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8"/>
  </p:notesMasterIdLst>
  <p:sldIdLst>
    <p:sldId id="256" r:id="rId2"/>
    <p:sldId id="257" r:id="rId3"/>
    <p:sldId id="260" r:id="rId4"/>
    <p:sldId id="261" r:id="rId5"/>
    <p:sldId id="262" r:id="rId6"/>
    <p:sldId id="265" r:id="rId7"/>
    <p:sldId id="323" r:id="rId8"/>
    <p:sldId id="266" r:id="rId9"/>
    <p:sldId id="313" r:id="rId10"/>
    <p:sldId id="315" r:id="rId11"/>
    <p:sldId id="316" r:id="rId12"/>
    <p:sldId id="317" r:id="rId13"/>
    <p:sldId id="275" r:id="rId14"/>
    <p:sldId id="276" r:id="rId15"/>
    <p:sldId id="330" r:id="rId16"/>
    <p:sldId id="277" r:id="rId17"/>
    <p:sldId id="319" r:id="rId18"/>
    <p:sldId id="320" r:id="rId19"/>
    <p:sldId id="325" r:id="rId20"/>
    <p:sldId id="321" r:id="rId21"/>
    <p:sldId id="326" r:id="rId22"/>
    <p:sldId id="322" r:id="rId23"/>
    <p:sldId id="324" r:id="rId24"/>
    <p:sldId id="329" r:id="rId25"/>
    <p:sldId id="282" r:id="rId26"/>
    <p:sldId id="327" r:id="rId27"/>
  </p:sldIdLst>
  <p:sldSz cx="9144000" cy="5143500" type="screen16x9"/>
  <p:notesSz cx="6858000" cy="9144000"/>
  <p:embeddedFontLst>
    <p:embeddedFont>
      <p:font typeface="Arial Rounded MT Bold" panose="020F0704030504030204" pitchFamily="34" charset="0"/>
      <p:regular r:id="rId29"/>
    </p:embeddedFont>
    <p:embeddedFont>
      <p:font typeface="Bebas Neue" panose="020B0606020202050201" pitchFamily="34" charset="0"/>
      <p:regular r:id="rId30"/>
    </p:embeddedFont>
    <p:embeddedFont>
      <p:font typeface="Cabin" panose="020B0604020202020204" charset="0"/>
      <p:regular r:id="rId31"/>
      <p:bold r:id="rId32"/>
      <p:italic r:id="rId33"/>
      <p:boldItalic r:id="rId34"/>
    </p:embeddedFont>
    <p:embeddedFont>
      <p:font typeface="Henny Penny" panose="02000505000000020004" pitchFamily="2" charset="0"/>
      <p:regular r:id="rId35"/>
    </p:embeddedFont>
    <p:embeddedFont>
      <p:font typeface="Nunito Light" pitchFamily="2" charset="0"/>
      <p:regular r:id="rId36"/>
      <p:italic r:id="rId37"/>
    </p:embeddedFont>
    <p:embeddedFont>
      <p:font typeface="Sedgwick Ave" panose="00000500000000000000" pitchFamily="2"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DE7098-3811-4A85-92AB-38185E82457B}">
  <a:tblStyle styleId="{C4DE7098-3811-4A85-92AB-38185E8245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73"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5ADCED-7439-43CC-87D6-2ED7729016D0}" type="doc">
      <dgm:prSet loTypeId="urn:microsoft.com/office/officeart/2005/8/layout/list1" loCatId="list" qsTypeId="urn:microsoft.com/office/officeart/2005/8/quickstyle/3d2" qsCatId="3D" csTypeId="urn:microsoft.com/office/officeart/2005/8/colors/accent1_2" csCatId="accent1" phldr="1"/>
      <dgm:spPr/>
      <dgm:t>
        <a:bodyPr/>
        <a:lstStyle/>
        <a:p>
          <a:endParaRPr lang="en-US"/>
        </a:p>
      </dgm:t>
    </dgm:pt>
    <dgm:pt modelId="{0AE3EC4A-95FE-48FC-912F-BF220E9FCCEA}">
      <dgm:prSet/>
      <dgm:spPr/>
      <dgm:t>
        <a:bodyPr/>
        <a:lstStyle/>
        <a:p>
          <a:r>
            <a:rPr lang="en-US" b="0" i="0" dirty="0" err="1">
              <a:effectLst/>
              <a:latin typeface="Sedgwick Ave" panose="00000500000000000000" pitchFamily="2" charset="0"/>
            </a:rPr>
            <a:t>Giới</a:t>
          </a:r>
          <a:r>
            <a:rPr lang="en-US" b="0" i="0" dirty="0">
              <a:effectLst/>
              <a:latin typeface="Sedgwick Ave" panose="00000500000000000000" pitchFamily="2" charset="0"/>
            </a:rPr>
            <a:t> </a:t>
          </a:r>
          <a:r>
            <a:rPr lang="en-US" b="0" i="0" dirty="0" err="1">
              <a:effectLst/>
              <a:latin typeface="Sedgwick Ave" panose="00000500000000000000" pitchFamily="2" charset="0"/>
            </a:rPr>
            <a:t>thiệu</a:t>
          </a:r>
          <a:r>
            <a:rPr lang="en-US" b="0" i="0" dirty="0">
              <a:effectLst/>
              <a:latin typeface="Sedgwick Ave" panose="00000500000000000000" pitchFamily="2" charset="0"/>
            </a:rPr>
            <a:t> (</a:t>
          </a:r>
          <a:r>
            <a:rPr lang="en-US" b="0" i="0" dirty="0" err="1">
              <a:effectLst/>
              <a:latin typeface="Sedgwick Ave" panose="00000500000000000000" pitchFamily="2" charset="0"/>
            </a:rPr>
            <a:t>chủ</a:t>
          </a:r>
          <a:r>
            <a:rPr lang="en-US" b="0" i="0" dirty="0">
              <a:effectLst/>
              <a:latin typeface="Sedgwick Ave" panose="00000500000000000000" pitchFamily="2" charset="0"/>
            </a:rPr>
            <a:t> </a:t>
          </a:r>
          <a:r>
            <a:rPr lang="en-US" b="0" i="0" dirty="0" err="1">
              <a:effectLst/>
              <a:latin typeface="Sedgwick Ave" panose="00000500000000000000" pitchFamily="2" charset="0"/>
            </a:rPr>
            <a:t>đề</a:t>
          </a:r>
          <a:r>
            <a:rPr lang="en-US" b="0" i="0" dirty="0">
              <a:effectLst/>
              <a:latin typeface="Sedgwick Ave" panose="00000500000000000000" pitchFamily="2" charset="0"/>
            </a:rPr>
            <a:t> </a:t>
          </a:r>
          <a:r>
            <a:rPr lang="en-US" b="0" i="0" dirty="0" err="1">
              <a:effectLst/>
              <a:latin typeface="Sedgwick Ave" panose="00000500000000000000" pitchFamily="2" charset="0"/>
            </a:rPr>
            <a:t>và</a:t>
          </a:r>
          <a:r>
            <a:rPr lang="en-US" b="0" i="0" dirty="0">
              <a:effectLst/>
              <a:latin typeface="Sedgwick Ave" panose="00000500000000000000" pitchFamily="2" charset="0"/>
            </a:rPr>
            <a:t> dataset)</a:t>
          </a:r>
        </a:p>
      </dgm:t>
    </dgm:pt>
    <dgm:pt modelId="{C653E85D-DABD-44B3-8C32-D4300334892A}" type="parTrans" cxnId="{9AAD11B4-A7C6-45A8-96ED-BBCE1A9FE7DF}">
      <dgm:prSet/>
      <dgm:spPr/>
      <dgm:t>
        <a:bodyPr/>
        <a:lstStyle/>
        <a:p>
          <a:endParaRPr lang="en-US"/>
        </a:p>
      </dgm:t>
    </dgm:pt>
    <dgm:pt modelId="{2C6D5822-27D5-4D3A-B0AB-B4AFF00BDCE4}" type="sibTrans" cxnId="{9AAD11B4-A7C6-45A8-96ED-BBCE1A9FE7DF}">
      <dgm:prSet/>
      <dgm:spPr/>
      <dgm:t>
        <a:bodyPr/>
        <a:lstStyle/>
        <a:p>
          <a:endParaRPr lang="en-US"/>
        </a:p>
      </dgm:t>
    </dgm:pt>
    <dgm:pt modelId="{51FEDD0E-D55F-4D92-B598-07C7CAE78BCF}">
      <dgm:prSet/>
      <dgm:spPr/>
      <dgm:t>
        <a:bodyPr/>
        <a:lstStyle/>
        <a:p>
          <a:r>
            <a:rPr lang="en-US" b="0" i="0" dirty="0" err="1">
              <a:effectLst/>
              <a:latin typeface="Sedgwick Ave" panose="00000500000000000000" pitchFamily="2" charset="0"/>
            </a:rPr>
            <a:t>Xử</a:t>
          </a:r>
          <a:r>
            <a:rPr lang="en-US" b="0" i="0" dirty="0">
              <a:effectLst/>
              <a:latin typeface="Sedgwick Ave" panose="00000500000000000000" pitchFamily="2" charset="0"/>
            </a:rPr>
            <a:t> </a:t>
          </a:r>
          <a:r>
            <a:rPr lang="en-US" b="0" i="0" dirty="0" err="1">
              <a:effectLst/>
              <a:latin typeface="Sedgwick Ave" panose="00000500000000000000" pitchFamily="2" charset="0"/>
            </a:rPr>
            <a:t>lí</a:t>
          </a:r>
          <a:r>
            <a:rPr lang="en-US" b="0" i="0" dirty="0">
              <a:effectLst/>
              <a:latin typeface="Sedgwick Ave" panose="00000500000000000000" pitchFamily="2" charset="0"/>
            </a:rPr>
            <a:t> </a:t>
          </a:r>
          <a:r>
            <a:rPr lang="en-US" b="0" i="0" dirty="0" err="1">
              <a:effectLst/>
              <a:latin typeface="Sedgwick Ave" panose="00000500000000000000" pitchFamily="2" charset="0"/>
            </a:rPr>
            <a:t>dữ</a:t>
          </a:r>
          <a:r>
            <a:rPr lang="en-US" b="0" i="0" dirty="0">
              <a:effectLst/>
              <a:latin typeface="Sedgwick Ave" panose="00000500000000000000" pitchFamily="2" charset="0"/>
            </a:rPr>
            <a:t> </a:t>
          </a:r>
          <a:r>
            <a:rPr lang="en-US" b="0" i="0" dirty="0" err="1">
              <a:effectLst/>
              <a:latin typeface="Sedgwick Ave" panose="00000500000000000000" pitchFamily="2" charset="0"/>
            </a:rPr>
            <a:t>liệu</a:t>
          </a:r>
          <a:r>
            <a:rPr lang="en-US" b="0" i="0" dirty="0">
              <a:effectLst/>
              <a:latin typeface="Sedgwick Ave" panose="00000500000000000000" pitchFamily="2" charset="0"/>
            </a:rPr>
            <a:t> </a:t>
          </a:r>
          <a:r>
            <a:rPr lang="en-US" b="0" i="0" dirty="0" err="1">
              <a:effectLst/>
              <a:latin typeface="Sedgwick Ave" panose="00000500000000000000" pitchFamily="2" charset="0"/>
            </a:rPr>
            <a:t>sau</a:t>
          </a:r>
          <a:r>
            <a:rPr lang="en-US" b="0" i="0" dirty="0">
              <a:effectLst/>
              <a:latin typeface="Sedgwick Ave" panose="00000500000000000000" pitchFamily="2" charset="0"/>
            </a:rPr>
            <a:t> </a:t>
          </a:r>
          <a:r>
            <a:rPr lang="en-US" b="0" i="0" dirty="0" err="1">
              <a:effectLst/>
              <a:latin typeface="Sedgwick Ave" panose="00000500000000000000" pitchFamily="2" charset="0"/>
            </a:rPr>
            <a:t>khi</a:t>
          </a:r>
          <a:r>
            <a:rPr lang="en-US" b="0" i="0" dirty="0">
              <a:effectLst/>
              <a:latin typeface="Sedgwick Ave" panose="00000500000000000000" pitchFamily="2" charset="0"/>
            </a:rPr>
            <a:t> crawl</a:t>
          </a:r>
        </a:p>
      </dgm:t>
    </dgm:pt>
    <dgm:pt modelId="{3EB77FBC-37F8-40EB-BD13-63F9BD0670FB}" type="parTrans" cxnId="{DDA5F490-5039-4C58-97D2-C6E3AE1DCEE8}">
      <dgm:prSet/>
      <dgm:spPr/>
      <dgm:t>
        <a:bodyPr/>
        <a:lstStyle/>
        <a:p>
          <a:endParaRPr lang="en-US"/>
        </a:p>
      </dgm:t>
    </dgm:pt>
    <dgm:pt modelId="{5E478DAA-839E-47D5-A648-7D46124042DE}" type="sibTrans" cxnId="{DDA5F490-5039-4C58-97D2-C6E3AE1DCEE8}">
      <dgm:prSet/>
      <dgm:spPr/>
      <dgm:t>
        <a:bodyPr/>
        <a:lstStyle/>
        <a:p>
          <a:endParaRPr lang="en-US"/>
        </a:p>
      </dgm:t>
    </dgm:pt>
    <dgm:pt modelId="{3BA31898-340C-48F6-896D-88202029E641}">
      <dgm:prSet/>
      <dgm:spPr/>
      <dgm:t>
        <a:bodyPr/>
        <a:lstStyle/>
        <a:p>
          <a:r>
            <a:rPr lang="en-US" b="0" i="0" dirty="0">
              <a:effectLst/>
              <a:latin typeface="Sedgwick Ave" panose="00000500000000000000" pitchFamily="2" charset="0"/>
            </a:rPr>
            <a:t>Vector </a:t>
          </a:r>
          <a:r>
            <a:rPr lang="en-US" b="0" i="0" dirty="0" err="1">
              <a:effectLst/>
              <a:latin typeface="Sedgwick Ave" panose="00000500000000000000" pitchFamily="2" charset="0"/>
            </a:rPr>
            <a:t>hóa</a:t>
          </a:r>
          <a:r>
            <a:rPr lang="en-US" b="0" i="0" dirty="0">
              <a:effectLst/>
              <a:latin typeface="Sedgwick Ave" panose="00000500000000000000" pitchFamily="2" charset="0"/>
            </a:rPr>
            <a:t> </a:t>
          </a:r>
          <a:r>
            <a:rPr lang="en-US" b="0" i="0" dirty="0" err="1">
              <a:effectLst/>
              <a:latin typeface="Sedgwick Ave" panose="00000500000000000000" pitchFamily="2" charset="0"/>
            </a:rPr>
            <a:t>dữ</a:t>
          </a:r>
          <a:r>
            <a:rPr lang="en-US" b="0" i="0" dirty="0">
              <a:effectLst/>
              <a:latin typeface="Sedgwick Ave" panose="00000500000000000000" pitchFamily="2" charset="0"/>
            </a:rPr>
            <a:t> </a:t>
          </a:r>
          <a:r>
            <a:rPr lang="en-US" b="0" i="0" dirty="0" err="1">
              <a:effectLst/>
              <a:latin typeface="Sedgwick Ave" panose="00000500000000000000" pitchFamily="2" charset="0"/>
            </a:rPr>
            <a:t>liệu</a:t>
          </a:r>
          <a:r>
            <a:rPr lang="en-US" b="0" i="0" dirty="0">
              <a:effectLst/>
              <a:latin typeface="Sedgwick Ave" panose="00000500000000000000" pitchFamily="2" charset="0"/>
            </a:rPr>
            <a:t> </a:t>
          </a:r>
          <a:r>
            <a:rPr lang="en-US" b="0" i="0" dirty="0" err="1">
              <a:effectLst/>
              <a:latin typeface="Sedgwick Ave" panose="00000500000000000000" pitchFamily="2" charset="0"/>
            </a:rPr>
            <a:t>bằng</a:t>
          </a:r>
          <a:r>
            <a:rPr lang="en-US" b="0" i="0" dirty="0">
              <a:effectLst/>
              <a:latin typeface="Sedgwick Ave" panose="00000500000000000000" pitchFamily="2" charset="0"/>
            </a:rPr>
            <a:t> TFIDF VECTORIZER</a:t>
          </a:r>
        </a:p>
      </dgm:t>
    </dgm:pt>
    <dgm:pt modelId="{47F922F5-565D-43B1-A741-7F6F90506659}" type="parTrans" cxnId="{0BE18104-F67B-4B3D-B7D9-21EF2A6D1D4D}">
      <dgm:prSet/>
      <dgm:spPr/>
      <dgm:t>
        <a:bodyPr/>
        <a:lstStyle/>
        <a:p>
          <a:endParaRPr lang="en-US"/>
        </a:p>
      </dgm:t>
    </dgm:pt>
    <dgm:pt modelId="{D8650703-DE0F-4AD5-8016-4136E502A8BD}" type="sibTrans" cxnId="{0BE18104-F67B-4B3D-B7D9-21EF2A6D1D4D}">
      <dgm:prSet/>
      <dgm:spPr/>
      <dgm:t>
        <a:bodyPr/>
        <a:lstStyle/>
        <a:p>
          <a:endParaRPr lang="en-US"/>
        </a:p>
      </dgm:t>
    </dgm:pt>
    <dgm:pt modelId="{9B14865E-D4A8-4A9F-8E28-830E89680416}">
      <dgm:prSet/>
      <dgm:spPr/>
      <dgm:t>
        <a:bodyPr/>
        <a:lstStyle/>
        <a:p>
          <a:r>
            <a:rPr lang="en-US" b="0" i="0" dirty="0">
              <a:effectLst/>
              <a:latin typeface="Sedgwick Ave" panose="00000500000000000000" pitchFamily="2" charset="0"/>
            </a:rPr>
            <a:t>Training model</a:t>
          </a:r>
        </a:p>
      </dgm:t>
    </dgm:pt>
    <dgm:pt modelId="{849F873B-C21F-4653-BC87-6B5170F39490}" type="parTrans" cxnId="{D3763604-1DB1-4676-92E8-B3B1EFD0E1B4}">
      <dgm:prSet/>
      <dgm:spPr/>
      <dgm:t>
        <a:bodyPr/>
        <a:lstStyle/>
        <a:p>
          <a:endParaRPr lang="en-US"/>
        </a:p>
      </dgm:t>
    </dgm:pt>
    <dgm:pt modelId="{8F7D8FE8-D088-4FF2-A724-346C8CB7AF8F}" type="sibTrans" cxnId="{D3763604-1DB1-4676-92E8-B3B1EFD0E1B4}">
      <dgm:prSet/>
      <dgm:spPr/>
      <dgm:t>
        <a:bodyPr/>
        <a:lstStyle/>
        <a:p>
          <a:endParaRPr lang="en-US"/>
        </a:p>
      </dgm:t>
    </dgm:pt>
    <dgm:pt modelId="{D48F4FC7-AC62-4928-B77F-3A7321BD4269}">
      <dgm:prSet/>
      <dgm:spPr/>
      <dgm:t>
        <a:bodyPr/>
        <a:lstStyle/>
        <a:p>
          <a:r>
            <a:rPr lang="en-US" dirty="0">
              <a:latin typeface="Arial Rounded MT Bold" panose="020F0704030504030204" pitchFamily="34" charset="0"/>
            </a:rPr>
            <a:t>Decision Tree</a:t>
          </a:r>
        </a:p>
      </dgm:t>
    </dgm:pt>
    <dgm:pt modelId="{72239C19-7B74-44C6-84DF-0AB6ED2C298E}" type="parTrans" cxnId="{6A8C9249-CEDA-4EFB-9F9A-00A3F5607AD8}">
      <dgm:prSet/>
      <dgm:spPr/>
      <dgm:t>
        <a:bodyPr/>
        <a:lstStyle/>
        <a:p>
          <a:endParaRPr lang="en-US"/>
        </a:p>
      </dgm:t>
    </dgm:pt>
    <dgm:pt modelId="{AF852FAC-0ACB-4057-97A9-A9C3986A1AE0}" type="sibTrans" cxnId="{6A8C9249-CEDA-4EFB-9F9A-00A3F5607AD8}">
      <dgm:prSet/>
      <dgm:spPr/>
      <dgm:t>
        <a:bodyPr/>
        <a:lstStyle/>
        <a:p>
          <a:endParaRPr lang="en-US"/>
        </a:p>
      </dgm:t>
    </dgm:pt>
    <dgm:pt modelId="{BBBE180D-11F7-41F6-8BE2-65298149E327}">
      <dgm:prSet/>
      <dgm:spPr/>
      <dgm:t>
        <a:bodyPr/>
        <a:lstStyle/>
        <a:p>
          <a:r>
            <a:rPr lang="en-US">
              <a:latin typeface="Arial Rounded MT Bold" panose="020F0704030504030204" pitchFamily="34" charset="0"/>
            </a:rPr>
            <a:t>Support Vector Machine (SVM)</a:t>
          </a:r>
        </a:p>
      </dgm:t>
    </dgm:pt>
    <dgm:pt modelId="{1B1648D4-9A75-4648-A944-CD3994F2136A}" type="parTrans" cxnId="{59268BB2-EED0-48A6-BF30-2CEC231396B2}">
      <dgm:prSet/>
      <dgm:spPr/>
      <dgm:t>
        <a:bodyPr/>
        <a:lstStyle/>
        <a:p>
          <a:endParaRPr lang="en-US"/>
        </a:p>
      </dgm:t>
    </dgm:pt>
    <dgm:pt modelId="{4A37FA92-AEA9-482F-8389-281E6D04DAB0}" type="sibTrans" cxnId="{59268BB2-EED0-48A6-BF30-2CEC231396B2}">
      <dgm:prSet/>
      <dgm:spPr/>
      <dgm:t>
        <a:bodyPr/>
        <a:lstStyle/>
        <a:p>
          <a:endParaRPr lang="en-US"/>
        </a:p>
      </dgm:t>
    </dgm:pt>
    <dgm:pt modelId="{AB4F5309-64FE-4A2C-84E7-B16ED4165A08}">
      <dgm:prSet/>
      <dgm:spPr/>
      <dgm:t>
        <a:bodyPr/>
        <a:lstStyle/>
        <a:p>
          <a:r>
            <a:rPr lang="en-US" dirty="0">
              <a:latin typeface="Arial Rounded MT Bold" panose="020F0704030504030204" pitchFamily="34" charset="0"/>
            </a:rPr>
            <a:t>LOGICSTICS REGRESSION</a:t>
          </a:r>
        </a:p>
      </dgm:t>
    </dgm:pt>
    <dgm:pt modelId="{8FA9195F-3663-4C90-A4AB-221BE93EC568}" type="parTrans" cxnId="{D6681D68-876B-4098-8696-536D26CE747A}">
      <dgm:prSet/>
      <dgm:spPr/>
      <dgm:t>
        <a:bodyPr/>
        <a:lstStyle/>
        <a:p>
          <a:endParaRPr lang="en-US"/>
        </a:p>
      </dgm:t>
    </dgm:pt>
    <dgm:pt modelId="{23DC52AE-929C-4421-B5FD-4B65E2E9ADB0}" type="sibTrans" cxnId="{D6681D68-876B-4098-8696-536D26CE747A}">
      <dgm:prSet/>
      <dgm:spPr/>
      <dgm:t>
        <a:bodyPr/>
        <a:lstStyle/>
        <a:p>
          <a:endParaRPr lang="en-US"/>
        </a:p>
      </dgm:t>
    </dgm:pt>
    <dgm:pt modelId="{0CB47354-CB7B-416F-8EAA-85EE06104A6A}">
      <dgm:prSet/>
      <dgm:spPr/>
      <dgm:t>
        <a:bodyPr/>
        <a:lstStyle/>
        <a:p>
          <a:r>
            <a:rPr lang="en-US" b="0" i="0">
              <a:effectLst/>
              <a:latin typeface="Sedgwick Ave" panose="00000500000000000000" pitchFamily="2" charset="0"/>
            </a:rPr>
            <a:t>Test model</a:t>
          </a:r>
        </a:p>
      </dgm:t>
    </dgm:pt>
    <dgm:pt modelId="{8E14590D-8076-4556-B000-947F5332B477}" type="parTrans" cxnId="{3958F0C1-CFB5-46F2-9461-E81677DF7EC3}">
      <dgm:prSet/>
      <dgm:spPr/>
      <dgm:t>
        <a:bodyPr/>
        <a:lstStyle/>
        <a:p>
          <a:endParaRPr lang="en-US"/>
        </a:p>
      </dgm:t>
    </dgm:pt>
    <dgm:pt modelId="{898222A1-F4E8-4B69-8B03-2E9BF8147397}" type="sibTrans" cxnId="{3958F0C1-CFB5-46F2-9461-E81677DF7EC3}">
      <dgm:prSet/>
      <dgm:spPr/>
      <dgm:t>
        <a:bodyPr/>
        <a:lstStyle/>
        <a:p>
          <a:endParaRPr lang="en-US"/>
        </a:p>
      </dgm:t>
    </dgm:pt>
    <dgm:pt modelId="{29E37BEC-8286-425C-84C1-B10B1F3BE172}" type="pres">
      <dgm:prSet presAssocID="{4E5ADCED-7439-43CC-87D6-2ED7729016D0}" presName="linear" presStyleCnt="0">
        <dgm:presLayoutVars>
          <dgm:dir/>
          <dgm:animLvl val="lvl"/>
          <dgm:resizeHandles val="exact"/>
        </dgm:presLayoutVars>
      </dgm:prSet>
      <dgm:spPr/>
    </dgm:pt>
    <dgm:pt modelId="{1B2C3F55-0CC4-4719-A041-A3EFB4F87323}" type="pres">
      <dgm:prSet presAssocID="{0AE3EC4A-95FE-48FC-912F-BF220E9FCCEA}" presName="parentLin" presStyleCnt="0"/>
      <dgm:spPr/>
    </dgm:pt>
    <dgm:pt modelId="{DD895C5A-EF27-40B1-8F29-5D13A0034731}" type="pres">
      <dgm:prSet presAssocID="{0AE3EC4A-95FE-48FC-912F-BF220E9FCCEA}" presName="parentLeftMargin" presStyleLbl="node1" presStyleIdx="0" presStyleCnt="5"/>
      <dgm:spPr/>
    </dgm:pt>
    <dgm:pt modelId="{4E23B1E7-C415-4989-947F-01FF3F5D2AA0}" type="pres">
      <dgm:prSet presAssocID="{0AE3EC4A-95FE-48FC-912F-BF220E9FCCEA}" presName="parentText" presStyleLbl="node1" presStyleIdx="0" presStyleCnt="5">
        <dgm:presLayoutVars>
          <dgm:chMax val="0"/>
          <dgm:bulletEnabled val="1"/>
        </dgm:presLayoutVars>
      </dgm:prSet>
      <dgm:spPr/>
    </dgm:pt>
    <dgm:pt modelId="{B4E0B32B-F2B7-4A6C-B20D-2ACAF8EBE90E}" type="pres">
      <dgm:prSet presAssocID="{0AE3EC4A-95FE-48FC-912F-BF220E9FCCEA}" presName="negativeSpace" presStyleCnt="0"/>
      <dgm:spPr/>
    </dgm:pt>
    <dgm:pt modelId="{8EA5CFB6-5252-465B-BFE2-B8110A9A9D68}" type="pres">
      <dgm:prSet presAssocID="{0AE3EC4A-95FE-48FC-912F-BF220E9FCCEA}" presName="childText" presStyleLbl="conFgAcc1" presStyleIdx="0" presStyleCnt="5">
        <dgm:presLayoutVars>
          <dgm:bulletEnabled val="1"/>
        </dgm:presLayoutVars>
      </dgm:prSet>
      <dgm:spPr/>
    </dgm:pt>
    <dgm:pt modelId="{0DD13284-9D87-4DEA-9173-82B97D16AC34}" type="pres">
      <dgm:prSet presAssocID="{2C6D5822-27D5-4D3A-B0AB-B4AFF00BDCE4}" presName="spaceBetweenRectangles" presStyleCnt="0"/>
      <dgm:spPr/>
    </dgm:pt>
    <dgm:pt modelId="{5F131A00-BD31-4145-A6E8-5751A7F78148}" type="pres">
      <dgm:prSet presAssocID="{51FEDD0E-D55F-4D92-B598-07C7CAE78BCF}" presName="parentLin" presStyleCnt="0"/>
      <dgm:spPr/>
    </dgm:pt>
    <dgm:pt modelId="{6D22A671-D058-4E37-BCBF-17FBFC1AB3F2}" type="pres">
      <dgm:prSet presAssocID="{51FEDD0E-D55F-4D92-B598-07C7CAE78BCF}" presName="parentLeftMargin" presStyleLbl="node1" presStyleIdx="0" presStyleCnt="5"/>
      <dgm:spPr/>
    </dgm:pt>
    <dgm:pt modelId="{FE78D88D-3037-43C7-8FAE-DF019164F98C}" type="pres">
      <dgm:prSet presAssocID="{51FEDD0E-D55F-4D92-B598-07C7CAE78BCF}" presName="parentText" presStyleLbl="node1" presStyleIdx="1" presStyleCnt="5">
        <dgm:presLayoutVars>
          <dgm:chMax val="0"/>
          <dgm:bulletEnabled val="1"/>
        </dgm:presLayoutVars>
      </dgm:prSet>
      <dgm:spPr/>
    </dgm:pt>
    <dgm:pt modelId="{D0544779-35B0-48C0-8487-B1BD3EAC418A}" type="pres">
      <dgm:prSet presAssocID="{51FEDD0E-D55F-4D92-B598-07C7CAE78BCF}" presName="negativeSpace" presStyleCnt="0"/>
      <dgm:spPr/>
    </dgm:pt>
    <dgm:pt modelId="{455D05C4-F1B0-48C2-8122-E3E38B9BA7AC}" type="pres">
      <dgm:prSet presAssocID="{51FEDD0E-D55F-4D92-B598-07C7CAE78BCF}" presName="childText" presStyleLbl="conFgAcc1" presStyleIdx="1" presStyleCnt="5">
        <dgm:presLayoutVars>
          <dgm:bulletEnabled val="1"/>
        </dgm:presLayoutVars>
      </dgm:prSet>
      <dgm:spPr/>
    </dgm:pt>
    <dgm:pt modelId="{F2606FDE-3EED-476C-BCAD-2B17A47FA76C}" type="pres">
      <dgm:prSet presAssocID="{5E478DAA-839E-47D5-A648-7D46124042DE}" presName="spaceBetweenRectangles" presStyleCnt="0"/>
      <dgm:spPr/>
    </dgm:pt>
    <dgm:pt modelId="{EF23988F-9466-4A83-AA75-AE58CDAF22FE}" type="pres">
      <dgm:prSet presAssocID="{3BA31898-340C-48F6-896D-88202029E641}" presName="parentLin" presStyleCnt="0"/>
      <dgm:spPr/>
    </dgm:pt>
    <dgm:pt modelId="{15C59243-7CAD-4B33-80C0-44661974BD7B}" type="pres">
      <dgm:prSet presAssocID="{3BA31898-340C-48F6-896D-88202029E641}" presName="parentLeftMargin" presStyleLbl="node1" presStyleIdx="1" presStyleCnt="5"/>
      <dgm:spPr/>
    </dgm:pt>
    <dgm:pt modelId="{C9875A0B-33AC-41DF-9DC9-7BDDC8ECA3D9}" type="pres">
      <dgm:prSet presAssocID="{3BA31898-340C-48F6-896D-88202029E641}" presName="parentText" presStyleLbl="node1" presStyleIdx="2" presStyleCnt="5">
        <dgm:presLayoutVars>
          <dgm:chMax val="0"/>
          <dgm:bulletEnabled val="1"/>
        </dgm:presLayoutVars>
      </dgm:prSet>
      <dgm:spPr/>
    </dgm:pt>
    <dgm:pt modelId="{ADDE59D5-F13C-4A1B-80DB-201F17DFE2E4}" type="pres">
      <dgm:prSet presAssocID="{3BA31898-340C-48F6-896D-88202029E641}" presName="negativeSpace" presStyleCnt="0"/>
      <dgm:spPr/>
    </dgm:pt>
    <dgm:pt modelId="{1424C3E9-4088-4800-AAA1-763636D4C7F5}" type="pres">
      <dgm:prSet presAssocID="{3BA31898-340C-48F6-896D-88202029E641}" presName="childText" presStyleLbl="conFgAcc1" presStyleIdx="2" presStyleCnt="5">
        <dgm:presLayoutVars>
          <dgm:bulletEnabled val="1"/>
        </dgm:presLayoutVars>
      </dgm:prSet>
      <dgm:spPr/>
    </dgm:pt>
    <dgm:pt modelId="{F7917C58-6EF0-4452-9D3F-8BC7E0291E3B}" type="pres">
      <dgm:prSet presAssocID="{D8650703-DE0F-4AD5-8016-4136E502A8BD}" presName="spaceBetweenRectangles" presStyleCnt="0"/>
      <dgm:spPr/>
    </dgm:pt>
    <dgm:pt modelId="{297F4BB9-8E53-4D55-8279-39C3E70D06CC}" type="pres">
      <dgm:prSet presAssocID="{9B14865E-D4A8-4A9F-8E28-830E89680416}" presName="parentLin" presStyleCnt="0"/>
      <dgm:spPr/>
    </dgm:pt>
    <dgm:pt modelId="{470DBDF6-EF5F-4A49-BF8F-7D58E12B9742}" type="pres">
      <dgm:prSet presAssocID="{9B14865E-D4A8-4A9F-8E28-830E89680416}" presName="parentLeftMargin" presStyleLbl="node1" presStyleIdx="2" presStyleCnt="5"/>
      <dgm:spPr/>
    </dgm:pt>
    <dgm:pt modelId="{CB461907-EB22-4C26-80B5-87BF079AB060}" type="pres">
      <dgm:prSet presAssocID="{9B14865E-D4A8-4A9F-8E28-830E89680416}" presName="parentText" presStyleLbl="node1" presStyleIdx="3" presStyleCnt="5">
        <dgm:presLayoutVars>
          <dgm:chMax val="0"/>
          <dgm:bulletEnabled val="1"/>
        </dgm:presLayoutVars>
      </dgm:prSet>
      <dgm:spPr/>
    </dgm:pt>
    <dgm:pt modelId="{70C3A9F8-4C4D-4206-BCC6-2331B0F407FE}" type="pres">
      <dgm:prSet presAssocID="{9B14865E-D4A8-4A9F-8E28-830E89680416}" presName="negativeSpace" presStyleCnt="0"/>
      <dgm:spPr/>
    </dgm:pt>
    <dgm:pt modelId="{D7A3EAAC-CEF9-471D-82B6-A108449FFCE3}" type="pres">
      <dgm:prSet presAssocID="{9B14865E-D4A8-4A9F-8E28-830E89680416}" presName="childText" presStyleLbl="conFgAcc1" presStyleIdx="3" presStyleCnt="5">
        <dgm:presLayoutVars>
          <dgm:bulletEnabled val="1"/>
        </dgm:presLayoutVars>
      </dgm:prSet>
      <dgm:spPr/>
    </dgm:pt>
    <dgm:pt modelId="{E32A5D53-EB7B-4057-A436-2639E19A299D}" type="pres">
      <dgm:prSet presAssocID="{8F7D8FE8-D088-4FF2-A724-346C8CB7AF8F}" presName="spaceBetweenRectangles" presStyleCnt="0"/>
      <dgm:spPr/>
    </dgm:pt>
    <dgm:pt modelId="{C6D13A01-50EF-4D6B-A101-B0B217F378B6}" type="pres">
      <dgm:prSet presAssocID="{0CB47354-CB7B-416F-8EAA-85EE06104A6A}" presName="parentLin" presStyleCnt="0"/>
      <dgm:spPr/>
    </dgm:pt>
    <dgm:pt modelId="{6E5A05C1-7F98-4C5A-B3C6-1B2D1976C148}" type="pres">
      <dgm:prSet presAssocID="{0CB47354-CB7B-416F-8EAA-85EE06104A6A}" presName="parentLeftMargin" presStyleLbl="node1" presStyleIdx="3" presStyleCnt="5"/>
      <dgm:spPr/>
    </dgm:pt>
    <dgm:pt modelId="{3EF59136-B7F6-4EA4-8212-FA947E802810}" type="pres">
      <dgm:prSet presAssocID="{0CB47354-CB7B-416F-8EAA-85EE06104A6A}" presName="parentText" presStyleLbl="node1" presStyleIdx="4" presStyleCnt="5">
        <dgm:presLayoutVars>
          <dgm:chMax val="0"/>
          <dgm:bulletEnabled val="1"/>
        </dgm:presLayoutVars>
      </dgm:prSet>
      <dgm:spPr/>
    </dgm:pt>
    <dgm:pt modelId="{14F84C11-3C39-4E2D-AF97-71D23502861A}" type="pres">
      <dgm:prSet presAssocID="{0CB47354-CB7B-416F-8EAA-85EE06104A6A}" presName="negativeSpace" presStyleCnt="0"/>
      <dgm:spPr/>
    </dgm:pt>
    <dgm:pt modelId="{8364A920-0498-41DB-B8B2-CAA5773E0CAA}" type="pres">
      <dgm:prSet presAssocID="{0CB47354-CB7B-416F-8EAA-85EE06104A6A}" presName="childText" presStyleLbl="conFgAcc1" presStyleIdx="4" presStyleCnt="5">
        <dgm:presLayoutVars>
          <dgm:bulletEnabled val="1"/>
        </dgm:presLayoutVars>
      </dgm:prSet>
      <dgm:spPr/>
    </dgm:pt>
  </dgm:ptLst>
  <dgm:cxnLst>
    <dgm:cxn modelId="{D3763604-1DB1-4676-92E8-B3B1EFD0E1B4}" srcId="{4E5ADCED-7439-43CC-87D6-2ED7729016D0}" destId="{9B14865E-D4A8-4A9F-8E28-830E89680416}" srcOrd="3" destOrd="0" parTransId="{849F873B-C21F-4653-BC87-6B5170F39490}" sibTransId="{8F7D8FE8-D088-4FF2-A724-346C8CB7AF8F}"/>
    <dgm:cxn modelId="{0BE18104-F67B-4B3D-B7D9-21EF2A6D1D4D}" srcId="{4E5ADCED-7439-43CC-87D6-2ED7729016D0}" destId="{3BA31898-340C-48F6-896D-88202029E641}" srcOrd="2" destOrd="0" parTransId="{47F922F5-565D-43B1-A741-7F6F90506659}" sibTransId="{D8650703-DE0F-4AD5-8016-4136E502A8BD}"/>
    <dgm:cxn modelId="{D6681D68-876B-4098-8696-536D26CE747A}" srcId="{9B14865E-D4A8-4A9F-8E28-830E89680416}" destId="{AB4F5309-64FE-4A2C-84E7-B16ED4165A08}" srcOrd="2" destOrd="0" parTransId="{8FA9195F-3663-4C90-A4AB-221BE93EC568}" sibTransId="{23DC52AE-929C-4421-B5FD-4B65E2E9ADB0}"/>
    <dgm:cxn modelId="{6A8C9249-CEDA-4EFB-9F9A-00A3F5607AD8}" srcId="{9B14865E-D4A8-4A9F-8E28-830E89680416}" destId="{D48F4FC7-AC62-4928-B77F-3A7321BD4269}" srcOrd="0" destOrd="0" parTransId="{72239C19-7B74-44C6-84DF-0AB6ED2C298E}" sibTransId="{AF852FAC-0ACB-4057-97A9-A9C3986A1AE0}"/>
    <dgm:cxn modelId="{AD3BE751-32DA-4CAE-848B-E0A7BC7ABD92}" type="presOf" srcId="{0AE3EC4A-95FE-48FC-912F-BF220E9FCCEA}" destId="{DD895C5A-EF27-40B1-8F29-5D13A0034731}" srcOrd="0" destOrd="0" presId="urn:microsoft.com/office/officeart/2005/8/layout/list1"/>
    <dgm:cxn modelId="{3E59B952-E5DC-4541-B679-D3F2C365F1EB}" type="presOf" srcId="{D48F4FC7-AC62-4928-B77F-3A7321BD4269}" destId="{D7A3EAAC-CEF9-471D-82B6-A108449FFCE3}" srcOrd="0" destOrd="0" presId="urn:microsoft.com/office/officeart/2005/8/layout/list1"/>
    <dgm:cxn modelId="{70214977-9F5F-4956-A1A3-88AA2520B21C}" type="presOf" srcId="{51FEDD0E-D55F-4D92-B598-07C7CAE78BCF}" destId="{FE78D88D-3037-43C7-8FAE-DF019164F98C}" srcOrd="1" destOrd="0" presId="urn:microsoft.com/office/officeart/2005/8/layout/list1"/>
    <dgm:cxn modelId="{3CBE9E77-1E30-4319-BDDB-227F350A155F}" type="presOf" srcId="{9B14865E-D4A8-4A9F-8E28-830E89680416}" destId="{CB461907-EB22-4C26-80B5-87BF079AB060}" srcOrd="1" destOrd="0" presId="urn:microsoft.com/office/officeart/2005/8/layout/list1"/>
    <dgm:cxn modelId="{AD44408E-F4B4-4528-897B-1F5BD6245186}" type="presOf" srcId="{BBBE180D-11F7-41F6-8BE2-65298149E327}" destId="{D7A3EAAC-CEF9-471D-82B6-A108449FFCE3}" srcOrd="0" destOrd="1" presId="urn:microsoft.com/office/officeart/2005/8/layout/list1"/>
    <dgm:cxn modelId="{DDA5F490-5039-4C58-97D2-C6E3AE1DCEE8}" srcId="{4E5ADCED-7439-43CC-87D6-2ED7729016D0}" destId="{51FEDD0E-D55F-4D92-B598-07C7CAE78BCF}" srcOrd="1" destOrd="0" parTransId="{3EB77FBC-37F8-40EB-BD13-63F9BD0670FB}" sibTransId="{5E478DAA-839E-47D5-A648-7D46124042DE}"/>
    <dgm:cxn modelId="{5815B094-2546-4664-BF73-171E874FD068}" type="presOf" srcId="{0CB47354-CB7B-416F-8EAA-85EE06104A6A}" destId="{6E5A05C1-7F98-4C5A-B3C6-1B2D1976C148}" srcOrd="0" destOrd="0" presId="urn:microsoft.com/office/officeart/2005/8/layout/list1"/>
    <dgm:cxn modelId="{DD0DF0A2-2207-49F7-9B2A-3D8EFBFC00BC}" type="presOf" srcId="{3BA31898-340C-48F6-896D-88202029E641}" destId="{15C59243-7CAD-4B33-80C0-44661974BD7B}" srcOrd="0" destOrd="0" presId="urn:microsoft.com/office/officeart/2005/8/layout/list1"/>
    <dgm:cxn modelId="{81E9B1A4-0A7E-4BFB-9368-D6992124547D}" type="presOf" srcId="{9B14865E-D4A8-4A9F-8E28-830E89680416}" destId="{470DBDF6-EF5F-4A49-BF8F-7D58E12B9742}" srcOrd="0" destOrd="0" presId="urn:microsoft.com/office/officeart/2005/8/layout/list1"/>
    <dgm:cxn modelId="{59268BB2-EED0-48A6-BF30-2CEC231396B2}" srcId="{9B14865E-D4A8-4A9F-8E28-830E89680416}" destId="{BBBE180D-11F7-41F6-8BE2-65298149E327}" srcOrd="1" destOrd="0" parTransId="{1B1648D4-9A75-4648-A944-CD3994F2136A}" sibTransId="{4A37FA92-AEA9-482F-8389-281E6D04DAB0}"/>
    <dgm:cxn modelId="{9AAD11B4-A7C6-45A8-96ED-BBCE1A9FE7DF}" srcId="{4E5ADCED-7439-43CC-87D6-2ED7729016D0}" destId="{0AE3EC4A-95FE-48FC-912F-BF220E9FCCEA}" srcOrd="0" destOrd="0" parTransId="{C653E85D-DABD-44B3-8C32-D4300334892A}" sibTransId="{2C6D5822-27D5-4D3A-B0AB-B4AFF00BDCE4}"/>
    <dgm:cxn modelId="{29111EBD-3B08-45B0-8988-D24F5B992E9A}" type="presOf" srcId="{AB4F5309-64FE-4A2C-84E7-B16ED4165A08}" destId="{D7A3EAAC-CEF9-471D-82B6-A108449FFCE3}" srcOrd="0" destOrd="2" presId="urn:microsoft.com/office/officeart/2005/8/layout/list1"/>
    <dgm:cxn modelId="{3958F0C1-CFB5-46F2-9461-E81677DF7EC3}" srcId="{4E5ADCED-7439-43CC-87D6-2ED7729016D0}" destId="{0CB47354-CB7B-416F-8EAA-85EE06104A6A}" srcOrd="4" destOrd="0" parTransId="{8E14590D-8076-4556-B000-947F5332B477}" sibTransId="{898222A1-F4E8-4B69-8B03-2E9BF8147397}"/>
    <dgm:cxn modelId="{A782FED6-4413-4B73-949E-FC16FF43BB84}" type="presOf" srcId="{0CB47354-CB7B-416F-8EAA-85EE06104A6A}" destId="{3EF59136-B7F6-4EA4-8212-FA947E802810}" srcOrd="1" destOrd="0" presId="urn:microsoft.com/office/officeart/2005/8/layout/list1"/>
    <dgm:cxn modelId="{BE2836EA-8726-47AD-87B6-0EF610AC4832}" type="presOf" srcId="{51FEDD0E-D55F-4D92-B598-07C7CAE78BCF}" destId="{6D22A671-D058-4E37-BCBF-17FBFC1AB3F2}" srcOrd="0" destOrd="0" presId="urn:microsoft.com/office/officeart/2005/8/layout/list1"/>
    <dgm:cxn modelId="{85556BF1-5162-4988-BAE7-2B9B64EADF92}" type="presOf" srcId="{4E5ADCED-7439-43CC-87D6-2ED7729016D0}" destId="{29E37BEC-8286-425C-84C1-B10B1F3BE172}" srcOrd="0" destOrd="0" presId="urn:microsoft.com/office/officeart/2005/8/layout/list1"/>
    <dgm:cxn modelId="{011897F1-65CB-4AD3-A5E6-A5328CB3DE59}" type="presOf" srcId="{3BA31898-340C-48F6-896D-88202029E641}" destId="{C9875A0B-33AC-41DF-9DC9-7BDDC8ECA3D9}" srcOrd="1" destOrd="0" presId="urn:microsoft.com/office/officeart/2005/8/layout/list1"/>
    <dgm:cxn modelId="{7D12EBF7-971F-4C58-841F-101D74A4DB3A}" type="presOf" srcId="{0AE3EC4A-95FE-48FC-912F-BF220E9FCCEA}" destId="{4E23B1E7-C415-4989-947F-01FF3F5D2AA0}" srcOrd="1" destOrd="0" presId="urn:microsoft.com/office/officeart/2005/8/layout/list1"/>
    <dgm:cxn modelId="{C8D4F236-E2C2-42C7-A334-D79B98DE547E}" type="presParOf" srcId="{29E37BEC-8286-425C-84C1-B10B1F3BE172}" destId="{1B2C3F55-0CC4-4719-A041-A3EFB4F87323}" srcOrd="0" destOrd="0" presId="urn:microsoft.com/office/officeart/2005/8/layout/list1"/>
    <dgm:cxn modelId="{AED20AD9-0B94-479D-B40A-E5EC7FAD9DA8}" type="presParOf" srcId="{1B2C3F55-0CC4-4719-A041-A3EFB4F87323}" destId="{DD895C5A-EF27-40B1-8F29-5D13A0034731}" srcOrd="0" destOrd="0" presId="urn:microsoft.com/office/officeart/2005/8/layout/list1"/>
    <dgm:cxn modelId="{16CB46A4-753C-45F9-A3EB-3DD097C0FA97}" type="presParOf" srcId="{1B2C3F55-0CC4-4719-A041-A3EFB4F87323}" destId="{4E23B1E7-C415-4989-947F-01FF3F5D2AA0}" srcOrd="1" destOrd="0" presId="urn:microsoft.com/office/officeart/2005/8/layout/list1"/>
    <dgm:cxn modelId="{6B7B3FA2-87E1-4E52-8432-BB16DCE80D4D}" type="presParOf" srcId="{29E37BEC-8286-425C-84C1-B10B1F3BE172}" destId="{B4E0B32B-F2B7-4A6C-B20D-2ACAF8EBE90E}" srcOrd="1" destOrd="0" presId="urn:microsoft.com/office/officeart/2005/8/layout/list1"/>
    <dgm:cxn modelId="{B85B92CD-15FF-4248-9054-8F363BED74B9}" type="presParOf" srcId="{29E37BEC-8286-425C-84C1-B10B1F3BE172}" destId="{8EA5CFB6-5252-465B-BFE2-B8110A9A9D68}" srcOrd="2" destOrd="0" presId="urn:microsoft.com/office/officeart/2005/8/layout/list1"/>
    <dgm:cxn modelId="{6A256D5A-E96A-43E6-8D3A-0C477F257CA1}" type="presParOf" srcId="{29E37BEC-8286-425C-84C1-B10B1F3BE172}" destId="{0DD13284-9D87-4DEA-9173-82B97D16AC34}" srcOrd="3" destOrd="0" presId="urn:microsoft.com/office/officeart/2005/8/layout/list1"/>
    <dgm:cxn modelId="{087A9D50-F8C7-4B50-988D-A745FB75518D}" type="presParOf" srcId="{29E37BEC-8286-425C-84C1-B10B1F3BE172}" destId="{5F131A00-BD31-4145-A6E8-5751A7F78148}" srcOrd="4" destOrd="0" presId="urn:microsoft.com/office/officeart/2005/8/layout/list1"/>
    <dgm:cxn modelId="{97C90437-C25E-45C7-82E3-4D2D70B305ED}" type="presParOf" srcId="{5F131A00-BD31-4145-A6E8-5751A7F78148}" destId="{6D22A671-D058-4E37-BCBF-17FBFC1AB3F2}" srcOrd="0" destOrd="0" presId="urn:microsoft.com/office/officeart/2005/8/layout/list1"/>
    <dgm:cxn modelId="{D09EA28F-8D07-4FAD-BBEA-CB93789D6BEF}" type="presParOf" srcId="{5F131A00-BD31-4145-A6E8-5751A7F78148}" destId="{FE78D88D-3037-43C7-8FAE-DF019164F98C}" srcOrd="1" destOrd="0" presId="urn:microsoft.com/office/officeart/2005/8/layout/list1"/>
    <dgm:cxn modelId="{041404FF-9812-48F0-83CB-8A5B0A5C6311}" type="presParOf" srcId="{29E37BEC-8286-425C-84C1-B10B1F3BE172}" destId="{D0544779-35B0-48C0-8487-B1BD3EAC418A}" srcOrd="5" destOrd="0" presId="urn:microsoft.com/office/officeart/2005/8/layout/list1"/>
    <dgm:cxn modelId="{838208E5-C938-423F-BA21-4945A125512D}" type="presParOf" srcId="{29E37BEC-8286-425C-84C1-B10B1F3BE172}" destId="{455D05C4-F1B0-48C2-8122-E3E38B9BA7AC}" srcOrd="6" destOrd="0" presId="urn:microsoft.com/office/officeart/2005/8/layout/list1"/>
    <dgm:cxn modelId="{46A779B2-00BF-498C-8EE2-784E5BC0B163}" type="presParOf" srcId="{29E37BEC-8286-425C-84C1-B10B1F3BE172}" destId="{F2606FDE-3EED-476C-BCAD-2B17A47FA76C}" srcOrd="7" destOrd="0" presId="urn:microsoft.com/office/officeart/2005/8/layout/list1"/>
    <dgm:cxn modelId="{7E0D3EF6-546E-40FD-AFBB-871C2139847B}" type="presParOf" srcId="{29E37BEC-8286-425C-84C1-B10B1F3BE172}" destId="{EF23988F-9466-4A83-AA75-AE58CDAF22FE}" srcOrd="8" destOrd="0" presId="urn:microsoft.com/office/officeart/2005/8/layout/list1"/>
    <dgm:cxn modelId="{48E3A8B8-6497-4A01-920F-67F421F809A8}" type="presParOf" srcId="{EF23988F-9466-4A83-AA75-AE58CDAF22FE}" destId="{15C59243-7CAD-4B33-80C0-44661974BD7B}" srcOrd="0" destOrd="0" presId="urn:microsoft.com/office/officeart/2005/8/layout/list1"/>
    <dgm:cxn modelId="{2AEEDDA9-5448-44AD-96DB-CFEAA0DF5D39}" type="presParOf" srcId="{EF23988F-9466-4A83-AA75-AE58CDAF22FE}" destId="{C9875A0B-33AC-41DF-9DC9-7BDDC8ECA3D9}" srcOrd="1" destOrd="0" presId="urn:microsoft.com/office/officeart/2005/8/layout/list1"/>
    <dgm:cxn modelId="{B9A9F18B-3A00-4210-A008-FA83701C77FC}" type="presParOf" srcId="{29E37BEC-8286-425C-84C1-B10B1F3BE172}" destId="{ADDE59D5-F13C-4A1B-80DB-201F17DFE2E4}" srcOrd="9" destOrd="0" presId="urn:microsoft.com/office/officeart/2005/8/layout/list1"/>
    <dgm:cxn modelId="{E1F8DD27-E405-4650-A37E-5578D861937B}" type="presParOf" srcId="{29E37BEC-8286-425C-84C1-B10B1F3BE172}" destId="{1424C3E9-4088-4800-AAA1-763636D4C7F5}" srcOrd="10" destOrd="0" presId="urn:microsoft.com/office/officeart/2005/8/layout/list1"/>
    <dgm:cxn modelId="{24775E8A-3F33-4DF3-B7DD-B36B8ADA45AE}" type="presParOf" srcId="{29E37BEC-8286-425C-84C1-B10B1F3BE172}" destId="{F7917C58-6EF0-4452-9D3F-8BC7E0291E3B}" srcOrd="11" destOrd="0" presId="urn:microsoft.com/office/officeart/2005/8/layout/list1"/>
    <dgm:cxn modelId="{3062A3AD-EE9D-44C6-AADA-7C8CA0EBADBC}" type="presParOf" srcId="{29E37BEC-8286-425C-84C1-B10B1F3BE172}" destId="{297F4BB9-8E53-4D55-8279-39C3E70D06CC}" srcOrd="12" destOrd="0" presId="urn:microsoft.com/office/officeart/2005/8/layout/list1"/>
    <dgm:cxn modelId="{7E72200A-EC72-429A-A2E6-2D551072405D}" type="presParOf" srcId="{297F4BB9-8E53-4D55-8279-39C3E70D06CC}" destId="{470DBDF6-EF5F-4A49-BF8F-7D58E12B9742}" srcOrd="0" destOrd="0" presId="urn:microsoft.com/office/officeart/2005/8/layout/list1"/>
    <dgm:cxn modelId="{846FD730-FB78-4D3C-BE9E-C300E715C6F2}" type="presParOf" srcId="{297F4BB9-8E53-4D55-8279-39C3E70D06CC}" destId="{CB461907-EB22-4C26-80B5-87BF079AB060}" srcOrd="1" destOrd="0" presId="urn:microsoft.com/office/officeart/2005/8/layout/list1"/>
    <dgm:cxn modelId="{60E9D109-2F24-49C4-B91B-8838B7D20162}" type="presParOf" srcId="{29E37BEC-8286-425C-84C1-B10B1F3BE172}" destId="{70C3A9F8-4C4D-4206-BCC6-2331B0F407FE}" srcOrd="13" destOrd="0" presId="urn:microsoft.com/office/officeart/2005/8/layout/list1"/>
    <dgm:cxn modelId="{78DD4B21-4ADF-472F-9565-03436ACA1D37}" type="presParOf" srcId="{29E37BEC-8286-425C-84C1-B10B1F3BE172}" destId="{D7A3EAAC-CEF9-471D-82B6-A108449FFCE3}" srcOrd="14" destOrd="0" presId="urn:microsoft.com/office/officeart/2005/8/layout/list1"/>
    <dgm:cxn modelId="{A8CBC6C3-5656-4168-A677-89DF06E30838}" type="presParOf" srcId="{29E37BEC-8286-425C-84C1-B10B1F3BE172}" destId="{E32A5D53-EB7B-4057-A436-2639E19A299D}" srcOrd="15" destOrd="0" presId="urn:microsoft.com/office/officeart/2005/8/layout/list1"/>
    <dgm:cxn modelId="{CDF0D253-9868-4F25-BA0E-9B894A405333}" type="presParOf" srcId="{29E37BEC-8286-425C-84C1-B10B1F3BE172}" destId="{C6D13A01-50EF-4D6B-A101-B0B217F378B6}" srcOrd="16" destOrd="0" presId="urn:microsoft.com/office/officeart/2005/8/layout/list1"/>
    <dgm:cxn modelId="{BC1518EB-1881-488A-91C8-7A84A35868D7}" type="presParOf" srcId="{C6D13A01-50EF-4D6B-A101-B0B217F378B6}" destId="{6E5A05C1-7F98-4C5A-B3C6-1B2D1976C148}" srcOrd="0" destOrd="0" presId="urn:microsoft.com/office/officeart/2005/8/layout/list1"/>
    <dgm:cxn modelId="{4BF84196-ECAA-488A-8FFE-43D8D2191EEE}" type="presParOf" srcId="{C6D13A01-50EF-4D6B-A101-B0B217F378B6}" destId="{3EF59136-B7F6-4EA4-8212-FA947E802810}" srcOrd="1" destOrd="0" presId="urn:microsoft.com/office/officeart/2005/8/layout/list1"/>
    <dgm:cxn modelId="{9618A6F7-8306-4613-8191-3E6B73303C2C}" type="presParOf" srcId="{29E37BEC-8286-425C-84C1-B10B1F3BE172}" destId="{14F84C11-3C39-4E2D-AF97-71D23502861A}" srcOrd="17" destOrd="0" presId="urn:microsoft.com/office/officeart/2005/8/layout/list1"/>
    <dgm:cxn modelId="{8EAA7928-3D53-49DE-B711-F239E8A3E210}" type="presParOf" srcId="{29E37BEC-8286-425C-84C1-B10B1F3BE172}" destId="{8364A920-0498-41DB-B8B2-CAA5773E0CAA}"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5CFB6-5252-465B-BFE2-B8110A9A9D68}">
      <dsp:nvSpPr>
        <dsp:cNvPr id="0" name=""/>
        <dsp:cNvSpPr/>
      </dsp:nvSpPr>
      <dsp:spPr>
        <a:xfrm>
          <a:off x="0" y="262629"/>
          <a:ext cx="10515600"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4E23B1E7-C415-4989-947F-01FF3F5D2AA0}">
      <dsp:nvSpPr>
        <dsp:cNvPr id="0" name=""/>
        <dsp:cNvSpPr/>
      </dsp:nvSpPr>
      <dsp:spPr>
        <a:xfrm>
          <a:off x="525780" y="26469"/>
          <a:ext cx="7360920" cy="47232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US" sz="1600" b="0" i="0" kern="1200" dirty="0" err="1">
              <a:effectLst/>
              <a:latin typeface="Sedgwick Ave" panose="00000500000000000000" pitchFamily="2" charset="0"/>
            </a:rPr>
            <a:t>Giới</a:t>
          </a:r>
          <a:r>
            <a:rPr lang="en-US" sz="1600" b="0" i="0" kern="1200" dirty="0">
              <a:effectLst/>
              <a:latin typeface="Sedgwick Ave" panose="00000500000000000000" pitchFamily="2" charset="0"/>
            </a:rPr>
            <a:t> </a:t>
          </a:r>
          <a:r>
            <a:rPr lang="en-US" sz="1600" b="0" i="0" kern="1200" dirty="0" err="1">
              <a:effectLst/>
              <a:latin typeface="Sedgwick Ave" panose="00000500000000000000" pitchFamily="2" charset="0"/>
            </a:rPr>
            <a:t>thiệu</a:t>
          </a:r>
          <a:r>
            <a:rPr lang="en-US" sz="1600" b="0" i="0" kern="1200" dirty="0">
              <a:effectLst/>
              <a:latin typeface="Sedgwick Ave" panose="00000500000000000000" pitchFamily="2" charset="0"/>
            </a:rPr>
            <a:t> (</a:t>
          </a:r>
          <a:r>
            <a:rPr lang="en-US" sz="1600" b="0" i="0" kern="1200" dirty="0" err="1">
              <a:effectLst/>
              <a:latin typeface="Sedgwick Ave" panose="00000500000000000000" pitchFamily="2" charset="0"/>
            </a:rPr>
            <a:t>chủ</a:t>
          </a:r>
          <a:r>
            <a:rPr lang="en-US" sz="1600" b="0" i="0" kern="1200" dirty="0">
              <a:effectLst/>
              <a:latin typeface="Sedgwick Ave" panose="00000500000000000000" pitchFamily="2" charset="0"/>
            </a:rPr>
            <a:t> </a:t>
          </a:r>
          <a:r>
            <a:rPr lang="en-US" sz="1600" b="0" i="0" kern="1200" dirty="0" err="1">
              <a:effectLst/>
              <a:latin typeface="Sedgwick Ave" panose="00000500000000000000" pitchFamily="2" charset="0"/>
            </a:rPr>
            <a:t>đề</a:t>
          </a:r>
          <a:r>
            <a:rPr lang="en-US" sz="1600" b="0" i="0" kern="1200" dirty="0">
              <a:effectLst/>
              <a:latin typeface="Sedgwick Ave" panose="00000500000000000000" pitchFamily="2" charset="0"/>
            </a:rPr>
            <a:t> </a:t>
          </a:r>
          <a:r>
            <a:rPr lang="en-US" sz="1600" b="0" i="0" kern="1200" dirty="0" err="1">
              <a:effectLst/>
              <a:latin typeface="Sedgwick Ave" panose="00000500000000000000" pitchFamily="2" charset="0"/>
            </a:rPr>
            <a:t>và</a:t>
          </a:r>
          <a:r>
            <a:rPr lang="en-US" sz="1600" b="0" i="0" kern="1200" dirty="0">
              <a:effectLst/>
              <a:latin typeface="Sedgwick Ave" panose="00000500000000000000" pitchFamily="2" charset="0"/>
            </a:rPr>
            <a:t> dataset)</a:t>
          </a:r>
        </a:p>
      </dsp:txBody>
      <dsp:txXfrm>
        <a:off x="548837" y="49526"/>
        <a:ext cx="7314806" cy="426206"/>
      </dsp:txXfrm>
    </dsp:sp>
    <dsp:sp modelId="{455D05C4-F1B0-48C2-8122-E3E38B9BA7AC}">
      <dsp:nvSpPr>
        <dsp:cNvPr id="0" name=""/>
        <dsp:cNvSpPr/>
      </dsp:nvSpPr>
      <dsp:spPr>
        <a:xfrm>
          <a:off x="0" y="988389"/>
          <a:ext cx="10515600"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FE78D88D-3037-43C7-8FAE-DF019164F98C}">
      <dsp:nvSpPr>
        <dsp:cNvPr id="0" name=""/>
        <dsp:cNvSpPr/>
      </dsp:nvSpPr>
      <dsp:spPr>
        <a:xfrm>
          <a:off x="525780" y="752229"/>
          <a:ext cx="7360920" cy="47232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US" sz="1600" b="0" i="0" kern="1200" dirty="0" err="1">
              <a:effectLst/>
              <a:latin typeface="Sedgwick Ave" panose="00000500000000000000" pitchFamily="2" charset="0"/>
            </a:rPr>
            <a:t>Xử</a:t>
          </a:r>
          <a:r>
            <a:rPr lang="en-US" sz="1600" b="0" i="0" kern="1200" dirty="0">
              <a:effectLst/>
              <a:latin typeface="Sedgwick Ave" panose="00000500000000000000" pitchFamily="2" charset="0"/>
            </a:rPr>
            <a:t> </a:t>
          </a:r>
          <a:r>
            <a:rPr lang="en-US" sz="1600" b="0" i="0" kern="1200" dirty="0" err="1">
              <a:effectLst/>
              <a:latin typeface="Sedgwick Ave" panose="00000500000000000000" pitchFamily="2" charset="0"/>
            </a:rPr>
            <a:t>lí</a:t>
          </a:r>
          <a:r>
            <a:rPr lang="en-US" sz="1600" b="0" i="0" kern="1200" dirty="0">
              <a:effectLst/>
              <a:latin typeface="Sedgwick Ave" panose="00000500000000000000" pitchFamily="2" charset="0"/>
            </a:rPr>
            <a:t> </a:t>
          </a:r>
          <a:r>
            <a:rPr lang="en-US" sz="1600" b="0" i="0" kern="1200" dirty="0" err="1">
              <a:effectLst/>
              <a:latin typeface="Sedgwick Ave" panose="00000500000000000000" pitchFamily="2" charset="0"/>
            </a:rPr>
            <a:t>dữ</a:t>
          </a:r>
          <a:r>
            <a:rPr lang="en-US" sz="1600" b="0" i="0" kern="1200" dirty="0">
              <a:effectLst/>
              <a:latin typeface="Sedgwick Ave" panose="00000500000000000000" pitchFamily="2" charset="0"/>
            </a:rPr>
            <a:t> </a:t>
          </a:r>
          <a:r>
            <a:rPr lang="en-US" sz="1600" b="0" i="0" kern="1200" dirty="0" err="1">
              <a:effectLst/>
              <a:latin typeface="Sedgwick Ave" panose="00000500000000000000" pitchFamily="2" charset="0"/>
            </a:rPr>
            <a:t>liệu</a:t>
          </a:r>
          <a:r>
            <a:rPr lang="en-US" sz="1600" b="0" i="0" kern="1200" dirty="0">
              <a:effectLst/>
              <a:latin typeface="Sedgwick Ave" panose="00000500000000000000" pitchFamily="2" charset="0"/>
            </a:rPr>
            <a:t> </a:t>
          </a:r>
          <a:r>
            <a:rPr lang="en-US" sz="1600" b="0" i="0" kern="1200" dirty="0" err="1">
              <a:effectLst/>
              <a:latin typeface="Sedgwick Ave" panose="00000500000000000000" pitchFamily="2" charset="0"/>
            </a:rPr>
            <a:t>sau</a:t>
          </a:r>
          <a:r>
            <a:rPr lang="en-US" sz="1600" b="0" i="0" kern="1200" dirty="0">
              <a:effectLst/>
              <a:latin typeface="Sedgwick Ave" panose="00000500000000000000" pitchFamily="2" charset="0"/>
            </a:rPr>
            <a:t> </a:t>
          </a:r>
          <a:r>
            <a:rPr lang="en-US" sz="1600" b="0" i="0" kern="1200" dirty="0" err="1">
              <a:effectLst/>
              <a:latin typeface="Sedgwick Ave" panose="00000500000000000000" pitchFamily="2" charset="0"/>
            </a:rPr>
            <a:t>khi</a:t>
          </a:r>
          <a:r>
            <a:rPr lang="en-US" sz="1600" b="0" i="0" kern="1200" dirty="0">
              <a:effectLst/>
              <a:latin typeface="Sedgwick Ave" panose="00000500000000000000" pitchFamily="2" charset="0"/>
            </a:rPr>
            <a:t> crawl</a:t>
          </a:r>
        </a:p>
      </dsp:txBody>
      <dsp:txXfrm>
        <a:off x="548837" y="775286"/>
        <a:ext cx="7314806" cy="426206"/>
      </dsp:txXfrm>
    </dsp:sp>
    <dsp:sp modelId="{1424C3E9-4088-4800-AAA1-763636D4C7F5}">
      <dsp:nvSpPr>
        <dsp:cNvPr id="0" name=""/>
        <dsp:cNvSpPr/>
      </dsp:nvSpPr>
      <dsp:spPr>
        <a:xfrm>
          <a:off x="0" y="1714149"/>
          <a:ext cx="10515600"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9875A0B-33AC-41DF-9DC9-7BDDC8ECA3D9}">
      <dsp:nvSpPr>
        <dsp:cNvPr id="0" name=""/>
        <dsp:cNvSpPr/>
      </dsp:nvSpPr>
      <dsp:spPr>
        <a:xfrm>
          <a:off x="525780" y="1477989"/>
          <a:ext cx="7360920" cy="47232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US" sz="1600" b="0" i="0" kern="1200" dirty="0">
              <a:effectLst/>
              <a:latin typeface="Sedgwick Ave" panose="00000500000000000000" pitchFamily="2" charset="0"/>
            </a:rPr>
            <a:t>Vector </a:t>
          </a:r>
          <a:r>
            <a:rPr lang="en-US" sz="1600" b="0" i="0" kern="1200" dirty="0" err="1">
              <a:effectLst/>
              <a:latin typeface="Sedgwick Ave" panose="00000500000000000000" pitchFamily="2" charset="0"/>
            </a:rPr>
            <a:t>hóa</a:t>
          </a:r>
          <a:r>
            <a:rPr lang="en-US" sz="1600" b="0" i="0" kern="1200" dirty="0">
              <a:effectLst/>
              <a:latin typeface="Sedgwick Ave" panose="00000500000000000000" pitchFamily="2" charset="0"/>
            </a:rPr>
            <a:t> </a:t>
          </a:r>
          <a:r>
            <a:rPr lang="en-US" sz="1600" b="0" i="0" kern="1200" dirty="0" err="1">
              <a:effectLst/>
              <a:latin typeface="Sedgwick Ave" panose="00000500000000000000" pitchFamily="2" charset="0"/>
            </a:rPr>
            <a:t>dữ</a:t>
          </a:r>
          <a:r>
            <a:rPr lang="en-US" sz="1600" b="0" i="0" kern="1200" dirty="0">
              <a:effectLst/>
              <a:latin typeface="Sedgwick Ave" panose="00000500000000000000" pitchFamily="2" charset="0"/>
            </a:rPr>
            <a:t> </a:t>
          </a:r>
          <a:r>
            <a:rPr lang="en-US" sz="1600" b="0" i="0" kern="1200" dirty="0" err="1">
              <a:effectLst/>
              <a:latin typeface="Sedgwick Ave" panose="00000500000000000000" pitchFamily="2" charset="0"/>
            </a:rPr>
            <a:t>liệu</a:t>
          </a:r>
          <a:r>
            <a:rPr lang="en-US" sz="1600" b="0" i="0" kern="1200" dirty="0">
              <a:effectLst/>
              <a:latin typeface="Sedgwick Ave" panose="00000500000000000000" pitchFamily="2" charset="0"/>
            </a:rPr>
            <a:t> </a:t>
          </a:r>
          <a:r>
            <a:rPr lang="en-US" sz="1600" b="0" i="0" kern="1200" dirty="0" err="1">
              <a:effectLst/>
              <a:latin typeface="Sedgwick Ave" panose="00000500000000000000" pitchFamily="2" charset="0"/>
            </a:rPr>
            <a:t>bằng</a:t>
          </a:r>
          <a:r>
            <a:rPr lang="en-US" sz="1600" b="0" i="0" kern="1200" dirty="0">
              <a:effectLst/>
              <a:latin typeface="Sedgwick Ave" panose="00000500000000000000" pitchFamily="2" charset="0"/>
            </a:rPr>
            <a:t> TFIDF VECTORIZER</a:t>
          </a:r>
        </a:p>
      </dsp:txBody>
      <dsp:txXfrm>
        <a:off x="548837" y="1501046"/>
        <a:ext cx="7314806" cy="426206"/>
      </dsp:txXfrm>
    </dsp:sp>
    <dsp:sp modelId="{D7A3EAAC-CEF9-471D-82B6-A108449FFCE3}">
      <dsp:nvSpPr>
        <dsp:cNvPr id="0" name=""/>
        <dsp:cNvSpPr/>
      </dsp:nvSpPr>
      <dsp:spPr>
        <a:xfrm>
          <a:off x="0" y="2439909"/>
          <a:ext cx="10515600" cy="115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16127" tIns="333248"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Arial Rounded MT Bold" panose="020F0704030504030204" pitchFamily="34" charset="0"/>
            </a:rPr>
            <a:t>Decision Tree</a:t>
          </a:r>
        </a:p>
        <a:p>
          <a:pPr marL="171450" lvl="1" indent="-171450" algn="l" defTabSz="711200">
            <a:lnSpc>
              <a:spcPct val="90000"/>
            </a:lnSpc>
            <a:spcBef>
              <a:spcPct val="0"/>
            </a:spcBef>
            <a:spcAft>
              <a:spcPct val="15000"/>
            </a:spcAft>
            <a:buChar char="•"/>
          </a:pPr>
          <a:r>
            <a:rPr lang="en-US" sz="1600" kern="1200">
              <a:latin typeface="Arial Rounded MT Bold" panose="020F0704030504030204" pitchFamily="34" charset="0"/>
            </a:rPr>
            <a:t>Support Vector Machine (SVM)</a:t>
          </a:r>
        </a:p>
        <a:p>
          <a:pPr marL="171450" lvl="1" indent="-171450" algn="l" defTabSz="711200">
            <a:lnSpc>
              <a:spcPct val="90000"/>
            </a:lnSpc>
            <a:spcBef>
              <a:spcPct val="0"/>
            </a:spcBef>
            <a:spcAft>
              <a:spcPct val="15000"/>
            </a:spcAft>
            <a:buChar char="•"/>
          </a:pPr>
          <a:r>
            <a:rPr lang="en-US" sz="1600" kern="1200" dirty="0">
              <a:latin typeface="Arial Rounded MT Bold" panose="020F0704030504030204" pitchFamily="34" charset="0"/>
            </a:rPr>
            <a:t>LOGICSTICS REGRESSION</a:t>
          </a:r>
        </a:p>
      </dsp:txBody>
      <dsp:txXfrm>
        <a:off x="0" y="2439909"/>
        <a:ext cx="10515600" cy="1159200"/>
      </dsp:txXfrm>
    </dsp:sp>
    <dsp:sp modelId="{CB461907-EB22-4C26-80B5-87BF079AB060}">
      <dsp:nvSpPr>
        <dsp:cNvPr id="0" name=""/>
        <dsp:cNvSpPr/>
      </dsp:nvSpPr>
      <dsp:spPr>
        <a:xfrm>
          <a:off x="525780" y="2203749"/>
          <a:ext cx="7360920" cy="47232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US" sz="1600" b="0" i="0" kern="1200" dirty="0">
              <a:effectLst/>
              <a:latin typeface="Sedgwick Ave" panose="00000500000000000000" pitchFamily="2" charset="0"/>
            </a:rPr>
            <a:t>Training model</a:t>
          </a:r>
        </a:p>
      </dsp:txBody>
      <dsp:txXfrm>
        <a:off x="548837" y="2226806"/>
        <a:ext cx="7314806" cy="426206"/>
      </dsp:txXfrm>
    </dsp:sp>
    <dsp:sp modelId="{8364A920-0498-41DB-B8B2-CAA5773E0CAA}">
      <dsp:nvSpPr>
        <dsp:cNvPr id="0" name=""/>
        <dsp:cNvSpPr/>
      </dsp:nvSpPr>
      <dsp:spPr>
        <a:xfrm>
          <a:off x="0" y="3921669"/>
          <a:ext cx="10515600"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3EF59136-B7F6-4EA4-8212-FA947E802810}">
      <dsp:nvSpPr>
        <dsp:cNvPr id="0" name=""/>
        <dsp:cNvSpPr/>
      </dsp:nvSpPr>
      <dsp:spPr>
        <a:xfrm>
          <a:off x="525780" y="3685509"/>
          <a:ext cx="7360920" cy="47232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US" sz="1600" b="0" i="0" kern="1200">
              <a:effectLst/>
              <a:latin typeface="Sedgwick Ave" panose="00000500000000000000" pitchFamily="2" charset="0"/>
            </a:rPr>
            <a:t>Test model</a:t>
          </a:r>
        </a:p>
      </dsp:txBody>
      <dsp:txXfrm>
        <a:off x="548837" y="3708566"/>
        <a:ext cx="731480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1431bd57743_0_1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1431bd57743_0_1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431bd57743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431bd57743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387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325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fe943d6759_0_1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fe943d6759_0_1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fe943d67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fe943d67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307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431bd57743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431bd57743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35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298247">
            <a:off x="-161098" y="3068403"/>
            <a:ext cx="6262727" cy="2486702"/>
          </a:xfrm>
          <a:custGeom>
            <a:avLst/>
            <a:gdLst/>
            <a:ahLst/>
            <a:cxnLst/>
            <a:rect l="l" t="t" r="r" b="b"/>
            <a:pathLst>
              <a:path w="87595" h="54144" extrusionOk="0">
                <a:moveTo>
                  <a:pt x="3108" y="0"/>
                </a:moveTo>
                <a:cubicBezTo>
                  <a:pt x="2144" y="4108"/>
                  <a:pt x="1941" y="8346"/>
                  <a:pt x="1739" y="12561"/>
                </a:cubicBezTo>
                <a:cubicBezTo>
                  <a:pt x="1191" y="24241"/>
                  <a:pt x="620" y="35933"/>
                  <a:pt x="60" y="47613"/>
                </a:cubicBezTo>
                <a:cubicBezTo>
                  <a:pt x="24" y="48280"/>
                  <a:pt x="1" y="48982"/>
                  <a:pt x="310" y="49578"/>
                </a:cubicBezTo>
                <a:cubicBezTo>
                  <a:pt x="917" y="50733"/>
                  <a:pt x="2453" y="50959"/>
                  <a:pt x="3763" y="51030"/>
                </a:cubicBezTo>
                <a:cubicBezTo>
                  <a:pt x="20444" y="51971"/>
                  <a:pt x="37136" y="52840"/>
                  <a:pt x="53829" y="53697"/>
                </a:cubicBezTo>
                <a:cubicBezTo>
                  <a:pt x="58203" y="53923"/>
                  <a:pt x="62577" y="54143"/>
                  <a:pt x="66951" y="54143"/>
                </a:cubicBezTo>
                <a:cubicBezTo>
                  <a:pt x="68566" y="54143"/>
                  <a:pt x="70181" y="54113"/>
                  <a:pt x="71795" y="54043"/>
                </a:cubicBezTo>
                <a:cubicBezTo>
                  <a:pt x="75367" y="53876"/>
                  <a:pt x="78927" y="53507"/>
                  <a:pt x="82463" y="53019"/>
                </a:cubicBezTo>
                <a:cubicBezTo>
                  <a:pt x="83582" y="52864"/>
                  <a:pt x="84833" y="52614"/>
                  <a:pt x="85487" y="51685"/>
                </a:cubicBezTo>
                <a:cubicBezTo>
                  <a:pt x="87595" y="48673"/>
                  <a:pt x="80487" y="47851"/>
                  <a:pt x="79165" y="47375"/>
                </a:cubicBezTo>
                <a:cubicBezTo>
                  <a:pt x="75617" y="46113"/>
                  <a:pt x="72236" y="44160"/>
                  <a:pt x="69854" y="41184"/>
                </a:cubicBezTo>
                <a:cubicBezTo>
                  <a:pt x="65568" y="35826"/>
                  <a:pt x="65247" y="28254"/>
                  <a:pt x="61568" y="22432"/>
                </a:cubicBezTo>
                <a:cubicBezTo>
                  <a:pt x="60233" y="20320"/>
                  <a:pt x="58321" y="19796"/>
                  <a:pt x="56230" y="19796"/>
                </a:cubicBezTo>
                <a:cubicBezTo>
                  <a:pt x="54796" y="19796"/>
                  <a:pt x="53278" y="20043"/>
                  <a:pt x="51805" y="20193"/>
                </a:cubicBezTo>
                <a:cubicBezTo>
                  <a:pt x="50192" y="20360"/>
                  <a:pt x="48527" y="20534"/>
                  <a:pt x="46880" y="20534"/>
                </a:cubicBezTo>
                <a:cubicBezTo>
                  <a:pt x="44638" y="20534"/>
                  <a:pt x="42427" y="20210"/>
                  <a:pt x="40422" y="19098"/>
                </a:cubicBezTo>
                <a:cubicBezTo>
                  <a:pt x="37327" y="17383"/>
                  <a:pt x="35410" y="14169"/>
                  <a:pt x="33457" y="11204"/>
                </a:cubicBezTo>
                <a:cubicBezTo>
                  <a:pt x="31504" y="8251"/>
                  <a:pt x="29135" y="5215"/>
                  <a:pt x="25718" y="4263"/>
                </a:cubicBezTo>
                <a:cubicBezTo>
                  <a:pt x="24811" y="4009"/>
                  <a:pt x="23886" y="3918"/>
                  <a:pt x="22952" y="3918"/>
                </a:cubicBezTo>
                <a:cubicBezTo>
                  <a:pt x="21077" y="3918"/>
                  <a:pt x="19164" y="4286"/>
                  <a:pt x="17288" y="4453"/>
                </a:cubicBezTo>
                <a:cubicBezTo>
                  <a:pt x="16725" y="4503"/>
                  <a:pt x="16179" y="4527"/>
                  <a:pt x="15648" y="4527"/>
                </a:cubicBezTo>
                <a:cubicBezTo>
                  <a:pt x="10840" y="4527"/>
                  <a:pt x="7268" y="2563"/>
                  <a:pt x="3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890050" y="-216751"/>
            <a:ext cx="2586806" cy="5582776"/>
          </a:xfrm>
          <a:custGeom>
            <a:avLst/>
            <a:gdLst/>
            <a:ahLst/>
            <a:cxnLst/>
            <a:rect l="l" t="t" r="r" b="b"/>
            <a:pathLst>
              <a:path w="60390" h="122322" extrusionOk="0">
                <a:moveTo>
                  <a:pt x="49250" y="0"/>
                </a:moveTo>
                <a:cubicBezTo>
                  <a:pt x="48414" y="0"/>
                  <a:pt x="47564" y="124"/>
                  <a:pt x="46745" y="276"/>
                </a:cubicBezTo>
                <a:cubicBezTo>
                  <a:pt x="42708" y="1038"/>
                  <a:pt x="38791" y="2407"/>
                  <a:pt x="35160" y="4324"/>
                </a:cubicBezTo>
                <a:cubicBezTo>
                  <a:pt x="33100" y="5431"/>
                  <a:pt x="31028" y="6824"/>
                  <a:pt x="30100" y="8967"/>
                </a:cubicBezTo>
                <a:cubicBezTo>
                  <a:pt x="28599" y="12503"/>
                  <a:pt x="30778" y="16516"/>
                  <a:pt x="30516" y="20361"/>
                </a:cubicBezTo>
                <a:cubicBezTo>
                  <a:pt x="30195" y="25517"/>
                  <a:pt x="25659" y="29315"/>
                  <a:pt x="21277" y="32089"/>
                </a:cubicBezTo>
                <a:cubicBezTo>
                  <a:pt x="18170" y="34054"/>
                  <a:pt x="14764" y="36030"/>
                  <a:pt x="13217" y="39364"/>
                </a:cubicBezTo>
                <a:cubicBezTo>
                  <a:pt x="10788" y="44602"/>
                  <a:pt x="13943" y="50639"/>
                  <a:pt x="17348" y="55282"/>
                </a:cubicBezTo>
                <a:cubicBezTo>
                  <a:pt x="20753" y="59926"/>
                  <a:pt x="24742" y="65045"/>
                  <a:pt x="23992" y="70760"/>
                </a:cubicBezTo>
                <a:cubicBezTo>
                  <a:pt x="23134" y="77166"/>
                  <a:pt x="16598" y="81559"/>
                  <a:pt x="15253" y="87882"/>
                </a:cubicBezTo>
                <a:cubicBezTo>
                  <a:pt x="14252" y="92549"/>
                  <a:pt x="16276" y="97311"/>
                  <a:pt x="16431" y="102098"/>
                </a:cubicBezTo>
                <a:cubicBezTo>
                  <a:pt x="16610" y="107253"/>
                  <a:pt x="14288" y="112337"/>
                  <a:pt x="10597" y="115873"/>
                </a:cubicBezTo>
                <a:cubicBezTo>
                  <a:pt x="8895" y="117528"/>
                  <a:pt x="6668" y="119314"/>
                  <a:pt x="4263" y="119671"/>
                </a:cubicBezTo>
                <a:cubicBezTo>
                  <a:pt x="2513" y="119933"/>
                  <a:pt x="1" y="119433"/>
                  <a:pt x="155" y="122183"/>
                </a:cubicBezTo>
                <a:cubicBezTo>
                  <a:pt x="1629" y="122280"/>
                  <a:pt x="3119" y="122321"/>
                  <a:pt x="4619" y="122321"/>
                </a:cubicBezTo>
                <a:cubicBezTo>
                  <a:pt x="11034" y="122321"/>
                  <a:pt x="17636" y="121579"/>
                  <a:pt x="23956" y="121338"/>
                </a:cubicBezTo>
                <a:cubicBezTo>
                  <a:pt x="31766" y="121052"/>
                  <a:pt x="39589" y="120755"/>
                  <a:pt x="47399" y="120457"/>
                </a:cubicBezTo>
                <a:cubicBezTo>
                  <a:pt x="48435" y="120433"/>
                  <a:pt x="49507" y="120374"/>
                  <a:pt x="50447" y="119921"/>
                </a:cubicBezTo>
                <a:cubicBezTo>
                  <a:pt x="52031" y="119159"/>
                  <a:pt x="52876" y="117433"/>
                  <a:pt x="53460" y="115790"/>
                </a:cubicBezTo>
                <a:cubicBezTo>
                  <a:pt x="54734" y="112158"/>
                  <a:pt x="55341" y="108348"/>
                  <a:pt x="55758" y="104515"/>
                </a:cubicBezTo>
                <a:cubicBezTo>
                  <a:pt x="56710" y="95573"/>
                  <a:pt x="56615" y="86560"/>
                  <a:pt x="56853" y="77571"/>
                </a:cubicBezTo>
                <a:cubicBezTo>
                  <a:pt x="57472" y="54032"/>
                  <a:pt x="60389" y="30208"/>
                  <a:pt x="55603" y="7169"/>
                </a:cubicBezTo>
                <a:cubicBezTo>
                  <a:pt x="55043" y="4562"/>
                  <a:pt x="54150" y="1645"/>
                  <a:pt x="51745" y="502"/>
                </a:cubicBezTo>
                <a:cubicBezTo>
                  <a:pt x="50964" y="132"/>
                  <a:pt x="50115" y="0"/>
                  <a:pt x="49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590600" y="774575"/>
            <a:ext cx="4998000" cy="23424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43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825200" y="320937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21"/>
          <p:cNvSpPr/>
          <p:nvPr/>
        </p:nvSpPr>
        <p:spPr>
          <a:xfrm rot="-5400000" flipH="1">
            <a:off x="5760685" y="1795386"/>
            <a:ext cx="1788601" cy="5461371"/>
          </a:xfrm>
          <a:custGeom>
            <a:avLst/>
            <a:gdLst/>
            <a:ahLst/>
            <a:cxnLst/>
            <a:rect l="l" t="t" r="r" b="b"/>
            <a:pathLst>
              <a:path w="60390" h="122322" extrusionOk="0">
                <a:moveTo>
                  <a:pt x="49250" y="0"/>
                </a:moveTo>
                <a:cubicBezTo>
                  <a:pt x="48414" y="0"/>
                  <a:pt x="47564" y="124"/>
                  <a:pt x="46745" y="276"/>
                </a:cubicBezTo>
                <a:cubicBezTo>
                  <a:pt x="42708" y="1038"/>
                  <a:pt x="38791" y="2407"/>
                  <a:pt x="35160" y="4324"/>
                </a:cubicBezTo>
                <a:cubicBezTo>
                  <a:pt x="33100" y="5431"/>
                  <a:pt x="31028" y="6824"/>
                  <a:pt x="30100" y="8967"/>
                </a:cubicBezTo>
                <a:cubicBezTo>
                  <a:pt x="28599" y="12503"/>
                  <a:pt x="30778" y="16516"/>
                  <a:pt x="30516" y="20361"/>
                </a:cubicBezTo>
                <a:cubicBezTo>
                  <a:pt x="30195" y="25517"/>
                  <a:pt x="25659" y="29315"/>
                  <a:pt x="21277" y="32089"/>
                </a:cubicBezTo>
                <a:cubicBezTo>
                  <a:pt x="18170" y="34054"/>
                  <a:pt x="14764" y="36030"/>
                  <a:pt x="13217" y="39364"/>
                </a:cubicBezTo>
                <a:cubicBezTo>
                  <a:pt x="10788" y="44602"/>
                  <a:pt x="13943" y="50639"/>
                  <a:pt x="17348" y="55282"/>
                </a:cubicBezTo>
                <a:cubicBezTo>
                  <a:pt x="20753" y="59926"/>
                  <a:pt x="24742" y="65045"/>
                  <a:pt x="23992" y="70760"/>
                </a:cubicBezTo>
                <a:cubicBezTo>
                  <a:pt x="23134" y="77166"/>
                  <a:pt x="16598" y="81559"/>
                  <a:pt x="15253" y="87882"/>
                </a:cubicBezTo>
                <a:cubicBezTo>
                  <a:pt x="14252" y="92549"/>
                  <a:pt x="16276" y="97311"/>
                  <a:pt x="16431" y="102098"/>
                </a:cubicBezTo>
                <a:cubicBezTo>
                  <a:pt x="16610" y="107253"/>
                  <a:pt x="14288" y="112337"/>
                  <a:pt x="10597" y="115873"/>
                </a:cubicBezTo>
                <a:cubicBezTo>
                  <a:pt x="8895" y="117528"/>
                  <a:pt x="6668" y="119314"/>
                  <a:pt x="4263" y="119671"/>
                </a:cubicBezTo>
                <a:cubicBezTo>
                  <a:pt x="2513" y="119933"/>
                  <a:pt x="1" y="119433"/>
                  <a:pt x="155" y="122183"/>
                </a:cubicBezTo>
                <a:cubicBezTo>
                  <a:pt x="1629" y="122280"/>
                  <a:pt x="3119" y="122321"/>
                  <a:pt x="4619" y="122321"/>
                </a:cubicBezTo>
                <a:cubicBezTo>
                  <a:pt x="11034" y="122321"/>
                  <a:pt x="17636" y="121579"/>
                  <a:pt x="23956" y="121338"/>
                </a:cubicBezTo>
                <a:cubicBezTo>
                  <a:pt x="31766" y="121052"/>
                  <a:pt x="39589" y="120755"/>
                  <a:pt x="47399" y="120457"/>
                </a:cubicBezTo>
                <a:cubicBezTo>
                  <a:pt x="48435" y="120433"/>
                  <a:pt x="49507" y="120374"/>
                  <a:pt x="50447" y="119921"/>
                </a:cubicBezTo>
                <a:cubicBezTo>
                  <a:pt x="52031" y="119159"/>
                  <a:pt x="52876" y="117433"/>
                  <a:pt x="53460" y="115790"/>
                </a:cubicBezTo>
                <a:cubicBezTo>
                  <a:pt x="54734" y="112158"/>
                  <a:pt x="55341" y="108348"/>
                  <a:pt x="55758" y="104515"/>
                </a:cubicBezTo>
                <a:cubicBezTo>
                  <a:pt x="56710" y="95573"/>
                  <a:pt x="56615" y="86560"/>
                  <a:pt x="56853" y="77571"/>
                </a:cubicBezTo>
                <a:cubicBezTo>
                  <a:pt x="57472" y="54032"/>
                  <a:pt x="60389" y="30208"/>
                  <a:pt x="55603" y="7169"/>
                </a:cubicBezTo>
                <a:cubicBezTo>
                  <a:pt x="55043" y="4562"/>
                  <a:pt x="54150" y="1645"/>
                  <a:pt x="51745" y="502"/>
                </a:cubicBezTo>
                <a:cubicBezTo>
                  <a:pt x="50964" y="132"/>
                  <a:pt x="50115" y="0"/>
                  <a:pt x="49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p:nvPr/>
        </p:nvSpPr>
        <p:spPr>
          <a:xfrm rot="-10799749" flipH="1">
            <a:off x="-117763" y="-156216"/>
            <a:ext cx="2999910" cy="1157193"/>
          </a:xfrm>
          <a:custGeom>
            <a:avLst/>
            <a:gdLst/>
            <a:ahLst/>
            <a:cxnLst/>
            <a:rect l="l" t="t" r="r" b="b"/>
            <a:pathLst>
              <a:path w="87595" h="54144" extrusionOk="0">
                <a:moveTo>
                  <a:pt x="3108" y="0"/>
                </a:moveTo>
                <a:cubicBezTo>
                  <a:pt x="2144" y="4108"/>
                  <a:pt x="1941" y="8346"/>
                  <a:pt x="1739" y="12561"/>
                </a:cubicBezTo>
                <a:cubicBezTo>
                  <a:pt x="1191" y="24241"/>
                  <a:pt x="620" y="35933"/>
                  <a:pt x="60" y="47613"/>
                </a:cubicBezTo>
                <a:cubicBezTo>
                  <a:pt x="24" y="48280"/>
                  <a:pt x="1" y="48982"/>
                  <a:pt x="310" y="49578"/>
                </a:cubicBezTo>
                <a:cubicBezTo>
                  <a:pt x="917" y="50733"/>
                  <a:pt x="2453" y="50959"/>
                  <a:pt x="3763" y="51030"/>
                </a:cubicBezTo>
                <a:cubicBezTo>
                  <a:pt x="20444" y="51971"/>
                  <a:pt x="37136" y="52840"/>
                  <a:pt x="53829" y="53697"/>
                </a:cubicBezTo>
                <a:cubicBezTo>
                  <a:pt x="58203" y="53923"/>
                  <a:pt x="62577" y="54143"/>
                  <a:pt x="66951" y="54143"/>
                </a:cubicBezTo>
                <a:cubicBezTo>
                  <a:pt x="68566" y="54143"/>
                  <a:pt x="70181" y="54113"/>
                  <a:pt x="71795" y="54043"/>
                </a:cubicBezTo>
                <a:cubicBezTo>
                  <a:pt x="75367" y="53876"/>
                  <a:pt x="78927" y="53507"/>
                  <a:pt x="82463" y="53019"/>
                </a:cubicBezTo>
                <a:cubicBezTo>
                  <a:pt x="83582" y="52864"/>
                  <a:pt x="84833" y="52614"/>
                  <a:pt x="85487" y="51685"/>
                </a:cubicBezTo>
                <a:cubicBezTo>
                  <a:pt x="87595" y="48673"/>
                  <a:pt x="80487" y="47851"/>
                  <a:pt x="79165" y="47375"/>
                </a:cubicBezTo>
                <a:cubicBezTo>
                  <a:pt x="75617" y="46113"/>
                  <a:pt x="72236" y="44160"/>
                  <a:pt x="69854" y="41184"/>
                </a:cubicBezTo>
                <a:cubicBezTo>
                  <a:pt x="65568" y="35826"/>
                  <a:pt x="65247" y="28254"/>
                  <a:pt x="61568" y="22432"/>
                </a:cubicBezTo>
                <a:cubicBezTo>
                  <a:pt x="60233" y="20320"/>
                  <a:pt x="58321" y="19796"/>
                  <a:pt x="56230" y="19796"/>
                </a:cubicBezTo>
                <a:cubicBezTo>
                  <a:pt x="54796" y="19796"/>
                  <a:pt x="53278" y="20043"/>
                  <a:pt x="51805" y="20193"/>
                </a:cubicBezTo>
                <a:cubicBezTo>
                  <a:pt x="50192" y="20360"/>
                  <a:pt x="48527" y="20534"/>
                  <a:pt x="46880" y="20534"/>
                </a:cubicBezTo>
                <a:cubicBezTo>
                  <a:pt x="44638" y="20534"/>
                  <a:pt x="42427" y="20210"/>
                  <a:pt x="40422" y="19098"/>
                </a:cubicBezTo>
                <a:cubicBezTo>
                  <a:pt x="37327" y="17383"/>
                  <a:pt x="35410" y="14169"/>
                  <a:pt x="33457" y="11204"/>
                </a:cubicBezTo>
                <a:cubicBezTo>
                  <a:pt x="31504" y="8251"/>
                  <a:pt x="29135" y="5215"/>
                  <a:pt x="25718" y="4263"/>
                </a:cubicBezTo>
                <a:cubicBezTo>
                  <a:pt x="24811" y="4009"/>
                  <a:pt x="23886" y="3918"/>
                  <a:pt x="22952" y="3918"/>
                </a:cubicBezTo>
                <a:cubicBezTo>
                  <a:pt x="21077" y="3918"/>
                  <a:pt x="19164" y="4286"/>
                  <a:pt x="17288" y="4453"/>
                </a:cubicBezTo>
                <a:cubicBezTo>
                  <a:pt x="16725" y="4503"/>
                  <a:pt x="16179" y="4527"/>
                  <a:pt x="15648" y="4527"/>
                </a:cubicBezTo>
                <a:cubicBezTo>
                  <a:pt x="10840" y="4527"/>
                  <a:pt x="7268" y="2563"/>
                  <a:pt x="3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8" name="Google Shape;148;p25"/>
          <p:cNvSpPr txBox="1">
            <a:spLocks noGrp="1"/>
          </p:cNvSpPr>
          <p:nvPr>
            <p:ph type="subTitle" idx="1"/>
          </p:nvPr>
        </p:nvSpPr>
        <p:spPr>
          <a:xfrm>
            <a:off x="4832795" y="1483950"/>
            <a:ext cx="2947800" cy="274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5"/>
          <p:cNvSpPr txBox="1">
            <a:spLocks noGrp="1"/>
          </p:cNvSpPr>
          <p:nvPr>
            <p:ph type="subTitle" idx="2"/>
          </p:nvPr>
        </p:nvSpPr>
        <p:spPr>
          <a:xfrm>
            <a:off x="1363400" y="1483950"/>
            <a:ext cx="2947800" cy="274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5"/>
          <p:cNvSpPr/>
          <p:nvPr/>
        </p:nvSpPr>
        <p:spPr>
          <a:xfrm rot="-10508170">
            <a:off x="-517604" y="-60927"/>
            <a:ext cx="2710098" cy="3427590"/>
          </a:xfrm>
          <a:custGeom>
            <a:avLst/>
            <a:gdLst/>
            <a:ahLst/>
            <a:cxnLst/>
            <a:rect l="l" t="t" r="r" b="b"/>
            <a:pathLst>
              <a:path w="60390" h="122322" extrusionOk="0">
                <a:moveTo>
                  <a:pt x="49250" y="0"/>
                </a:moveTo>
                <a:cubicBezTo>
                  <a:pt x="48414" y="0"/>
                  <a:pt x="47564" y="124"/>
                  <a:pt x="46745" y="276"/>
                </a:cubicBezTo>
                <a:cubicBezTo>
                  <a:pt x="42708" y="1038"/>
                  <a:pt x="38791" y="2407"/>
                  <a:pt x="35160" y="4324"/>
                </a:cubicBezTo>
                <a:cubicBezTo>
                  <a:pt x="33100" y="5431"/>
                  <a:pt x="31028" y="6824"/>
                  <a:pt x="30100" y="8967"/>
                </a:cubicBezTo>
                <a:cubicBezTo>
                  <a:pt x="28599" y="12503"/>
                  <a:pt x="30778" y="16516"/>
                  <a:pt x="30516" y="20361"/>
                </a:cubicBezTo>
                <a:cubicBezTo>
                  <a:pt x="30195" y="25517"/>
                  <a:pt x="25659" y="29315"/>
                  <a:pt x="21277" y="32089"/>
                </a:cubicBezTo>
                <a:cubicBezTo>
                  <a:pt x="18170" y="34054"/>
                  <a:pt x="14764" y="36030"/>
                  <a:pt x="13217" y="39364"/>
                </a:cubicBezTo>
                <a:cubicBezTo>
                  <a:pt x="10788" y="44602"/>
                  <a:pt x="13943" y="50639"/>
                  <a:pt x="17348" y="55282"/>
                </a:cubicBezTo>
                <a:cubicBezTo>
                  <a:pt x="20753" y="59926"/>
                  <a:pt x="24742" y="65045"/>
                  <a:pt x="23992" y="70760"/>
                </a:cubicBezTo>
                <a:cubicBezTo>
                  <a:pt x="23134" y="77166"/>
                  <a:pt x="16598" y="81559"/>
                  <a:pt x="15253" y="87882"/>
                </a:cubicBezTo>
                <a:cubicBezTo>
                  <a:pt x="14252" y="92549"/>
                  <a:pt x="16276" y="97311"/>
                  <a:pt x="16431" y="102098"/>
                </a:cubicBezTo>
                <a:cubicBezTo>
                  <a:pt x="16610" y="107253"/>
                  <a:pt x="14288" y="112337"/>
                  <a:pt x="10597" y="115873"/>
                </a:cubicBezTo>
                <a:cubicBezTo>
                  <a:pt x="8895" y="117528"/>
                  <a:pt x="6668" y="119314"/>
                  <a:pt x="4263" y="119671"/>
                </a:cubicBezTo>
                <a:cubicBezTo>
                  <a:pt x="2513" y="119933"/>
                  <a:pt x="1" y="119433"/>
                  <a:pt x="155" y="122183"/>
                </a:cubicBezTo>
                <a:cubicBezTo>
                  <a:pt x="1629" y="122280"/>
                  <a:pt x="3119" y="122321"/>
                  <a:pt x="4619" y="122321"/>
                </a:cubicBezTo>
                <a:cubicBezTo>
                  <a:pt x="11034" y="122321"/>
                  <a:pt x="17636" y="121579"/>
                  <a:pt x="23956" y="121338"/>
                </a:cubicBezTo>
                <a:cubicBezTo>
                  <a:pt x="31766" y="121052"/>
                  <a:pt x="39589" y="120755"/>
                  <a:pt x="47399" y="120457"/>
                </a:cubicBezTo>
                <a:cubicBezTo>
                  <a:pt x="48435" y="120433"/>
                  <a:pt x="49507" y="120374"/>
                  <a:pt x="50447" y="119921"/>
                </a:cubicBezTo>
                <a:cubicBezTo>
                  <a:pt x="52031" y="119159"/>
                  <a:pt x="52876" y="117433"/>
                  <a:pt x="53460" y="115790"/>
                </a:cubicBezTo>
                <a:cubicBezTo>
                  <a:pt x="54734" y="112158"/>
                  <a:pt x="55341" y="108348"/>
                  <a:pt x="55758" y="104515"/>
                </a:cubicBezTo>
                <a:cubicBezTo>
                  <a:pt x="56710" y="95573"/>
                  <a:pt x="56615" y="86560"/>
                  <a:pt x="56853" y="77571"/>
                </a:cubicBezTo>
                <a:cubicBezTo>
                  <a:pt x="57472" y="54032"/>
                  <a:pt x="60389" y="30208"/>
                  <a:pt x="55603" y="7169"/>
                </a:cubicBezTo>
                <a:cubicBezTo>
                  <a:pt x="55043" y="4562"/>
                  <a:pt x="54150" y="1645"/>
                  <a:pt x="51745" y="502"/>
                </a:cubicBezTo>
                <a:cubicBezTo>
                  <a:pt x="50964" y="132"/>
                  <a:pt x="50115" y="0"/>
                  <a:pt x="49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5"/>
          <p:cNvSpPr/>
          <p:nvPr/>
        </p:nvSpPr>
        <p:spPr>
          <a:xfrm rot="230484" flipH="1">
            <a:off x="3097955" y="4027572"/>
            <a:ext cx="6262879" cy="1398161"/>
          </a:xfrm>
          <a:custGeom>
            <a:avLst/>
            <a:gdLst/>
            <a:ahLst/>
            <a:cxnLst/>
            <a:rect l="l" t="t" r="r" b="b"/>
            <a:pathLst>
              <a:path w="87595" h="54144" extrusionOk="0">
                <a:moveTo>
                  <a:pt x="3108" y="0"/>
                </a:moveTo>
                <a:cubicBezTo>
                  <a:pt x="2144" y="4108"/>
                  <a:pt x="1941" y="8346"/>
                  <a:pt x="1739" y="12561"/>
                </a:cubicBezTo>
                <a:cubicBezTo>
                  <a:pt x="1191" y="24241"/>
                  <a:pt x="620" y="35933"/>
                  <a:pt x="60" y="47613"/>
                </a:cubicBezTo>
                <a:cubicBezTo>
                  <a:pt x="24" y="48280"/>
                  <a:pt x="1" y="48982"/>
                  <a:pt x="310" y="49578"/>
                </a:cubicBezTo>
                <a:cubicBezTo>
                  <a:pt x="917" y="50733"/>
                  <a:pt x="2453" y="50959"/>
                  <a:pt x="3763" y="51030"/>
                </a:cubicBezTo>
                <a:cubicBezTo>
                  <a:pt x="20444" y="51971"/>
                  <a:pt x="37136" y="52840"/>
                  <a:pt x="53829" y="53697"/>
                </a:cubicBezTo>
                <a:cubicBezTo>
                  <a:pt x="58203" y="53923"/>
                  <a:pt x="62577" y="54143"/>
                  <a:pt x="66951" y="54143"/>
                </a:cubicBezTo>
                <a:cubicBezTo>
                  <a:pt x="68566" y="54143"/>
                  <a:pt x="70181" y="54113"/>
                  <a:pt x="71795" y="54043"/>
                </a:cubicBezTo>
                <a:cubicBezTo>
                  <a:pt x="75367" y="53876"/>
                  <a:pt x="78927" y="53507"/>
                  <a:pt x="82463" y="53019"/>
                </a:cubicBezTo>
                <a:cubicBezTo>
                  <a:pt x="83582" y="52864"/>
                  <a:pt x="84833" y="52614"/>
                  <a:pt x="85487" y="51685"/>
                </a:cubicBezTo>
                <a:cubicBezTo>
                  <a:pt x="87595" y="48673"/>
                  <a:pt x="80487" y="47851"/>
                  <a:pt x="79165" y="47375"/>
                </a:cubicBezTo>
                <a:cubicBezTo>
                  <a:pt x="75617" y="46113"/>
                  <a:pt x="72236" y="44160"/>
                  <a:pt x="69854" y="41184"/>
                </a:cubicBezTo>
                <a:cubicBezTo>
                  <a:pt x="65568" y="35826"/>
                  <a:pt x="65247" y="28254"/>
                  <a:pt x="61568" y="22432"/>
                </a:cubicBezTo>
                <a:cubicBezTo>
                  <a:pt x="60233" y="20320"/>
                  <a:pt x="58321" y="19796"/>
                  <a:pt x="56230" y="19796"/>
                </a:cubicBezTo>
                <a:cubicBezTo>
                  <a:pt x="54796" y="19796"/>
                  <a:pt x="53278" y="20043"/>
                  <a:pt x="51805" y="20193"/>
                </a:cubicBezTo>
                <a:cubicBezTo>
                  <a:pt x="50192" y="20360"/>
                  <a:pt x="48527" y="20534"/>
                  <a:pt x="46880" y="20534"/>
                </a:cubicBezTo>
                <a:cubicBezTo>
                  <a:pt x="44638" y="20534"/>
                  <a:pt x="42427" y="20210"/>
                  <a:pt x="40422" y="19098"/>
                </a:cubicBezTo>
                <a:cubicBezTo>
                  <a:pt x="37327" y="17383"/>
                  <a:pt x="35410" y="14169"/>
                  <a:pt x="33457" y="11204"/>
                </a:cubicBezTo>
                <a:cubicBezTo>
                  <a:pt x="31504" y="8251"/>
                  <a:pt x="29135" y="5215"/>
                  <a:pt x="25718" y="4263"/>
                </a:cubicBezTo>
                <a:cubicBezTo>
                  <a:pt x="24811" y="4009"/>
                  <a:pt x="23886" y="3918"/>
                  <a:pt x="22952" y="3918"/>
                </a:cubicBezTo>
                <a:cubicBezTo>
                  <a:pt x="21077" y="3918"/>
                  <a:pt x="19164" y="4286"/>
                  <a:pt x="17288" y="4453"/>
                </a:cubicBezTo>
                <a:cubicBezTo>
                  <a:pt x="16725" y="4503"/>
                  <a:pt x="16179" y="4527"/>
                  <a:pt x="15648" y="4527"/>
                </a:cubicBezTo>
                <a:cubicBezTo>
                  <a:pt x="10840" y="4527"/>
                  <a:pt x="7268" y="2563"/>
                  <a:pt x="3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4" name="Google Shape;174;p28"/>
          <p:cNvSpPr txBox="1">
            <a:spLocks noGrp="1"/>
          </p:cNvSpPr>
          <p:nvPr>
            <p:ph type="subTitle" idx="1"/>
          </p:nvPr>
        </p:nvSpPr>
        <p:spPr>
          <a:xfrm>
            <a:off x="2205025" y="2057673"/>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5" name="Google Shape;175;p28"/>
          <p:cNvSpPr txBox="1">
            <a:spLocks noGrp="1"/>
          </p:cNvSpPr>
          <p:nvPr>
            <p:ph type="subTitle" idx="2"/>
          </p:nvPr>
        </p:nvSpPr>
        <p:spPr>
          <a:xfrm>
            <a:off x="5587929" y="2057673"/>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28"/>
          <p:cNvSpPr txBox="1">
            <a:spLocks noGrp="1"/>
          </p:cNvSpPr>
          <p:nvPr>
            <p:ph type="subTitle" idx="3"/>
          </p:nvPr>
        </p:nvSpPr>
        <p:spPr>
          <a:xfrm>
            <a:off x="2205025" y="3567273"/>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7" name="Google Shape;177;p28"/>
          <p:cNvSpPr txBox="1">
            <a:spLocks noGrp="1"/>
          </p:cNvSpPr>
          <p:nvPr>
            <p:ph type="subTitle" idx="4"/>
          </p:nvPr>
        </p:nvSpPr>
        <p:spPr>
          <a:xfrm>
            <a:off x="5587929" y="3567273"/>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8" name="Google Shape;178;p28"/>
          <p:cNvSpPr txBox="1">
            <a:spLocks noGrp="1"/>
          </p:cNvSpPr>
          <p:nvPr>
            <p:ph type="subTitle" idx="5"/>
          </p:nvPr>
        </p:nvSpPr>
        <p:spPr>
          <a:xfrm>
            <a:off x="2205025" y="1558650"/>
            <a:ext cx="1978200" cy="530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a:solidFill>
                  <a:schemeClr val="dk1"/>
                </a:solidFill>
                <a:latin typeface="Henny Penny"/>
                <a:ea typeface="Henny Penny"/>
                <a:cs typeface="Henny Penny"/>
                <a:sym typeface="Henny Penn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9" name="Google Shape;179;p28"/>
          <p:cNvSpPr txBox="1">
            <a:spLocks noGrp="1"/>
          </p:cNvSpPr>
          <p:nvPr>
            <p:ph type="subTitle" idx="6"/>
          </p:nvPr>
        </p:nvSpPr>
        <p:spPr>
          <a:xfrm>
            <a:off x="2205025" y="3068400"/>
            <a:ext cx="1978200" cy="530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a:solidFill>
                  <a:schemeClr val="dk1"/>
                </a:solidFill>
                <a:latin typeface="Henny Penny"/>
                <a:ea typeface="Henny Penny"/>
                <a:cs typeface="Henny Penny"/>
                <a:sym typeface="Henny Penn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28"/>
          <p:cNvSpPr txBox="1">
            <a:spLocks noGrp="1"/>
          </p:cNvSpPr>
          <p:nvPr>
            <p:ph type="subTitle" idx="7"/>
          </p:nvPr>
        </p:nvSpPr>
        <p:spPr>
          <a:xfrm>
            <a:off x="5587925" y="1558650"/>
            <a:ext cx="1978200" cy="530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a:solidFill>
                  <a:schemeClr val="dk1"/>
                </a:solidFill>
                <a:latin typeface="Henny Penny"/>
                <a:ea typeface="Henny Penny"/>
                <a:cs typeface="Henny Penny"/>
                <a:sym typeface="Henny Penn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1" name="Google Shape;181;p28"/>
          <p:cNvSpPr txBox="1">
            <a:spLocks noGrp="1"/>
          </p:cNvSpPr>
          <p:nvPr>
            <p:ph type="subTitle" idx="8"/>
          </p:nvPr>
        </p:nvSpPr>
        <p:spPr>
          <a:xfrm>
            <a:off x="5587925" y="3068400"/>
            <a:ext cx="1978200" cy="530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a:solidFill>
                  <a:schemeClr val="dk1"/>
                </a:solidFill>
                <a:latin typeface="Henny Penny"/>
                <a:ea typeface="Henny Penny"/>
                <a:cs typeface="Henny Penny"/>
                <a:sym typeface="Henny Penn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2" name="Google Shape;182;p28"/>
          <p:cNvSpPr/>
          <p:nvPr/>
        </p:nvSpPr>
        <p:spPr>
          <a:xfrm rot="-251">
            <a:off x="-126975" y="4050496"/>
            <a:ext cx="2999910" cy="1157193"/>
          </a:xfrm>
          <a:custGeom>
            <a:avLst/>
            <a:gdLst/>
            <a:ahLst/>
            <a:cxnLst/>
            <a:rect l="l" t="t" r="r" b="b"/>
            <a:pathLst>
              <a:path w="87595" h="54144" extrusionOk="0">
                <a:moveTo>
                  <a:pt x="3108" y="0"/>
                </a:moveTo>
                <a:cubicBezTo>
                  <a:pt x="2144" y="4108"/>
                  <a:pt x="1941" y="8346"/>
                  <a:pt x="1739" y="12561"/>
                </a:cubicBezTo>
                <a:cubicBezTo>
                  <a:pt x="1191" y="24241"/>
                  <a:pt x="620" y="35933"/>
                  <a:pt x="60" y="47613"/>
                </a:cubicBezTo>
                <a:cubicBezTo>
                  <a:pt x="24" y="48280"/>
                  <a:pt x="1" y="48982"/>
                  <a:pt x="310" y="49578"/>
                </a:cubicBezTo>
                <a:cubicBezTo>
                  <a:pt x="917" y="50733"/>
                  <a:pt x="2453" y="50959"/>
                  <a:pt x="3763" y="51030"/>
                </a:cubicBezTo>
                <a:cubicBezTo>
                  <a:pt x="20444" y="51971"/>
                  <a:pt x="37136" y="52840"/>
                  <a:pt x="53829" y="53697"/>
                </a:cubicBezTo>
                <a:cubicBezTo>
                  <a:pt x="58203" y="53923"/>
                  <a:pt x="62577" y="54143"/>
                  <a:pt x="66951" y="54143"/>
                </a:cubicBezTo>
                <a:cubicBezTo>
                  <a:pt x="68566" y="54143"/>
                  <a:pt x="70181" y="54113"/>
                  <a:pt x="71795" y="54043"/>
                </a:cubicBezTo>
                <a:cubicBezTo>
                  <a:pt x="75367" y="53876"/>
                  <a:pt x="78927" y="53507"/>
                  <a:pt x="82463" y="53019"/>
                </a:cubicBezTo>
                <a:cubicBezTo>
                  <a:pt x="83582" y="52864"/>
                  <a:pt x="84833" y="52614"/>
                  <a:pt x="85487" y="51685"/>
                </a:cubicBezTo>
                <a:cubicBezTo>
                  <a:pt x="87595" y="48673"/>
                  <a:pt x="80487" y="47851"/>
                  <a:pt x="79165" y="47375"/>
                </a:cubicBezTo>
                <a:cubicBezTo>
                  <a:pt x="75617" y="46113"/>
                  <a:pt x="72236" y="44160"/>
                  <a:pt x="69854" y="41184"/>
                </a:cubicBezTo>
                <a:cubicBezTo>
                  <a:pt x="65568" y="35826"/>
                  <a:pt x="65247" y="28254"/>
                  <a:pt x="61568" y="22432"/>
                </a:cubicBezTo>
                <a:cubicBezTo>
                  <a:pt x="60233" y="20320"/>
                  <a:pt x="58321" y="19796"/>
                  <a:pt x="56230" y="19796"/>
                </a:cubicBezTo>
                <a:cubicBezTo>
                  <a:pt x="54796" y="19796"/>
                  <a:pt x="53278" y="20043"/>
                  <a:pt x="51805" y="20193"/>
                </a:cubicBezTo>
                <a:cubicBezTo>
                  <a:pt x="50192" y="20360"/>
                  <a:pt x="48527" y="20534"/>
                  <a:pt x="46880" y="20534"/>
                </a:cubicBezTo>
                <a:cubicBezTo>
                  <a:pt x="44638" y="20534"/>
                  <a:pt x="42427" y="20210"/>
                  <a:pt x="40422" y="19098"/>
                </a:cubicBezTo>
                <a:cubicBezTo>
                  <a:pt x="37327" y="17383"/>
                  <a:pt x="35410" y="14169"/>
                  <a:pt x="33457" y="11204"/>
                </a:cubicBezTo>
                <a:cubicBezTo>
                  <a:pt x="31504" y="8251"/>
                  <a:pt x="29135" y="5215"/>
                  <a:pt x="25718" y="4263"/>
                </a:cubicBezTo>
                <a:cubicBezTo>
                  <a:pt x="24811" y="4009"/>
                  <a:pt x="23886" y="3918"/>
                  <a:pt x="22952" y="3918"/>
                </a:cubicBezTo>
                <a:cubicBezTo>
                  <a:pt x="21077" y="3918"/>
                  <a:pt x="19164" y="4286"/>
                  <a:pt x="17288" y="4453"/>
                </a:cubicBezTo>
                <a:cubicBezTo>
                  <a:pt x="16725" y="4503"/>
                  <a:pt x="16179" y="4527"/>
                  <a:pt x="15648" y="4527"/>
                </a:cubicBezTo>
                <a:cubicBezTo>
                  <a:pt x="10840" y="4527"/>
                  <a:pt x="7268" y="2563"/>
                  <a:pt x="3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rot="251" flipH="1">
            <a:off x="6271090" y="4050496"/>
            <a:ext cx="2999910" cy="1157193"/>
          </a:xfrm>
          <a:custGeom>
            <a:avLst/>
            <a:gdLst/>
            <a:ahLst/>
            <a:cxnLst/>
            <a:rect l="l" t="t" r="r" b="b"/>
            <a:pathLst>
              <a:path w="87595" h="54144" extrusionOk="0">
                <a:moveTo>
                  <a:pt x="3108" y="0"/>
                </a:moveTo>
                <a:cubicBezTo>
                  <a:pt x="2144" y="4108"/>
                  <a:pt x="1941" y="8346"/>
                  <a:pt x="1739" y="12561"/>
                </a:cubicBezTo>
                <a:cubicBezTo>
                  <a:pt x="1191" y="24241"/>
                  <a:pt x="620" y="35933"/>
                  <a:pt x="60" y="47613"/>
                </a:cubicBezTo>
                <a:cubicBezTo>
                  <a:pt x="24" y="48280"/>
                  <a:pt x="1" y="48982"/>
                  <a:pt x="310" y="49578"/>
                </a:cubicBezTo>
                <a:cubicBezTo>
                  <a:pt x="917" y="50733"/>
                  <a:pt x="2453" y="50959"/>
                  <a:pt x="3763" y="51030"/>
                </a:cubicBezTo>
                <a:cubicBezTo>
                  <a:pt x="20444" y="51971"/>
                  <a:pt x="37136" y="52840"/>
                  <a:pt x="53829" y="53697"/>
                </a:cubicBezTo>
                <a:cubicBezTo>
                  <a:pt x="58203" y="53923"/>
                  <a:pt x="62577" y="54143"/>
                  <a:pt x="66951" y="54143"/>
                </a:cubicBezTo>
                <a:cubicBezTo>
                  <a:pt x="68566" y="54143"/>
                  <a:pt x="70181" y="54113"/>
                  <a:pt x="71795" y="54043"/>
                </a:cubicBezTo>
                <a:cubicBezTo>
                  <a:pt x="75367" y="53876"/>
                  <a:pt x="78927" y="53507"/>
                  <a:pt x="82463" y="53019"/>
                </a:cubicBezTo>
                <a:cubicBezTo>
                  <a:pt x="83582" y="52864"/>
                  <a:pt x="84833" y="52614"/>
                  <a:pt x="85487" y="51685"/>
                </a:cubicBezTo>
                <a:cubicBezTo>
                  <a:pt x="87595" y="48673"/>
                  <a:pt x="80487" y="47851"/>
                  <a:pt x="79165" y="47375"/>
                </a:cubicBezTo>
                <a:cubicBezTo>
                  <a:pt x="75617" y="46113"/>
                  <a:pt x="72236" y="44160"/>
                  <a:pt x="69854" y="41184"/>
                </a:cubicBezTo>
                <a:cubicBezTo>
                  <a:pt x="65568" y="35826"/>
                  <a:pt x="65247" y="28254"/>
                  <a:pt x="61568" y="22432"/>
                </a:cubicBezTo>
                <a:cubicBezTo>
                  <a:pt x="60233" y="20320"/>
                  <a:pt x="58321" y="19796"/>
                  <a:pt x="56230" y="19796"/>
                </a:cubicBezTo>
                <a:cubicBezTo>
                  <a:pt x="54796" y="19796"/>
                  <a:pt x="53278" y="20043"/>
                  <a:pt x="51805" y="20193"/>
                </a:cubicBezTo>
                <a:cubicBezTo>
                  <a:pt x="50192" y="20360"/>
                  <a:pt x="48527" y="20534"/>
                  <a:pt x="46880" y="20534"/>
                </a:cubicBezTo>
                <a:cubicBezTo>
                  <a:pt x="44638" y="20534"/>
                  <a:pt x="42427" y="20210"/>
                  <a:pt x="40422" y="19098"/>
                </a:cubicBezTo>
                <a:cubicBezTo>
                  <a:pt x="37327" y="17383"/>
                  <a:pt x="35410" y="14169"/>
                  <a:pt x="33457" y="11204"/>
                </a:cubicBezTo>
                <a:cubicBezTo>
                  <a:pt x="31504" y="8251"/>
                  <a:pt x="29135" y="5215"/>
                  <a:pt x="25718" y="4263"/>
                </a:cubicBezTo>
                <a:cubicBezTo>
                  <a:pt x="24811" y="4009"/>
                  <a:pt x="23886" y="3918"/>
                  <a:pt x="22952" y="3918"/>
                </a:cubicBezTo>
                <a:cubicBezTo>
                  <a:pt x="21077" y="3918"/>
                  <a:pt x="19164" y="4286"/>
                  <a:pt x="17288" y="4453"/>
                </a:cubicBezTo>
                <a:cubicBezTo>
                  <a:pt x="16725" y="4503"/>
                  <a:pt x="16179" y="4527"/>
                  <a:pt x="15648" y="4527"/>
                </a:cubicBezTo>
                <a:cubicBezTo>
                  <a:pt x="10840" y="4527"/>
                  <a:pt x="7268" y="2563"/>
                  <a:pt x="3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4"/>
        <p:cNvGrpSpPr/>
        <p:nvPr/>
      </p:nvGrpSpPr>
      <p:grpSpPr>
        <a:xfrm>
          <a:off x="0" y="0"/>
          <a:ext cx="0" cy="0"/>
          <a:chOff x="0" y="0"/>
          <a:chExt cx="0" cy="0"/>
        </a:xfrm>
      </p:grpSpPr>
      <p:sp>
        <p:nvSpPr>
          <p:cNvPr id="185" name="Google Shape;185;p29"/>
          <p:cNvSpPr/>
          <p:nvPr/>
        </p:nvSpPr>
        <p:spPr>
          <a:xfrm rot="682452">
            <a:off x="7298871" y="-78538"/>
            <a:ext cx="2586730" cy="5582678"/>
          </a:xfrm>
          <a:custGeom>
            <a:avLst/>
            <a:gdLst/>
            <a:ahLst/>
            <a:cxnLst/>
            <a:rect l="l" t="t" r="r" b="b"/>
            <a:pathLst>
              <a:path w="60390" h="122322" extrusionOk="0">
                <a:moveTo>
                  <a:pt x="49250" y="0"/>
                </a:moveTo>
                <a:cubicBezTo>
                  <a:pt x="48414" y="0"/>
                  <a:pt x="47564" y="124"/>
                  <a:pt x="46745" y="276"/>
                </a:cubicBezTo>
                <a:cubicBezTo>
                  <a:pt x="42708" y="1038"/>
                  <a:pt x="38791" y="2407"/>
                  <a:pt x="35160" y="4324"/>
                </a:cubicBezTo>
                <a:cubicBezTo>
                  <a:pt x="33100" y="5431"/>
                  <a:pt x="31028" y="6824"/>
                  <a:pt x="30100" y="8967"/>
                </a:cubicBezTo>
                <a:cubicBezTo>
                  <a:pt x="28599" y="12503"/>
                  <a:pt x="30778" y="16516"/>
                  <a:pt x="30516" y="20361"/>
                </a:cubicBezTo>
                <a:cubicBezTo>
                  <a:pt x="30195" y="25517"/>
                  <a:pt x="25659" y="29315"/>
                  <a:pt x="21277" y="32089"/>
                </a:cubicBezTo>
                <a:cubicBezTo>
                  <a:pt x="18170" y="34054"/>
                  <a:pt x="14764" y="36030"/>
                  <a:pt x="13217" y="39364"/>
                </a:cubicBezTo>
                <a:cubicBezTo>
                  <a:pt x="10788" y="44602"/>
                  <a:pt x="13943" y="50639"/>
                  <a:pt x="17348" y="55282"/>
                </a:cubicBezTo>
                <a:cubicBezTo>
                  <a:pt x="20753" y="59926"/>
                  <a:pt x="24742" y="65045"/>
                  <a:pt x="23992" y="70760"/>
                </a:cubicBezTo>
                <a:cubicBezTo>
                  <a:pt x="23134" y="77166"/>
                  <a:pt x="16598" y="81559"/>
                  <a:pt x="15253" y="87882"/>
                </a:cubicBezTo>
                <a:cubicBezTo>
                  <a:pt x="14252" y="92549"/>
                  <a:pt x="16276" y="97311"/>
                  <a:pt x="16431" y="102098"/>
                </a:cubicBezTo>
                <a:cubicBezTo>
                  <a:pt x="16610" y="107253"/>
                  <a:pt x="14288" y="112337"/>
                  <a:pt x="10597" y="115873"/>
                </a:cubicBezTo>
                <a:cubicBezTo>
                  <a:pt x="8895" y="117528"/>
                  <a:pt x="6668" y="119314"/>
                  <a:pt x="4263" y="119671"/>
                </a:cubicBezTo>
                <a:cubicBezTo>
                  <a:pt x="2513" y="119933"/>
                  <a:pt x="1" y="119433"/>
                  <a:pt x="155" y="122183"/>
                </a:cubicBezTo>
                <a:cubicBezTo>
                  <a:pt x="1629" y="122280"/>
                  <a:pt x="3119" y="122321"/>
                  <a:pt x="4619" y="122321"/>
                </a:cubicBezTo>
                <a:cubicBezTo>
                  <a:pt x="11034" y="122321"/>
                  <a:pt x="17636" y="121579"/>
                  <a:pt x="23956" y="121338"/>
                </a:cubicBezTo>
                <a:cubicBezTo>
                  <a:pt x="31766" y="121052"/>
                  <a:pt x="39589" y="120755"/>
                  <a:pt x="47399" y="120457"/>
                </a:cubicBezTo>
                <a:cubicBezTo>
                  <a:pt x="48435" y="120433"/>
                  <a:pt x="49507" y="120374"/>
                  <a:pt x="50447" y="119921"/>
                </a:cubicBezTo>
                <a:cubicBezTo>
                  <a:pt x="52031" y="119159"/>
                  <a:pt x="52876" y="117433"/>
                  <a:pt x="53460" y="115790"/>
                </a:cubicBezTo>
                <a:cubicBezTo>
                  <a:pt x="54734" y="112158"/>
                  <a:pt x="55341" y="108348"/>
                  <a:pt x="55758" y="104515"/>
                </a:cubicBezTo>
                <a:cubicBezTo>
                  <a:pt x="56710" y="95573"/>
                  <a:pt x="56615" y="86560"/>
                  <a:pt x="56853" y="77571"/>
                </a:cubicBezTo>
                <a:cubicBezTo>
                  <a:pt x="57472" y="54032"/>
                  <a:pt x="60389" y="30208"/>
                  <a:pt x="55603" y="7169"/>
                </a:cubicBezTo>
                <a:cubicBezTo>
                  <a:pt x="55043" y="4562"/>
                  <a:pt x="54150" y="1645"/>
                  <a:pt x="51745" y="502"/>
                </a:cubicBezTo>
                <a:cubicBezTo>
                  <a:pt x="50964" y="132"/>
                  <a:pt x="50115" y="0"/>
                  <a:pt x="49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rot="-682452" flipH="1">
            <a:off x="-741594" y="-219588"/>
            <a:ext cx="2586730" cy="5582678"/>
          </a:xfrm>
          <a:custGeom>
            <a:avLst/>
            <a:gdLst/>
            <a:ahLst/>
            <a:cxnLst/>
            <a:rect l="l" t="t" r="r" b="b"/>
            <a:pathLst>
              <a:path w="60390" h="122322" extrusionOk="0">
                <a:moveTo>
                  <a:pt x="49250" y="0"/>
                </a:moveTo>
                <a:cubicBezTo>
                  <a:pt x="48414" y="0"/>
                  <a:pt x="47564" y="124"/>
                  <a:pt x="46745" y="276"/>
                </a:cubicBezTo>
                <a:cubicBezTo>
                  <a:pt x="42708" y="1038"/>
                  <a:pt x="38791" y="2407"/>
                  <a:pt x="35160" y="4324"/>
                </a:cubicBezTo>
                <a:cubicBezTo>
                  <a:pt x="33100" y="5431"/>
                  <a:pt x="31028" y="6824"/>
                  <a:pt x="30100" y="8967"/>
                </a:cubicBezTo>
                <a:cubicBezTo>
                  <a:pt x="28599" y="12503"/>
                  <a:pt x="30778" y="16516"/>
                  <a:pt x="30516" y="20361"/>
                </a:cubicBezTo>
                <a:cubicBezTo>
                  <a:pt x="30195" y="25517"/>
                  <a:pt x="25659" y="29315"/>
                  <a:pt x="21277" y="32089"/>
                </a:cubicBezTo>
                <a:cubicBezTo>
                  <a:pt x="18170" y="34054"/>
                  <a:pt x="14764" y="36030"/>
                  <a:pt x="13217" y="39364"/>
                </a:cubicBezTo>
                <a:cubicBezTo>
                  <a:pt x="10788" y="44602"/>
                  <a:pt x="13943" y="50639"/>
                  <a:pt x="17348" y="55282"/>
                </a:cubicBezTo>
                <a:cubicBezTo>
                  <a:pt x="20753" y="59926"/>
                  <a:pt x="24742" y="65045"/>
                  <a:pt x="23992" y="70760"/>
                </a:cubicBezTo>
                <a:cubicBezTo>
                  <a:pt x="23134" y="77166"/>
                  <a:pt x="16598" y="81559"/>
                  <a:pt x="15253" y="87882"/>
                </a:cubicBezTo>
                <a:cubicBezTo>
                  <a:pt x="14252" y="92549"/>
                  <a:pt x="16276" y="97311"/>
                  <a:pt x="16431" y="102098"/>
                </a:cubicBezTo>
                <a:cubicBezTo>
                  <a:pt x="16610" y="107253"/>
                  <a:pt x="14288" y="112337"/>
                  <a:pt x="10597" y="115873"/>
                </a:cubicBezTo>
                <a:cubicBezTo>
                  <a:pt x="8895" y="117528"/>
                  <a:pt x="6668" y="119314"/>
                  <a:pt x="4263" y="119671"/>
                </a:cubicBezTo>
                <a:cubicBezTo>
                  <a:pt x="2513" y="119933"/>
                  <a:pt x="1" y="119433"/>
                  <a:pt x="155" y="122183"/>
                </a:cubicBezTo>
                <a:cubicBezTo>
                  <a:pt x="1629" y="122280"/>
                  <a:pt x="3119" y="122321"/>
                  <a:pt x="4619" y="122321"/>
                </a:cubicBezTo>
                <a:cubicBezTo>
                  <a:pt x="11034" y="122321"/>
                  <a:pt x="17636" y="121579"/>
                  <a:pt x="23956" y="121338"/>
                </a:cubicBezTo>
                <a:cubicBezTo>
                  <a:pt x="31766" y="121052"/>
                  <a:pt x="39589" y="120755"/>
                  <a:pt x="47399" y="120457"/>
                </a:cubicBezTo>
                <a:cubicBezTo>
                  <a:pt x="48435" y="120433"/>
                  <a:pt x="49507" y="120374"/>
                  <a:pt x="50447" y="119921"/>
                </a:cubicBezTo>
                <a:cubicBezTo>
                  <a:pt x="52031" y="119159"/>
                  <a:pt x="52876" y="117433"/>
                  <a:pt x="53460" y="115790"/>
                </a:cubicBezTo>
                <a:cubicBezTo>
                  <a:pt x="54734" y="112158"/>
                  <a:pt x="55341" y="108348"/>
                  <a:pt x="55758" y="104515"/>
                </a:cubicBezTo>
                <a:cubicBezTo>
                  <a:pt x="56710" y="95573"/>
                  <a:pt x="56615" y="86560"/>
                  <a:pt x="56853" y="77571"/>
                </a:cubicBezTo>
                <a:cubicBezTo>
                  <a:pt x="57472" y="54032"/>
                  <a:pt x="60389" y="30208"/>
                  <a:pt x="55603" y="7169"/>
                </a:cubicBezTo>
                <a:cubicBezTo>
                  <a:pt x="55043" y="4562"/>
                  <a:pt x="54150" y="1645"/>
                  <a:pt x="51745" y="502"/>
                </a:cubicBezTo>
                <a:cubicBezTo>
                  <a:pt x="50964" y="132"/>
                  <a:pt x="50115" y="0"/>
                  <a:pt x="49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8" name="Google Shape;188;p29"/>
          <p:cNvSpPr txBox="1">
            <a:spLocks noGrp="1"/>
          </p:cNvSpPr>
          <p:nvPr>
            <p:ph type="subTitle" idx="1"/>
          </p:nvPr>
        </p:nvSpPr>
        <p:spPr>
          <a:xfrm>
            <a:off x="1109155" y="204620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9" name="Google Shape;189;p29"/>
          <p:cNvSpPr txBox="1">
            <a:spLocks noGrp="1"/>
          </p:cNvSpPr>
          <p:nvPr>
            <p:ph type="subTitle" idx="2"/>
          </p:nvPr>
        </p:nvSpPr>
        <p:spPr>
          <a:xfrm>
            <a:off x="3579000" y="204620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0" name="Google Shape;190;p29"/>
          <p:cNvSpPr txBox="1">
            <a:spLocks noGrp="1"/>
          </p:cNvSpPr>
          <p:nvPr>
            <p:ph type="subTitle" idx="3"/>
          </p:nvPr>
        </p:nvSpPr>
        <p:spPr>
          <a:xfrm>
            <a:off x="1109155" y="358880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1" name="Google Shape;191;p29"/>
          <p:cNvSpPr txBox="1">
            <a:spLocks noGrp="1"/>
          </p:cNvSpPr>
          <p:nvPr>
            <p:ph type="subTitle" idx="4"/>
          </p:nvPr>
        </p:nvSpPr>
        <p:spPr>
          <a:xfrm>
            <a:off x="3579000" y="358880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2" name="Google Shape;192;p29"/>
          <p:cNvSpPr txBox="1">
            <a:spLocks noGrp="1"/>
          </p:cNvSpPr>
          <p:nvPr>
            <p:ph type="subTitle" idx="5"/>
          </p:nvPr>
        </p:nvSpPr>
        <p:spPr>
          <a:xfrm>
            <a:off x="6048845" y="204620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29"/>
          <p:cNvSpPr txBox="1">
            <a:spLocks noGrp="1"/>
          </p:cNvSpPr>
          <p:nvPr>
            <p:ph type="subTitle" idx="6"/>
          </p:nvPr>
        </p:nvSpPr>
        <p:spPr>
          <a:xfrm>
            <a:off x="6048845" y="358880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4" name="Google Shape;194;p29"/>
          <p:cNvSpPr txBox="1">
            <a:spLocks noGrp="1"/>
          </p:cNvSpPr>
          <p:nvPr>
            <p:ph type="subTitle" idx="7"/>
          </p:nvPr>
        </p:nvSpPr>
        <p:spPr>
          <a:xfrm>
            <a:off x="1113055" y="1673304"/>
            <a:ext cx="19782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a:solidFill>
                  <a:schemeClr val="dk1"/>
                </a:solidFill>
                <a:latin typeface="Henny Penny"/>
                <a:ea typeface="Henny Penny"/>
                <a:cs typeface="Henny Penny"/>
                <a:sym typeface="Henny Penn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5" name="Google Shape;195;p29"/>
          <p:cNvSpPr txBox="1">
            <a:spLocks noGrp="1"/>
          </p:cNvSpPr>
          <p:nvPr>
            <p:ph type="subTitle" idx="8"/>
          </p:nvPr>
        </p:nvSpPr>
        <p:spPr>
          <a:xfrm>
            <a:off x="3582900" y="1673304"/>
            <a:ext cx="19782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a:solidFill>
                  <a:schemeClr val="dk1"/>
                </a:solidFill>
                <a:latin typeface="Henny Penny"/>
                <a:ea typeface="Henny Penny"/>
                <a:cs typeface="Henny Penny"/>
                <a:sym typeface="Henny Penn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6" name="Google Shape;196;p29"/>
          <p:cNvSpPr txBox="1">
            <a:spLocks noGrp="1"/>
          </p:cNvSpPr>
          <p:nvPr>
            <p:ph type="subTitle" idx="9"/>
          </p:nvPr>
        </p:nvSpPr>
        <p:spPr>
          <a:xfrm>
            <a:off x="6052745" y="1673304"/>
            <a:ext cx="19782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a:solidFill>
                  <a:schemeClr val="dk1"/>
                </a:solidFill>
                <a:latin typeface="Henny Penny"/>
                <a:ea typeface="Henny Penny"/>
                <a:cs typeface="Henny Penny"/>
                <a:sym typeface="Henny Penn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7" name="Google Shape;197;p29"/>
          <p:cNvSpPr txBox="1">
            <a:spLocks noGrp="1"/>
          </p:cNvSpPr>
          <p:nvPr>
            <p:ph type="subTitle" idx="13"/>
          </p:nvPr>
        </p:nvSpPr>
        <p:spPr>
          <a:xfrm>
            <a:off x="1113055" y="3214750"/>
            <a:ext cx="19782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a:solidFill>
                  <a:schemeClr val="dk1"/>
                </a:solidFill>
                <a:latin typeface="Henny Penny"/>
                <a:ea typeface="Henny Penny"/>
                <a:cs typeface="Henny Penny"/>
                <a:sym typeface="Henny Penn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8" name="Google Shape;198;p29"/>
          <p:cNvSpPr txBox="1">
            <a:spLocks noGrp="1"/>
          </p:cNvSpPr>
          <p:nvPr>
            <p:ph type="subTitle" idx="14"/>
          </p:nvPr>
        </p:nvSpPr>
        <p:spPr>
          <a:xfrm>
            <a:off x="3582900" y="3214750"/>
            <a:ext cx="19782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a:solidFill>
                  <a:schemeClr val="dk1"/>
                </a:solidFill>
                <a:latin typeface="Henny Penny"/>
                <a:ea typeface="Henny Penny"/>
                <a:cs typeface="Henny Penny"/>
                <a:sym typeface="Henny Penn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9" name="Google Shape;199;p29"/>
          <p:cNvSpPr txBox="1">
            <a:spLocks noGrp="1"/>
          </p:cNvSpPr>
          <p:nvPr>
            <p:ph type="subTitle" idx="15"/>
          </p:nvPr>
        </p:nvSpPr>
        <p:spPr>
          <a:xfrm>
            <a:off x="6052745" y="3214750"/>
            <a:ext cx="19782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a:solidFill>
                  <a:schemeClr val="dk1"/>
                </a:solidFill>
                <a:latin typeface="Henny Penny"/>
                <a:ea typeface="Henny Penny"/>
                <a:cs typeface="Henny Penny"/>
                <a:sym typeface="Henny Penn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sp>
        <p:nvSpPr>
          <p:cNvPr id="230" name="Google Shape;230;p33"/>
          <p:cNvSpPr/>
          <p:nvPr/>
        </p:nvSpPr>
        <p:spPr>
          <a:xfrm rot="-298247">
            <a:off x="-412748" y="3059228"/>
            <a:ext cx="6262727" cy="2486702"/>
          </a:xfrm>
          <a:custGeom>
            <a:avLst/>
            <a:gdLst/>
            <a:ahLst/>
            <a:cxnLst/>
            <a:rect l="l" t="t" r="r" b="b"/>
            <a:pathLst>
              <a:path w="87595" h="54144" extrusionOk="0">
                <a:moveTo>
                  <a:pt x="3108" y="0"/>
                </a:moveTo>
                <a:cubicBezTo>
                  <a:pt x="2144" y="4108"/>
                  <a:pt x="1941" y="8346"/>
                  <a:pt x="1739" y="12561"/>
                </a:cubicBezTo>
                <a:cubicBezTo>
                  <a:pt x="1191" y="24241"/>
                  <a:pt x="620" y="35933"/>
                  <a:pt x="60" y="47613"/>
                </a:cubicBezTo>
                <a:cubicBezTo>
                  <a:pt x="24" y="48280"/>
                  <a:pt x="1" y="48982"/>
                  <a:pt x="310" y="49578"/>
                </a:cubicBezTo>
                <a:cubicBezTo>
                  <a:pt x="917" y="50733"/>
                  <a:pt x="2453" y="50959"/>
                  <a:pt x="3763" y="51030"/>
                </a:cubicBezTo>
                <a:cubicBezTo>
                  <a:pt x="20444" y="51971"/>
                  <a:pt x="37136" y="52840"/>
                  <a:pt x="53829" y="53697"/>
                </a:cubicBezTo>
                <a:cubicBezTo>
                  <a:pt x="58203" y="53923"/>
                  <a:pt x="62577" y="54143"/>
                  <a:pt x="66951" y="54143"/>
                </a:cubicBezTo>
                <a:cubicBezTo>
                  <a:pt x="68566" y="54143"/>
                  <a:pt x="70181" y="54113"/>
                  <a:pt x="71795" y="54043"/>
                </a:cubicBezTo>
                <a:cubicBezTo>
                  <a:pt x="75367" y="53876"/>
                  <a:pt x="78927" y="53507"/>
                  <a:pt x="82463" y="53019"/>
                </a:cubicBezTo>
                <a:cubicBezTo>
                  <a:pt x="83582" y="52864"/>
                  <a:pt x="84833" y="52614"/>
                  <a:pt x="85487" y="51685"/>
                </a:cubicBezTo>
                <a:cubicBezTo>
                  <a:pt x="87595" y="48673"/>
                  <a:pt x="80487" y="47851"/>
                  <a:pt x="79165" y="47375"/>
                </a:cubicBezTo>
                <a:cubicBezTo>
                  <a:pt x="75617" y="46113"/>
                  <a:pt x="72236" y="44160"/>
                  <a:pt x="69854" y="41184"/>
                </a:cubicBezTo>
                <a:cubicBezTo>
                  <a:pt x="65568" y="35826"/>
                  <a:pt x="65247" y="28254"/>
                  <a:pt x="61568" y="22432"/>
                </a:cubicBezTo>
                <a:cubicBezTo>
                  <a:pt x="60233" y="20320"/>
                  <a:pt x="58321" y="19796"/>
                  <a:pt x="56230" y="19796"/>
                </a:cubicBezTo>
                <a:cubicBezTo>
                  <a:pt x="54796" y="19796"/>
                  <a:pt x="53278" y="20043"/>
                  <a:pt x="51805" y="20193"/>
                </a:cubicBezTo>
                <a:cubicBezTo>
                  <a:pt x="50192" y="20360"/>
                  <a:pt x="48527" y="20534"/>
                  <a:pt x="46880" y="20534"/>
                </a:cubicBezTo>
                <a:cubicBezTo>
                  <a:pt x="44638" y="20534"/>
                  <a:pt x="42427" y="20210"/>
                  <a:pt x="40422" y="19098"/>
                </a:cubicBezTo>
                <a:cubicBezTo>
                  <a:pt x="37327" y="17383"/>
                  <a:pt x="35410" y="14169"/>
                  <a:pt x="33457" y="11204"/>
                </a:cubicBezTo>
                <a:cubicBezTo>
                  <a:pt x="31504" y="8251"/>
                  <a:pt x="29135" y="5215"/>
                  <a:pt x="25718" y="4263"/>
                </a:cubicBezTo>
                <a:cubicBezTo>
                  <a:pt x="24811" y="4009"/>
                  <a:pt x="23886" y="3918"/>
                  <a:pt x="22952" y="3918"/>
                </a:cubicBezTo>
                <a:cubicBezTo>
                  <a:pt x="21077" y="3918"/>
                  <a:pt x="19164" y="4286"/>
                  <a:pt x="17288" y="4453"/>
                </a:cubicBezTo>
                <a:cubicBezTo>
                  <a:pt x="16725" y="4503"/>
                  <a:pt x="16179" y="4527"/>
                  <a:pt x="15648" y="4527"/>
                </a:cubicBezTo>
                <a:cubicBezTo>
                  <a:pt x="10840" y="4527"/>
                  <a:pt x="7268" y="2563"/>
                  <a:pt x="3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3"/>
          <p:cNvSpPr/>
          <p:nvPr/>
        </p:nvSpPr>
        <p:spPr>
          <a:xfrm rot="10671471">
            <a:off x="3345587" y="-334601"/>
            <a:ext cx="6262820" cy="2486673"/>
          </a:xfrm>
          <a:custGeom>
            <a:avLst/>
            <a:gdLst/>
            <a:ahLst/>
            <a:cxnLst/>
            <a:rect l="l" t="t" r="r" b="b"/>
            <a:pathLst>
              <a:path w="87595" h="54144" extrusionOk="0">
                <a:moveTo>
                  <a:pt x="3108" y="0"/>
                </a:moveTo>
                <a:cubicBezTo>
                  <a:pt x="2144" y="4108"/>
                  <a:pt x="1941" y="8346"/>
                  <a:pt x="1739" y="12561"/>
                </a:cubicBezTo>
                <a:cubicBezTo>
                  <a:pt x="1191" y="24241"/>
                  <a:pt x="620" y="35933"/>
                  <a:pt x="60" y="47613"/>
                </a:cubicBezTo>
                <a:cubicBezTo>
                  <a:pt x="24" y="48280"/>
                  <a:pt x="1" y="48982"/>
                  <a:pt x="310" y="49578"/>
                </a:cubicBezTo>
                <a:cubicBezTo>
                  <a:pt x="917" y="50733"/>
                  <a:pt x="2453" y="50959"/>
                  <a:pt x="3763" y="51030"/>
                </a:cubicBezTo>
                <a:cubicBezTo>
                  <a:pt x="20444" y="51971"/>
                  <a:pt x="37136" y="52840"/>
                  <a:pt x="53829" y="53697"/>
                </a:cubicBezTo>
                <a:cubicBezTo>
                  <a:pt x="58203" y="53923"/>
                  <a:pt x="62577" y="54143"/>
                  <a:pt x="66951" y="54143"/>
                </a:cubicBezTo>
                <a:cubicBezTo>
                  <a:pt x="68566" y="54143"/>
                  <a:pt x="70181" y="54113"/>
                  <a:pt x="71795" y="54043"/>
                </a:cubicBezTo>
                <a:cubicBezTo>
                  <a:pt x="75367" y="53876"/>
                  <a:pt x="78927" y="53507"/>
                  <a:pt x="82463" y="53019"/>
                </a:cubicBezTo>
                <a:cubicBezTo>
                  <a:pt x="83582" y="52864"/>
                  <a:pt x="84833" y="52614"/>
                  <a:pt x="85487" y="51685"/>
                </a:cubicBezTo>
                <a:cubicBezTo>
                  <a:pt x="87595" y="48673"/>
                  <a:pt x="80487" y="47851"/>
                  <a:pt x="79165" y="47375"/>
                </a:cubicBezTo>
                <a:cubicBezTo>
                  <a:pt x="75617" y="46113"/>
                  <a:pt x="72236" y="44160"/>
                  <a:pt x="69854" y="41184"/>
                </a:cubicBezTo>
                <a:cubicBezTo>
                  <a:pt x="65568" y="35826"/>
                  <a:pt x="65247" y="28254"/>
                  <a:pt x="61568" y="22432"/>
                </a:cubicBezTo>
                <a:cubicBezTo>
                  <a:pt x="60233" y="20320"/>
                  <a:pt x="58321" y="19796"/>
                  <a:pt x="56230" y="19796"/>
                </a:cubicBezTo>
                <a:cubicBezTo>
                  <a:pt x="54796" y="19796"/>
                  <a:pt x="53278" y="20043"/>
                  <a:pt x="51805" y="20193"/>
                </a:cubicBezTo>
                <a:cubicBezTo>
                  <a:pt x="50192" y="20360"/>
                  <a:pt x="48527" y="20534"/>
                  <a:pt x="46880" y="20534"/>
                </a:cubicBezTo>
                <a:cubicBezTo>
                  <a:pt x="44638" y="20534"/>
                  <a:pt x="42427" y="20210"/>
                  <a:pt x="40422" y="19098"/>
                </a:cubicBezTo>
                <a:cubicBezTo>
                  <a:pt x="37327" y="17383"/>
                  <a:pt x="35410" y="14169"/>
                  <a:pt x="33457" y="11204"/>
                </a:cubicBezTo>
                <a:cubicBezTo>
                  <a:pt x="31504" y="8251"/>
                  <a:pt x="29135" y="5215"/>
                  <a:pt x="25718" y="4263"/>
                </a:cubicBezTo>
                <a:cubicBezTo>
                  <a:pt x="24811" y="4009"/>
                  <a:pt x="23886" y="3918"/>
                  <a:pt x="22952" y="3918"/>
                </a:cubicBezTo>
                <a:cubicBezTo>
                  <a:pt x="21077" y="3918"/>
                  <a:pt x="19164" y="4286"/>
                  <a:pt x="17288" y="4453"/>
                </a:cubicBezTo>
                <a:cubicBezTo>
                  <a:pt x="16725" y="4503"/>
                  <a:pt x="16179" y="4527"/>
                  <a:pt x="15648" y="4527"/>
                </a:cubicBezTo>
                <a:cubicBezTo>
                  <a:pt x="10840" y="4527"/>
                  <a:pt x="7268" y="2563"/>
                  <a:pt x="3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2"/>
        <p:cNvGrpSpPr/>
        <p:nvPr/>
      </p:nvGrpSpPr>
      <p:grpSpPr>
        <a:xfrm>
          <a:off x="0" y="0"/>
          <a:ext cx="0" cy="0"/>
          <a:chOff x="0" y="0"/>
          <a:chExt cx="0" cy="0"/>
        </a:xfrm>
      </p:grpSpPr>
      <p:sp>
        <p:nvSpPr>
          <p:cNvPr id="233" name="Google Shape;233;p34"/>
          <p:cNvSpPr/>
          <p:nvPr/>
        </p:nvSpPr>
        <p:spPr>
          <a:xfrm rot="-9966386">
            <a:off x="-407659" y="-326332"/>
            <a:ext cx="2235207" cy="2478574"/>
          </a:xfrm>
          <a:custGeom>
            <a:avLst/>
            <a:gdLst/>
            <a:ahLst/>
            <a:cxnLst/>
            <a:rect l="l" t="t" r="r" b="b"/>
            <a:pathLst>
              <a:path w="60390" h="122322" extrusionOk="0">
                <a:moveTo>
                  <a:pt x="49250" y="0"/>
                </a:moveTo>
                <a:cubicBezTo>
                  <a:pt x="48414" y="0"/>
                  <a:pt x="47564" y="124"/>
                  <a:pt x="46745" y="276"/>
                </a:cubicBezTo>
                <a:cubicBezTo>
                  <a:pt x="42708" y="1038"/>
                  <a:pt x="38791" y="2407"/>
                  <a:pt x="35160" y="4324"/>
                </a:cubicBezTo>
                <a:cubicBezTo>
                  <a:pt x="33100" y="5431"/>
                  <a:pt x="31028" y="6824"/>
                  <a:pt x="30100" y="8967"/>
                </a:cubicBezTo>
                <a:cubicBezTo>
                  <a:pt x="28599" y="12503"/>
                  <a:pt x="30778" y="16516"/>
                  <a:pt x="30516" y="20361"/>
                </a:cubicBezTo>
                <a:cubicBezTo>
                  <a:pt x="30195" y="25517"/>
                  <a:pt x="25659" y="29315"/>
                  <a:pt x="21277" y="32089"/>
                </a:cubicBezTo>
                <a:cubicBezTo>
                  <a:pt x="18170" y="34054"/>
                  <a:pt x="14764" y="36030"/>
                  <a:pt x="13217" y="39364"/>
                </a:cubicBezTo>
                <a:cubicBezTo>
                  <a:pt x="10788" y="44602"/>
                  <a:pt x="13943" y="50639"/>
                  <a:pt x="17348" y="55282"/>
                </a:cubicBezTo>
                <a:cubicBezTo>
                  <a:pt x="20753" y="59926"/>
                  <a:pt x="24742" y="65045"/>
                  <a:pt x="23992" y="70760"/>
                </a:cubicBezTo>
                <a:cubicBezTo>
                  <a:pt x="23134" y="77166"/>
                  <a:pt x="16598" y="81559"/>
                  <a:pt x="15253" y="87882"/>
                </a:cubicBezTo>
                <a:cubicBezTo>
                  <a:pt x="14252" y="92549"/>
                  <a:pt x="16276" y="97311"/>
                  <a:pt x="16431" y="102098"/>
                </a:cubicBezTo>
                <a:cubicBezTo>
                  <a:pt x="16610" y="107253"/>
                  <a:pt x="14288" y="112337"/>
                  <a:pt x="10597" y="115873"/>
                </a:cubicBezTo>
                <a:cubicBezTo>
                  <a:pt x="8895" y="117528"/>
                  <a:pt x="6668" y="119314"/>
                  <a:pt x="4263" y="119671"/>
                </a:cubicBezTo>
                <a:cubicBezTo>
                  <a:pt x="2513" y="119933"/>
                  <a:pt x="1" y="119433"/>
                  <a:pt x="155" y="122183"/>
                </a:cubicBezTo>
                <a:cubicBezTo>
                  <a:pt x="1629" y="122280"/>
                  <a:pt x="3119" y="122321"/>
                  <a:pt x="4619" y="122321"/>
                </a:cubicBezTo>
                <a:cubicBezTo>
                  <a:pt x="11034" y="122321"/>
                  <a:pt x="17636" y="121579"/>
                  <a:pt x="23956" y="121338"/>
                </a:cubicBezTo>
                <a:cubicBezTo>
                  <a:pt x="31766" y="121052"/>
                  <a:pt x="39589" y="120755"/>
                  <a:pt x="47399" y="120457"/>
                </a:cubicBezTo>
                <a:cubicBezTo>
                  <a:pt x="48435" y="120433"/>
                  <a:pt x="49507" y="120374"/>
                  <a:pt x="50447" y="119921"/>
                </a:cubicBezTo>
                <a:cubicBezTo>
                  <a:pt x="52031" y="119159"/>
                  <a:pt x="52876" y="117433"/>
                  <a:pt x="53460" y="115790"/>
                </a:cubicBezTo>
                <a:cubicBezTo>
                  <a:pt x="54734" y="112158"/>
                  <a:pt x="55341" y="108348"/>
                  <a:pt x="55758" y="104515"/>
                </a:cubicBezTo>
                <a:cubicBezTo>
                  <a:pt x="56710" y="95573"/>
                  <a:pt x="56615" y="86560"/>
                  <a:pt x="56853" y="77571"/>
                </a:cubicBezTo>
                <a:cubicBezTo>
                  <a:pt x="57472" y="54032"/>
                  <a:pt x="60389" y="30208"/>
                  <a:pt x="55603" y="7169"/>
                </a:cubicBezTo>
                <a:cubicBezTo>
                  <a:pt x="55043" y="4562"/>
                  <a:pt x="54150" y="1645"/>
                  <a:pt x="51745" y="502"/>
                </a:cubicBezTo>
                <a:cubicBezTo>
                  <a:pt x="50964" y="132"/>
                  <a:pt x="50115" y="0"/>
                  <a:pt x="49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rot="230484" flipH="1">
            <a:off x="3097955" y="4027572"/>
            <a:ext cx="6262879" cy="1398161"/>
          </a:xfrm>
          <a:custGeom>
            <a:avLst/>
            <a:gdLst/>
            <a:ahLst/>
            <a:cxnLst/>
            <a:rect l="l" t="t" r="r" b="b"/>
            <a:pathLst>
              <a:path w="87595" h="54144" extrusionOk="0">
                <a:moveTo>
                  <a:pt x="3108" y="0"/>
                </a:moveTo>
                <a:cubicBezTo>
                  <a:pt x="2144" y="4108"/>
                  <a:pt x="1941" y="8346"/>
                  <a:pt x="1739" y="12561"/>
                </a:cubicBezTo>
                <a:cubicBezTo>
                  <a:pt x="1191" y="24241"/>
                  <a:pt x="620" y="35933"/>
                  <a:pt x="60" y="47613"/>
                </a:cubicBezTo>
                <a:cubicBezTo>
                  <a:pt x="24" y="48280"/>
                  <a:pt x="1" y="48982"/>
                  <a:pt x="310" y="49578"/>
                </a:cubicBezTo>
                <a:cubicBezTo>
                  <a:pt x="917" y="50733"/>
                  <a:pt x="2453" y="50959"/>
                  <a:pt x="3763" y="51030"/>
                </a:cubicBezTo>
                <a:cubicBezTo>
                  <a:pt x="20444" y="51971"/>
                  <a:pt x="37136" y="52840"/>
                  <a:pt x="53829" y="53697"/>
                </a:cubicBezTo>
                <a:cubicBezTo>
                  <a:pt x="58203" y="53923"/>
                  <a:pt x="62577" y="54143"/>
                  <a:pt x="66951" y="54143"/>
                </a:cubicBezTo>
                <a:cubicBezTo>
                  <a:pt x="68566" y="54143"/>
                  <a:pt x="70181" y="54113"/>
                  <a:pt x="71795" y="54043"/>
                </a:cubicBezTo>
                <a:cubicBezTo>
                  <a:pt x="75367" y="53876"/>
                  <a:pt x="78927" y="53507"/>
                  <a:pt x="82463" y="53019"/>
                </a:cubicBezTo>
                <a:cubicBezTo>
                  <a:pt x="83582" y="52864"/>
                  <a:pt x="84833" y="52614"/>
                  <a:pt x="85487" y="51685"/>
                </a:cubicBezTo>
                <a:cubicBezTo>
                  <a:pt x="87595" y="48673"/>
                  <a:pt x="80487" y="47851"/>
                  <a:pt x="79165" y="47375"/>
                </a:cubicBezTo>
                <a:cubicBezTo>
                  <a:pt x="75617" y="46113"/>
                  <a:pt x="72236" y="44160"/>
                  <a:pt x="69854" y="41184"/>
                </a:cubicBezTo>
                <a:cubicBezTo>
                  <a:pt x="65568" y="35826"/>
                  <a:pt x="65247" y="28254"/>
                  <a:pt x="61568" y="22432"/>
                </a:cubicBezTo>
                <a:cubicBezTo>
                  <a:pt x="60233" y="20320"/>
                  <a:pt x="58321" y="19796"/>
                  <a:pt x="56230" y="19796"/>
                </a:cubicBezTo>
                <a:cubicBezTo>
                  <a:pt x="54796" y="19796"/>
                  <a:pt x="53278" y="20043"/>
                  <a:pt x="51805" y="20193"/>
                </a:cubicBezTo>
                <a:cubicBezTo>
                  <a:pt x="50192" y="20360"/>
                  <a:pt x="48527" y="20534"/>
                  <a:pt x="46880" y="20534"/>
                </a:cubicBezTo>
                <a:cubicBezTo>
                  <a:pt x="44638" y="20534"/>
                  <a:pt x="42427" y="20210"/>
                  <a:pt x="40422" y="19098"/>
                </a:cubicBezTo>
                <a:cubicBezTo>
                  <a:pt x="37327" y="17383"/>
                  <a:pt x="35410" y="14169"/>
                  <a:pt x="33457" y="11204"/>
                </a:cubicBezTo>
                <a:cubicBezTo>
                  <a:pt x="31504" y="8251"/>
                  <a:pt x="29135" y="5215"/>
                  <a:pt x="25718" y="4263"/>
                </a:cubicBezTo>
                <a:cubicBezTo>
                  <a:pt x="24811" y="4009"/>
                  <a:pt x="23886" y="3918"/>
                  <a:pt x="22952" y="3918"/>
                </a:cubicBezTo>
                <a:cubicBezTo>
                  <a:pt x="21077" y="3918"/>
                  <a:pt x="19164" y="4286"/>
                  <a:pt x="17288" y="4453"/>
                </a:cubicBezTo>
                <a:cubicBezTo>
                  <a:pt x="16725" y="4503"/>
                  <a:pt x="16179" y="4527"/>
                  <a:pt x="15648" y="4527"/>
                </a:cubicBezTo>
                <a:cubicBezTo>
                  <a:pt x="10840" y="4527"/>
                  <a:pt x="7268" y="2563"/>
                  <a:pt x="3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rot="298247" flipH="1">
            <a:off x="3118227" y="3068403"/>
            <a:ext cx="6262727" cy="2486702"/>
          </a:xfrm>
          <a:custGeom>
            <a:avLst/>
            <a:gdLst/>
            <a:ahLst/>
            <a:cxnLst/>
            <a:rect l="l" t="t" r="r" b="b"/>
            <a:pathLst>
              <a:path w="87595" h="54144" extrusionOk="0">
                <a:moveTo>
                  <a:pt x="3108" y="0"/>
                </a:moveTo>
                <a:cubicBezTo>
                  <a:pt x="2144" y="4108"/>
                  <a:pt x="1941" y="8346"/>
                  <a:pt x="1739" y="12561"/>
                </a:cubicBezTo>
                <a:cubicBezTo>
                  <a:pt x="1191" y="24241"/>
                  <a:pt x="620" y="35933"/>
                  <a:pt x="60" y="47613"/>
                </a:cubicBezTo>
                <a:cubicBezTo>
                  <a:pt x="24" y="48280"/>
                  <a:pt x="1" y="48982"/>
                  <a:pt x="310" y="49578"/>
                </a:cubicBezTo>
                <a:cubicBezTo>
                  <a:pt x="917" y="50733"/>
                  <a:pt x="2453" y="50959"/>
                  <a:pt x="3763" y="51030"/>
                </a:cubicBezTo>
                <a:cubicBezTo>
                  <a:pt x="20444" y="51971"/>
                  <a:pt x="37136" y="52840"/>
                  <a:pt x="53829" y="53697"/>
                </a:cubicBezTo>
                <a:cubicBezTo>
                  <a:pt x="58203" y="53923"/>
                  <a:pt x="62577" y="54143"/>
                  <a:pt x="66951" y="54143"/>
                </a:cubicBezTo>
                <a:cubicBezTo>
                  <a:pt x="68566" y="54143"/>
                  <a:pt x="70181" y="54113"/>
                  <a:pt x="71795" y="54043"/>
                </a:cubicBezTo>
                <a:cubicBezTo>
                  <a:pt x="75367" y="53876"/>
                  <a:pt x="78927" y="53507"/>
                  <a:pt x="82463" y="53019"/>
                </a:cubicBezTo>
                <a:cubicBezTo>
                  <a:pt x="83582" y="52864"/>
                  <a:pt x="84833" y="52614"/>
                  <a:pt x="85487" y="51685"/>
                </a:cubicBezTo>
                <a:cubicBezTo>
                  <a:pt x="87595" y="48673"/>
                  <a:pt x="80487" y="47851"/>
                  <a:pt x="79165" y="47375"/>
                </a:cubicBezTo>
                <a:cubicBezTo>
                  <a:pt x="75617" y="46113"/>
                  <a:pt x="72236" y="44160"/>
                  <a:pt x="69854" y="41184"/>
                </a:cubicBezTo>
                <a:cubicBezTo>
                  <a:pt x="65568" y="35826"/>
                  <a:pt x="65247" y="28254"/>
                  <a:pt x="61568" y="22432"/>
                </a:cubicBezTo>
                <a:cubicBezTo>
                  <a:pt x="60233" y="20320"/>
                  <a:pt x="58321" y="19796"/>
                  <a:pt x="56230" y="19796"/>
                </a:cubicBezTo>
                <a:cubicBezTo>
                  <a:pt x="54796" y="19796"/>
                  <a:pt x="53278" y="20043"/>
                  <a:pt x="51805" y="20193"/>
                </a:cubicBezTo>
                <a:cubicBezTo>
                  <a:pt x="50192" y="20360"/>
                  <a:pt x="48527" y="20534"/>
                  <a:pt x="46880" y="20534"/>
                </a:cubicBezTo>
                <a:cubicBezTo>
                  <a:pt x="44638" y="20534"/>
                  <a:pt x="42427" y="20210"/>
                  <a:pt x="40422" y="19098"/>
                </a:cubicBezTo>
                <a:cubicBezTo>
                  <a:pt x="37327" y="17383"/>
                  <a:pt x="35410" y="14169"/>
                  <a:pt x="33457" y="11204"/>
                </a:cubicBezTo>
                <a:cubicBezTo>
                  <a:pt x="31504" y="8251"/>
                  <a:pt x="29135" y="5215"/>
                  <a:pt x="25718" y="4263"/>
                </a:cubicBezTo>
                <a:cubicBezTo>
                  <a:pt x="24811" y="4009"/>
                  <a:pt x="23886" y="3918"/>
                  <a:pt x="22952" y="3918"/>
                </a:cubicBezTo>
                <a:cubicBezTo>
                  <a:pt x="21077" y="3918"/>
                  <a:pt x="19164" y="4286"/>
                  <a:pt x="17288" y="4453"/>
                </a:cubicBezTo>
                <a:cubicBezTo>
                  <a:pt x="16725" y="4503"/>
                  <a:pt x="16179" y="4527"/>
                  <a:pt x="15648" y="4527"/>
                </a:cubicBezTo>
                <a:cubicBezTo>
                  <a:pt x="10840" y="4527"/>
                  <a:pt x="7268" y="2563"/>
                  <a:pt x="3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flipH="1">
            <a:off x="-257000" y="-216751"/>
            <a:ext cx="2586806" cy="5582776"/>
          </a:xfrm>
          <a:custGeom>
            <a:avLst/>
            <a:gdLst/>
            <a:ahLst/>
            <a:cxnLst/>
            <a:rect l="l" t="t" r="r" b="b"/>
            <a:pathLst>
              <a:path w="60390" h="122322" extrusionOk="0">
                <a:moveTo>
                  <a:pt x="49250" y="0"/>
                </a:moveTo>
                <a:cubicBezTo>
                  <a:pt x="48414" y="0"/>
                  <a:pt x="47564" y="124"/>
                  <a:pt x="46745" y="276"/>
                </a:cubicBezTo>
                <a:cubicBezTo>
                  <a:pt x="42708" y="1038"/>
                  <a:pt x="38791" y="2407"/>
                  <a:pt x="35160" y="4324"/>
                </a:cubicBezTo>
                <a:cubicBezTo>
                  <a:pt x="33100" y="5431"/>
                  <a:pt x="31028" y="6824"/>
                  <a:pt x="30100" y="8967"/>
                </a:cubicBezTo>
                <a:cubicBezTo>
                  <a:pt x="28599" y="12503"/>
                  <a:pt x="30778" y="16516"/>
                  <a:pt x="30516" y="20361"/>
                </a:cubicBezTo>
                <a:cubicBezTo>
                  <a:pt x="30195" y="25517"/>
                  <a:pt x="25659" y="29315"/>
                  <a:pt x="21277" y="32089"/>
                </a:cubicBezTo>
                <a:cubicBezTo>
                  <a:pt x="18170" y="34054"/>
                  <a:pt x="14764" y="36030"/>
                  <a:pt x="13217" y="39364"/>
                </a:cubicBezTo>
                <a:cubicBezTo>
                  <a:pt x="10788" y="44602"/>
                  <a:pt x="13943" y="50639"/>
                  <a:pt x="17348" y="55282"/>
                </a:cubicBezTo>
                <a:cubicBezTo>
                  <a:pt x="20753" y="59926"/>
                  <a:pt x="24742" y="65045"/>
                  <a:pt x="23992" y="70760"/>
                </a:cubicBezTo>
                <a:cubicBezTo>
                  <a:pt x="23134" y="77166"/>
                  <a:pt x="16598" y="81559"/>
                  <a:pt x="15253" y="87882"/>
                </a:cubicBezTo>
                <a:cubicBezTo>
                  <a:pt x="14252" y="92549"/>
                  <a:pt x="16276" y="97311"/>
                  <a:pt x="16431" y="102098"/>
                </a:cubicBezTo>
                <a:cubicBezTo>
                  <a:pt x="16610" y="107253"/>
                  <a:pt x="14288" y="112337"/>
                  <a:pt x="10597" y="115873"/>
                </a:cubicBezTo>
                <a:cubicBezTo>
                  <a:pt x="8895" y="117528"/>
                  <a:pt x="6668" y="119314"/>
                  <a:pt x="4263" y="119671"/>
                </a:cubicBezTo>
                <a:cubicBezTo>
                  <a:pt x="2513" y="119933"/>
                  <a:pt x="1" y="119433"/>
                  <a:pt x="155" y="122183"/>
                </a:cubicBezTo>
                <a:cubicBezTo>
                  <a:pt x="1629" y="122280"/>
                  <a:pt x="3119" y="122321"/>
                  <a:pt x="4619" y="122321"/>
                </a:cubicBezTo>
                <a:cubicBezTo>
                  <a:pt x="11034" y="122321"/>
                  <a:pt x="17636" y="121579"/>
                  <a:pt x="23956" y="121338"/>
                </a:cubicBezTo>
                <a:cubicBezTo>
                  <a:pt x="31766" y="121052"/>
                  <a:pt x="39589" y="120755"/>
                  <a:pt x="47399" y="120457"/>
                </a:cubicBezTo>
                <a:cubicBezTo>
                  <a:pt x="48435" y="120433"/>
                  <a:pt x="49507" y="120374"/>
                  <a:pt x="50447" y="119921"/>
                </a:cubicBezTo>
                <a:cubicBezTo>
                  <a:pt x="52031" y="119159"/>
                  <a:pt x="52876" y="117433"/>
                  <a:pt x="53460" y="115790"/>
                </a:cubicBezTo>
                <a:cubicBezTo>
                  <a:pt x="54734" y="112158"/>
                  <a:pt x="55341" y="108348"/>
                  <a:pt x="55758" y="104515"/>
                </a:cubicBezTo>
                <a:cubicBezTo>
                  <a:pt x="56710" y="95573"/>
                  <a:pt x="56615" y="86560"/>
                  <a:pt x="56853" y="77571"/>
                </a:cubicBezTo>
                <a:cubicBezTo>
                  <a:pt x="57472" y="54032"/>
                  <a:pt x="60389" y="30208"/>
                  <a:pt x="55603" y="7169"/>
                </a:cubicBezTo>
                <a:cubicBezTo>
                  <a:pt x="55043" y="4562"/>
                  <a:pt x="54150" y="1645"/>
                  <a:pt x="51745" y="502"/>
                </a:cubicBezTo>
                <a:cubicBezTo>
                  <a:pt x="50964" y="132"/>
                  <a:pt x="50115" y="0"/>
                  <a:pt x="49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619494" y="1936600"/>
            <a:ext cx="4432800" cy="1814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2264394" y="794425"/>
            <a:ext cx="1143000" cy="86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794994" y="3884850"/>
            <a:ext cx="40818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6"/>
          <p:cNvSpPr/>
          <p:nvPr/>
        </p:nvSpPr>
        <p:spPr>
          <a:xfrm>
            <a:off x="6890050" y="-216750"/>
            <a:ext cx="2586806" cy="5461371"/>
          </a:xfrm>
          <a:custGeom>
            <a:avLst/>
            <a:gdLst/>
            <a:ahLst/>
            <a:cxnLst/>
            <a:rect l="l" t="t" r="r" b="b"/>
            <a:pathLst>
              <a:path w="60390" h="122322" extrusionOk="0">
                <a:moveTo>
                  <a:pt x="49250" y="0"/>
                </a:moveTo>
                <a:cubicBezTo>
                  <a:pt x="48414" y="0"/>
                  <a:pt x="47564" y="124"/>
                  <a:pt x="46745" y="276"/>
                </a:cubicBezTo>
                <a:cubicBezTo>
                  <a:pt x="42708" y="1038"/>
                  <a:pt x="38791" y="2407"/>
                  <a:pt x="35160" y="4324"/>
                </a:cubicBezTo>
                <a:cubicBezTo>
                  <a:pt x="33100" y="5431"/>
                  <a:pt x="31028" y="6824"/>
                  <a:pt x="30100" y="8967"/>
                </a:cubicBezTo>
                <a:cubicBezTo>
                  <a:pt x="28599" y="12503"/>
                  <a:pt x="30778" y="16516"/>
                  <a:pt x="30516" y="20361"/>
                </a:cubicBezTo>
                <a:cubicBezTo>
                  <a:pt x="30195" y="25517"/>
                  <a:pt x="25659" y="29315"/>
                  <a:pt x="21277" y="32089"/>
                </a:cubicBezTo>
                <a:cubicBezTo>
                  <a:pt x="18170" y="34054"/>
                  <a:pt x="14764" y="36030"/>
                  <a:pt x="13217" y="39364"/>
                </a:cubicBezTo>
                <a:cubicBezTo>
                  <a:pt x="10788" y="44602"/>
                  <a:pt x="13943" y="50639"/>
                  <a:pt x="17348" y="55282"/>
                </a:cubicBezTo>
                <a:cubicBezTo>
                  <a:pt x="20753" y="59926"/>
                  <a:pt x="24742" y="65045"/>
                  <a:pt x="23992" y="70760"/>
                </a:cubicBezTo>
                <a:cubicBezTo>
                  <a:pt x="23134" y="77166"/>
                  <a:pt x="16598" y="81559"/>
                  <a:pt x="15253" y="87882"/>
                </a:cubicBezTo>
                <a:cubicBezTo>
                  <a:pt x="14252" y="92549"/>
                  <a:pt x="16276" y="97311"/>
                  <a:pt x="16431" y="102098"/>
                </a:cubicBezTo>
                <a:cubicBezTo>
                  <a:pt x="16610" y="107253"/>
                  <a:pt x="14288" y="112337"/>
                  <a:pt x="10597" y="115873"/>
                </a:cubicBezTo>
                <a:cubicBezTo>
                  <a:pt x="8895" y="117528"/>
                  <a:pt x="6668" y="119314"/>
                  <a:pt x="4263" y="119671"/>
                </a:cubicBezTo>
                <a:cubicBezTo>
                  <a:pt x="2513" y="119933"/>
                  <a:pt x="1" y="119433"/>
                  <a:pt x="155" y="122183"/>
                </a:cubicBezTo>
                <a:cubicBezTo>
                  <a:pt x="1629" y="122280"/>
                  <a:pt x="3119" y="122321"/>
                  <a:pt x="4619" y="122321"/>
                </a:cubicBezTo>
                <a:cubicBezTo>
                  <a:pt x="11034" y="122321"/>
                  <a:pt x="17636" y="121579"/>
                  <a:pt x="23956" y="121338"/>
                </a:cubicBezTo>
                <a:cubicBezTo>
                  <a:pt x="31766" y="121052"/>
                  <a:pt x="39589" y="120755"/>
                  <a:pt x="47399" y="120457"/>
                </a:cubicBezTo>
                <a:cubicBezTo>
                  <a:pt x="48435" y="120433"/>
                  <a:pt x="49507" y="120374"/>
                  <a:pt x="50447" y="119921"/>
                </a:cubicBezTo>
                <a:cubicBezTo>
                  <a:pt x="52031" y="119159"/>
                  <a:pt x="52876" y="117433"/>
                  <a:pt x="53460" y="115790"/>
                </a:cubicBezTo>
                <a:cubicBezTo>
                  <a:pt x="54734" y="112158"/>
                  <a:pt x="55341" y="108348"/>
                  <a:pt x="55758" y="104515"/>
                </a:cubicBezTo>
                <a:cubicBezTo>
                  <a:pt x="56710" y="95573"/>
                  <a:pt x="56615" y="86560"/>
                  <a:pt x="56853" y="77571"/>
                </a:cubicBezTo>
                <a:cubicBezTo>
                  <a:pt x="57472" y="54032"/>
                  <a:pt x="60389" y="30208"/>
                  <a:pt x="55603" y="7169"/>
                </a:cubicBezTo>
                <a:cubicBezTo>
                  <a:pt x="55043" y="4562"/>
                  <a:pt x="54150" y="1645"/>
                  <a:pt x="51745" y="502"/>
                </a:cubicBezTo>
                <a:cubicBezTo>
                  <a:pt x="50964" y="132"/>
                  <a:pt x="50115" y="0"/>
                  <a:pt x="49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rot="-298287">
            <a:off x="-132515" y="3524841"/>
            <a:ext cx="4763379" cy="1891316"/>
          </a:xfrm>
          <a:custGeom>
            <a:avLst/>
            <a:gdLst/>
            <a:ahLst/>
            <a:cxnLst/>
            <a:rect l="l" t="t" r="r" b="b"/>
            <a:pathLst>
              <a:path w="87595" h="54144" extrusionOk="0">
                <a:moveTo>
                  <a:pt x="3108" y="0"/>
                </a:moveTo>
                <a:cubicBezTo>
                  <a:pt x="2144" y="4108"/>
                  <a:pt x="1941" y="8346"/>
                  <a:pt x="1739" y="12561"/>
                </a:cubicBezTo>
                <a:cubicBezTo>
                  <a:pt x="1191" y="24241"/>
                  <a:pt x="620" y="35933"/>
                  <a:pt x="60" y="47613"/>
                </a:cubicBezTo>
                <a:cubicBezTo>
                  <a:pt x="24" y="48280"/>
                  <a:pt x="1" y="48982"/>
                  <a:pt x="310" y="49578"/>
                </a:cubicBezTo>
                <a:cubicBezTo>
                  <a:pt x="917" y="50733"/>
                  <a:pt x="2453" y="50959"/>
                  <a:pt x="3763" y="51030"/>
                </a:cubicBezTo>
                <a:cubicBezTo>
                  <a:pt x="20444" y="51971"/>
                  <a:pt x="37136" y="52840"/>
                  <a:pt x="53829" y="53697"/>
                </a:cubicBezTo>
                <a:cubicBezTo>
                  <a:pt x="58203" y="53923"/>
                  <a:pt x="62577" y="54143"/>
                  <a:pt x="66951" y="54143"/>
                </a:cubicBezTo>
                <a:cubicBezTo>
                  <a:pt x="68566" y="54143"/>
                  <a:pt x="70181" y="54113"/>
                  <a:pt x="71795" y="54043"/>
                </a:cubicBezTo>
                <a:cubicBezTo>
                  <a:pt x="75367" y="53876"/>
                  <a:pt x="78927" y="53507"/>
                  <a:pt x="82463" y="53019"/>
                </a:cubicBezTo>
                <a:cubicBezTo>
                  <a:pt x="83582" y="52864"/>
                  <a:pt x="84833" y="52614"/>
                  <a:pt x="85487" y="51685"/>
                </a:cubicBezTo>
                <a:cubicBezTo>
                  <a:pt x="87595" y="48673"/>
                  <a:pt x="80487" y="47851"/>
                  <a:pt x="79165" y="47375"/>
                </a:cubicBezTo>
                <a:cubicBezTo>
                  <a:pt x="75617" y="46113"/>
                  <a:pt x="72236" y="44160"/>
                  <a:pt x="69854" y="41184"/>
                </a:cubicBezTo>
                <a:cubicBezTo>
                  <a:pt x="65568" y="35826"/>
                  <a:pt x="65247" y="28254"/>
                  <a:pt x="61568" y="22432"/>
                </a:cubicBezTo>
                <a:cubicBezTo>
                  <a:pt x="60233" y="20320"/>
                  <a:pt x="58321" y="19796"/>
                  <a:pt x="56230" y="19796"/>
                </a:cubicBezTo>
                <a:cubicBezTo>
                  <a:pt x="54796" y="19796"/>
                  <a:pt x="53278" y="20043"/>
                  <a:pt x="51805" y="20193"/>
                </a:cubicBezTo>
                <a:cubicBezTo>
                  <a:pt x="50192" y="20360"/>
                  <a:pt x="48527" y="20534"/>
                  <a:pt x="46880" y="20534"/>
                </a:cubicBezTo>
                <a:cubicBezTo>
                  <a:pt x="44638" y="20534"/>
                  <a:pt x="42427" y="20210"/>
                  <a:pt x="40422" y="19098"/>
                </a:cubicBezTo>
                <a:cubicBezTo>
                  <a:pt x="37327" y="17383"/>
                  <a:pt x="35410" y="14169"/>
                  <a:pt x="33457" y="11204"/>
                </a:cubicBezTo>
                <a:cubicBezTo>
                  <a:pt x="31504" y="8251"/>
                  <a:pt x="29135" y="5215"/>
                  <a:pt x="25718" y="4263"/>
                </a:cubicBezTo>
                <a:cubicBezTo>
                  <a:pt x="24811" y="4009"/>
                  <a:pt x="23886" y="3918"/>
                  <a:pt x="22952" y="3918"/>
                </a:cubicBezTo>
                <a:cubicBezTo>
                  <a:pt x="21077" y="3918"/>
                  <a:pt x="19164" y="4286"/>
                  <a:pt x="17288" y="4453"/>
                </a:cubicBezTo>
                <a:cubicBezTo>
                  <a:pt x="16725" y="4503"/>
                  <a:pt x="16179" y="4527"/>
                  <a:pt x="15648" y="4527"/>
                </a:cubicBezTo>
                <a:cubicBezTo>
                  <a:pt x="10840" y="4527"/>
                  <a:pt x="7268" y="2563"/>
                  <a:pt x="3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rot="-178">
            <a:off x="4005475" y="1232345"/>
            <a:ext cx="5817369" cy="4154667"/>
          </a:xfrm>
          <a:custGeom>
            <a:avLst/>
            <a:gdLst/>
            <a:ahLst/>
            <a:cxnLst/>
            <a:rect l="l" t="t" r="r" b="b"/>
            <a:pathLst>
              <a:path w="60390" h="122322" extrusionOk="0">
                <a:moveTo>
                  <a:pt x="49250" y="0"/>
                </a:moveTo>
                <a:cubicBezTo>
                  <a:pt x="48414" y="0"/>
                  <a:pt x="47564" y="124"/>
                  <a:pt x="46745" y="276"/>
                </a:cubicBezTo>
                <a:cubicBezTo>
                  <a:pt x="42708" y="1038"/>
                  <a:pt x="38791" y="2407"/>
                  <a:pt x="35160" y="4324"/>
                </a:cubicBezTo>
                <a:cubicBezTo>
                  <a:pt x="33100" y="5431"/>
                  <a:pt x="31028" y="6824"/>
                  <a:pt x="30100" y="8967"/>
                </a:cubicBezTo>
                <a:cubicBezTo>
                  <a:pt x="28599" y="12503"/>
                  <a:pt x="30778" y="16516"/>
                  <a:pt x="30516" y="20361"/>
                </a:cubicBezTo>
                <a:cubicBezTo>
                  <a:pt x="30195" y="25517"/>
                  <a:pt x="25659" y="29315"/>
                  <a:pt x="21277" y="32089"/>
                </a:cubicBezTo>
                <a:cubicBezTo>
                  <a:pt x="18170" y="34054"/>
                  <a:pt x="14764" y="36030"/>
                  <a:pt x="13217" y="39364"/>
                </a:cubicBezTo>
                <a:cubicBezTo>
                  <a:pt x="10788" y="44602"/>
                  <a:pt x="13943" y="50639"/>
                  <a:pt x="17348" y="55282"/>
                </a:cubicBezTo>
                <a:cubicBezTo>
                  <a:pt x="20753" y="59926"/>
                  <a:pt x="24742" y="65045"/>
                  <a:pt x="23992" y="70760"/>
                </a:cubicBezTo>
                <a:cubicBezTo>
                  <a:pt x="23134" y="77166"/>
                  <a:pt x="16598" y="81559"/>
                  <a:pt x="15253" y="87882"/>
                </a:cubicBezTo>
                <a:cubicBezTo>
                  <a:pt x="14252" y="92549"/>
                  <a:pt x="16276" y="97311"/>
                  <a:pt x="16431" y="102098"/>
                </a:cubicBezTo>
                <a:cubicBezTo>
                  <a:pt x="16610" y="107253"/>
                  <a:pt x="14288" y="112337"/>
                  <a:pt x="10597" y="115873"/>
                </a:cubicBezTo>
                <a:cubicBezTo>
                  <a:pt x="8895" y="117528"/>
                  <a:pt x="6668" y="119314"/>
                  <a:pt x="4263" y="119671"/>
                </a:cubicBezTo>
                <a:cubicBezTo>
                  <a:pt x="2513" y="119933"/>
                  <a:pt x="1" y="119433"/>
                  <a:pt x="155" y="122183"/>
                </a:cubicBezTo>
                <a:cubicBezTo>
                  <a:pt x="1629" y="122280"/>
                  <a:pt x="3119" y="122321"/>
                  <a:pt x="4619" y="122321"/>
                </a:cubicBezTo>
                <a:cubicBezTo>
                  <a:pt x="11034" y="122321"/>
                  <a:pt x="17636" y="121579"/>
                  <a:pt x="23956" y="121338"/>
                </a:cubicBezTo>
                <a:cubicBezTo>
                  <a:pt x="31766" y="121052"/>
                  <a:pt x="39589" y="120755"/>
                  <a:pt x="47399" y="120457"/>
                </a:cubicBezTo>
                <a:cubicBezTo>
                  <a:pt x="48435" y="120433"/>
                  <a:pt x="49507" y="120374"/>
                  <a:pt x="50447" y="119921"/>
                </a:cubicBezTo>
                <a:cubicBezTo>
                  <a:pt x="52031" y="119159"/>
                  <a:pt x="52876" y="117433"/>
                  <a:pt x="53460" y="115790"/>
                </a:cubicBezTo>
                <a:cubicBezTo>
                  <a:pt x="54734" y="112158"/>
                  <a:pt x="55341" y="108348"/>
                  <a:pt x="55758" y="104515"/>
                </a:cubicBezTo>
                <a:cubicBezTo>
                  <a:pt x="56710" y="95573"/>
                  <a:pt x="56615" y="86560"/>
                  <a:pt x="56853" y="77571"/>
                </a:cubicBezTo>
                <a:cubicBezTo>
                  <a:pt x="57472" y="54032"/>
                  <a:pt x="60389" y="30208"/>
                  <a:pt x="55603" y="7169"/>
                </a:cubicBezTo>
                <a:cubicBezTo>
                  <a:pt x="55043" y="4562"/>
                  <a:pt x="54150" y="1645"/>
                  <a:pt x="51745" y="502"/>
                </a:cubicBezTo>
                <a:cubicBezTo>
                  <a:pt x="50964" y="132"/>
                  <a:pt x="50115" y="0"/>
                  <a:pt x="49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7"/>
          <p:cNvSpPr txBox="1">
            <a:spLocks noGrp="1"/>
          </p:cNvSpPr>
          <p:nvPr>
            <p:ph type="subTitle" idx="1"/>
          </p:nvPr>
        </p:nvSpPr>
        <p:spPr>
          <a:xfrm>
            <a:off x="886363" y="1978386"/>
            <a:ext cx="3854400" cy="2092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40" name="Google Shape;40;p7"/>
          <p:cNvSpPr>
            <a:spLocks noGrp="1"/>
          </p:cNvSpPr>
          <p:nvPr>
            <p:ph type="pic" idx="2"/>
          </p:nvPr>
        </p:nvSpPr>
        <p:spPr>
          <a:xfrm>
            <a:off x="5696088" y="1392050"/>
            <a:ext cx="2561700" cy="3265200"/>
          </a:xfrm>
          <a:prstGeom prst="rect">
            <a:avLst/>
          </a:prstGeom>
          <a:noFill/>
          <a:ln w="76200" cap="flat" cmpd="sng">
            <a:solidFill>
              <a:srgbClr val="FFFFFF"/>
            </a:solidFill>
            <a:prstDash val="solid"/>
            <a:round/>
            <a:headEnd type="none" w="sm" len="sm"/>
            <a:tailEnd type="none" w="sm" len="sm"/>
          </a:ln>
        </p:spPr>
      </p:sp>
      <p:sp>
        <p:nvSpPr>
          <p:cNvPr id="41" name="Google Shape;41;p7"/>
          <p:cNvSpPr/>
          <p:nvPr/>
        </p:nvSpPr>
        <p:spPr>
          <a:xfrm rot="5400120" flipH="1">
            <a:off x="-2733604" y="1597330"/>
            <a:ext cx="6262824" cy="1096416"/>
          </a:xfrm>
          <a:custGeom>
            <a:avLst/>
            <a:gdLst/>
            <a:ahLst/>
            <a:cxnLst/>
            <a:rect l="l" t="t" r="r" b="b"/>
            <a:pathLst>
              <a:path w="87595" h="54144" extrusionOk="0">
                <a:moveTo>
                  <a:pt x="3108" y="0"/>
                </a:moveTo>
                <a:cubicBezTo>
                  <a:pt x="2144" y="4108"/>
                  <a:pt x="1941" y="8346"/>
                  <a:pt x="1739" y="12561"/>
                </a:cubicBezTo>
                <a:cubicBezTo>
                  <a:pt x="1191" y="24241"/>
                  <a:pt x="620" y="35933"/>
                  <a:pt x="60" y="47613"/>
                </a:cubicBezTo>
                <a:cubicBezTo>
                  <a:pt x="24" y="48280"/>
                  <a:pt x="1" y="48982"/>
                  <a:pt x="310" y="49578"/>
                </a:cubicBezTo>
                <a:cubicBezTo>
                  <a:pt x="917" y="50733"/>
                  <a:pt x="2453" y="50959"/>
                  <a:pt x="3763" y="51030"/>
                </a:cubicBezTo>
                <a:cubicBezTo>
                  <a:pt x="20444" y="51971"/>
                  <a:pt x="37136" y="52840"/>
                  <a:pt x="53829" y="53697"/>
                </a:cubicBezTo>
                <a:cubicBezTo>
                  <a:pt x="58203" y="53923"/>
                  <a:pt x="62577" y="54143"/>
                  <a:pt x="66951" y="54143"/>
                </a:cubicBezTo>
                <a:cubicBezTo>
                  <a:pt x="68566" y="54143"/>
                  <a:pt x="70181" y="54113"/>
                  <a:pt x="71795" y="54043"/>
                </a:cubicBezTo>
                <a:cubicBezTo>
                  <a:pt x="75367" y="53876"/>
                  <a:pt x="78927" y="53507"/>
                  <a:pt x="82463" y="53019"/>
                </a:cubicBezTo>
                <a:cubicBezTo>
                  <a:pt x="83582" y="52864"/>
                  <a:pt x="84833" y="52614"/>
                  <a:pt x="85487" y="51685"/>
                </a:cubicBezTo>
                <a:cubicBezTo>
                  <a:pt x="87595" y="48673"/>
                  <a:pt x="80487" y="47851"/>
                  <a:pt x="79165" y="47375"/>
                </a:cubicBezTo>
                <a:cubicBezTo>
                  <a:pt x="75617" y="46113"/>
                  <a:pt x="72236" y="44160"/>
                  <a:pt x="69854" y="41184"/>
                </a:cubicBezTo>
                <a:cubicBezTo>
                  <a:pt x="65568" y="35826"/>
                  <a:pt x="65247" y="28254"/>
                  <a:pt x="61568" y="22432"/>
                </a:cubicBezTo>
                <a:cubicBezTo>
                  <a:pt x="60233" y="20320"/>
                  <a:pt x="58321" y="19796"/>
                  <a:pt x="56230" y="19796"/>
                </a:cubicBezTo>
                <a:cubicBezTo>
                  <a:pt x="54796" y="19796"/>
                  <a:pt x="53278" y="20043"/>
                  <a:pt x="51805" y="20193"/>
                </a:cubicBezTo>
                <a:cubicBezTo>
                  <a:pt x="50192" y="20360"/>
                  <a:pt x="48527" y="20534"/>
                  <a:pt x="46880" y="20534"/>
                </a:cubicBezTo>
                <a:cubicBezTo>
                  <a:pt x="44638" y="20534"/>
                  <a:pt x="42427" y="20210"/>
                  <a:pt x="40422" y="19098"/>
                </a:cubicBezTo>
                <a:cubicBezTo>
                  <a:pt x="37327" y="17383"/>
                  <a:pt x="35410" y="14169"/>
                  <a:pt x="33457" y="11204"/>
                </a:cubicBezTo>
                <a:cubicBezTo>
                  <a:pt x="31504" y="8251"/>
                  <a:pt x="29135" y="5215"/>
                  <a:pt x="25718" y="4263"/>
                </a:cubicBezTo>
                <a:cubicBezTo>
                  <a:pt x="24811" y="4009"/>
                  <a:pt x="23886" y="3918"/>
                  <a:pt x="22952" y="3918"/>
                </a:cubicBezTo>
                <a:cubicBezTo>
                  <a:pt x="21077" y="3918"/>
                  <a:pt x="19164" y="4286"/>
                  <a:pt x="17288" y="4453"/>
                </a:cubicBezTo>
                <a:cubicBezTo>
                  <a:pt x="16725" y="4503"/>
                  <a:pt x="16179" y="4527"/>
                  <a:pt x="15648" y="4527"/>
                </a:cubicBezTo>
                <a:cubicBezTo>
                  <a:pt x="10840" y="4527"/>
                  <a:pt x="7268" y="2563"/>
                  <a:pt x="3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2705550" y="2080750"/>
            <a:ext cx="3580500" cy="155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14"/>
          <p:cNvSpPr txBox="1">
            <a:spLocks noGrp="1"/>
          </p:cNvSpPr>
          <p:nvPr>
            <p:ph type="title" idx="2" hasCustomPrompt="1"/>
          </p:nvPr>
        </p:nvSpPr>
        <p:spPr>
          <a:xfrm>
            <a:off x="3911425" y="947425"/>
            <a:ext cx="1117500" cy="7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9" name="Google Shape;79;p14"/>
          <p:cNvSpPr txBox="1">
            <a:spLocks noGrp="1"/>
          </p:cNvSpPr>
          <p:nvPr>
            <p:ph type="subTitle" idx="1"/>
          </p:nvPr>
        </p:nvSpPr>
        <p:spPr>
          <a:xfrm>
            <a:off x="2454900" y="3940025"/>
            <a:ext cx="40818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14"/>
          <p:cNvSpPr/>
          <p:nvPr/>
        </p:nvSpPr>
        <p:spPr>
          <a:xfrm>
            <a:off x="7279826" y="-216750"/>
            <a:ext cx="2196988" cy="5582776"/>
          </a:xfrm>
          <a:custGeom>
            <a:avLst/>
            <a:gdLst/>
            <a:ahLst/>
            <a:cxnLst/>
            <a:rect l="l" t="t" r="r" b="b"/>
            <a:pathLst>
              <a:path w="60390" h="122322" extrusionOk="0">
                <a:moveTo>
                  <a:pt x="49250" y="0"/>
                </a:moveTo>
                <a:cubicBezTo>
                  <a:pt x="48414" y="0"/>
                  <a:pt x="47564" y="124"/>
                  <a:pt x="46745" y="276"/>
                </a:cubicBezTo>
                <a:cubicBezTo>
                  <a:pt x="42708" y="1038"/>
                  <a:pt x="38791" y="2407"/>
                  <a:pt x="35160" y="4324"/>
                </a:cubicBezTo>
                <a:cubicBezTo>
                  <a:pt x="33100" y="5431"/>
                  <a:pt x="31028" y="6824"/>
                  <a:pt x="30100" y="8967"/>
                </a:cubicBezTo>
                <a:cubicBezTo>
                  <a:pt x="28599" y="12503"/>
                  <a:pt x="30778" y="16516"/>
                  <a:pt x="30516" y="20361"/>
                </a:cubicBezTo>
                <a:cubicBezTo>
                  <a:pt x="30195" y="25517"/>
                  <a:pt x="25659" y="29315"/>
                  <a:pt x="21277" y="32089"/>
                </a:cubicBezTo>
                <a:cubicBezTo>
                  <a:pt x="18170" y="34054"/>
                  <a:pt x="14764" y="36030"/>
                  <a:pt x="13217" y="39364"/>
                </a:cubicBezTo>
                <a:cubicBezTo>
                  <a:pt x="10788" y="44602"/>
                  <a:pt x="13943" y="50639"/>
                  <a:pt x="17348" y="55282"/>
                </a:cubicBezTo>
                <a:cubicBezTo>
                  <a:pt x="20753" y="59926"/>
                  <a:pt x="24742" y="65045"/>
                  <a:pt x="23992" y="70760"/>
                </a:cubicBezTo>
                <a:cubicBezTo>
                  <a:pt x="23134" y="77166"/>
                  <a:pt x="16598" y="81559"/>
                  <a:pt x="15253" y="87882"/>
                </a:cubicBezTo>
                <a:cubicBezTo>
                  <a:pt x="14252" y="92549"/>
                  <a:pt x="16276" y="97311"/>
                  <a:pt x="16431" y="102098"/>
                </a:cubicBezTo>
                <a:cubicBezTo>
                  <a:pt x="16610" y="107253"/>
                  <a:pt x="14288" y="112337"/>
                  <a:pt x="10597" y="115873"/>
                </a:cubicBezTo>
                <a:cubicBezTo>
                  <a:pt x="8895" y="117528"/>
                  <a:pt x="6668" y="119314"/>
                  <a:pt x="4263" y="119671"/>
                </a:cubicBezTo>
                <a:cubicBezTo>
                  <a:pt x="2513" y="119933"/>
                  <a:pt x="1" y="119433"/>
                  <a:pt x="155" y="122183"/>
                </a:cubicBezTo>
                <a:cubicBezTo>
                  <a:pt x="1629" y="122280"/>
                  <a:pt x="3119" y="122321"/>
                  <a:pt x="4619" y="122321"/>
                </a:cubicBezTo>
                <a:cubicBezTo>
                  <a:pt x="11034" y="122321"/>
                  <a:pt x="17636" y="121579"/>
                  <a:pt x="23956" y="121338"/>
                </a:cubicBezTo>
                <a:cubicBezTo>
                  <a:pt x="31766" y="121052"/>
                  <a:pt x="39589" y="120755"/>
                  <a:pt x="47399" y="120457"/>
                </a:cubicBezTo>
                <a:cubicBezTo>
                  <a:pt x="48435" y="120433"/>
                  <a:pt x="49507" y="120374"/>
                  <a:pt x="50447" y="119921"/>
                </a:cubicBezTo>
                <a:cubicBezTo>
                  <a:pt x="52031" y="119159"/>
                  <a:pt x="52876" y="117433"/>
                  <a:pt x="53460" y="115790"/>
                </a:cubicBezTo>
                <a:cubicBezTo>
                  <a:pt x="54734" y="112158"/>
                  <a:pt x="55341" y="108348"/>
                  <a:pt x="55758" y="104515"/>
                </a:cubicBezTo>
                <a:cubicBezTo>
                  <a:pt x="56710" y="95573"/>
                  <a:pt x="56615" y="86560"/>
                  <a:pt x="56853" y="77571"/>
                </a:cubicBezTo>
                <a:cubicBezTo>
                  <a:pt x="57472" y="54032"/>
                  <a:pt x="60389" y="30208"/>
                  <a:pt x="55603" y="7169"/>
                </a:cubicBezTo>
                <a:cubicBezTo>
                  <a:pt x="55043" y="4562"/>
                  <a:pt x="54150" y="1645"/>
                  <a:pt x="51745" y="502"/>
                </a:cubicBezTo>
                <a:cubicBezTo>
                  <a:pt x="50964" y="132"/>
                  <a:pt x="50115" y="0"/>
                  <a:pt x="49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rot="5399730">
            <a:off x="-1740593" y="1399809"/>
            <a:ext cx="5584181" cy="2486563"/>
          </a:xfrm>
          <a:custGeom>
            <a:avLst/>
            <a:gdLst/>
            <a:ahLst/>
            <a:cxnLst/>
            <a:rect l="l" t="t" r="r" b="b"/>
            <a:pathLst>
              <a:path w="87595" h="54144" extrusionOk="0">
                <a:moveTo>
                  <a:pt x="3108" y="0"/>
                </a:moveTo>
                <a:cubicBezTo>
                  <a:pt x="2144" y="4108"/>
                  <a:pt x="1941" y="8346"/>
                  <a:pt x="1739" y="12561"/>
                </a:cubicBezTo>
                <a:cubicBezTo>
                  <a:pt x="1191" y="24241"/>
                  <a:pt x="620" y="35933"/>
                  <a:pt x="60" y="47613"/>
                </a:cubicBezTo>
                <a:cubicBezTo>
                  <a:pt x="24" y="48280"/>
                  <a:pt x="1" y="48982"/>
                  <a:pt x="310" y="49578"/>
                </a:cubicBezTo>
                <a:cubicBezTo>
                  <a:pt x="917" y="50733"/>
                  <a:pt x="2453" y="50959"/>
                  <a:pt x="3763" y="51030"/>
                </a:cubicBezTo>
                <a:cubicBezTo>
                  <a:pt x="20444" y="51971"/>
                  <a:pt x="37136" y="52840"/>
                  <a:pt x="53829" y="53697"/>
                </a:cubicBezTo>
                <a:cubicBezTo>
                  <a:pt x="58203" y="53923"/>
                  <a:pt x="62577" y="54143"/>
                  <a:pt x="66951" y="54143"/>
                </a:cubicBezTo>
                <a:cubicBezTo>
                  <a:pt x="68566" y="54143"/>
                  <a:pt x="70181" y="54113"/>
                  <a:pt x="71795" y="54043"/>
                </a:cubicBezTo>
                <a:cubicBezTo>
                  <a:pt x="75367" y="53876"/>
                  <a:pt x="78927" y="53507"/>
                  <a:pt x="82463" y="53019"/>
                </a:cubicBezTo>
                <a:cubicBezTo>
                  <a:pt x="83582" y="52864"/>
                  <a:pt x="84833" y="52614"/>
                  <a:pt x="85487" y="51685"/>
                </a:cubicBezTo>
                <a:cubicBezTo>
                  <a:pt x="87595" y="48673"/>
                  <a:pt x="80487" y="47851"/>
                  <a:pt x="79165" y="47375"/>
                </a:cubicBezTo>
                <a:cubicBezTo>
                  <a:pt x="75617" y="46113"/>
                  <a:pt x="72236" y="44160"/>
                  <a:pt x="69854" y="41184"/>
                </a:cubicBezTo>
                <a:cubicBezTo>
                  <a:pt x="65568" y="35826"/>
                  <a:pt x="65247" y="28254"/>
                  <a:pt x="61568" y="22432"/>
                </a:cubicBezTo>
                <a:cubicBezTo>
                  <a:pt x="60233" y="20320"/>
                  <a:pt x="58321" y="19796"/>
                  <a:pt x="56230" y="19796"/>
                </a:cubicBezTo>
                <a:cubicBezTo>
                  <a:pt x="54796" y="19796"/>
                  <a:pt x="53278" y="20043"/>
                  <a:pt x="51805" y="20193"/>
                </a:cubicBezTo>
                <a:cubicBezTo>
                  <a:pt x="50192" y="20360"/>
                  <a:pt x="48527" y="20534"/>
                  <a:pt x="46880" y="20534"/>
                </a:cubicBezTo>
                <a:cubicBezTo>
                  <a:pt x="44638" y="20534"/>
                  <a:pt x="42427" y="20210"/>
                  <a:pt x="40422" y="19098"/>
                </a:cubicBezTo>
                <a:cubicBezTo>
                  <a:pt x="37327" y="17383"/>
                  <a:pt x="35410" y="14169"/>
                  <a:pt x="33457" y="11204"/>
                </a:cubicBezTo>
                <a:cubicBezTo>
                  <a:pt x="31504" y="8251"/>
                  <a:pt x="29135" y="5215"/>
                  <a:pt x="25718" y="4263"/>
                </a:cubicBezTo>
                <a:cubicBezTo>
                  <a:pt x="24811" y="4009"/>
                  <a:pt x="23886" y="3918"/>
                  <a:pt x="22952" y="3918"/>
                </a:cubicBezTo>
                <a:cubicBezTo>
                  <a:pt x="21077" y="3918"/>
                  <a:pt x="19164" y="4286"/>
                  <a:pt x="17288" y="4453"/>
                </a:cubicBezTo>
                <a:cubicBezTo>
                  <a:pt x="16725" y="4503"/>
                  <a:pt x="16179" y="4527"/>
                  <a:pt x="15648" y="4527"/>
                </a:cubicBezTo>
                <a:cubicBezTo>
                  <a:pt x="10840" y="4527"/>
                  <a:pt x="7268" y="2563"/>
                  <a:pt x="3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4322225" y="2023500"/>
            <a:ext cx="4081800" cy="1077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4" name="Google Shape;84;p15"/>
          <p:cNvSpPr txBox="1">
            <a:spLocks noGrp="1"/>
          </p:cNvSpPr>
          <p:nvPr>
            <p:ph type="title" idx="2" hasCustomPrompt="1"/>
          </p:nvPr>
        </p:nvSpPr>
        <p:spPr>
          <a:xfrm>
            <a:off x="4322225" y="1047425"/>
            <a:ext cx="1046400" cy="8418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5" name="Google Shape;85;p15"/>
          <p:cNvSpPr txBox="1">
            <a:spLocks noGrp="1"/>
          </p:cNvSpPr>
          <p:nvPr>
            <p:ph type="subTitle" idx="1"/>
          </p:nvPr>
        </p:nvSpPr>
        <p:spPr>
          <a:xfrm>
            <a:off x="4322225" y="3159075"/>
            <a:ext cx="40818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 name="Google Shape;86;p15"/>
          <p:cNvSpPr/>
          <p:nvPr/>
        </p:nvSpPr>
        <p:spPr>
          <a:xfrm rot="240" flipH="1">
            <a:off x="3088920" y="3804520"/>
            <a:ext cx="6262605" cy="1521446"/>
          </a:xfrm>
          <a:custGeom>
            <a:avLst/>
            <a:gdLst/>
            <a:ahLst/>
            <a:cxnLst/>
            <a:rect l="l" t="t" r="r" b="b"/>
            <a:pathLst>
              <a:path w="87595" h="54144" extrusionOk="0">
                <a:moveTo>
                  <a:pt x="3108" y="0"/>
                </a:moveTo>
                <a:cubicBezTo>
                  <a:pt x="2144" y="4108"/>
                  <a:pt x="1941" y="8346"/>
                  <a:pt x="1739" y="12561"/>
                </a:cubicBezTo>
                <a:cubicBezTo>
                  <a:pt x="1191" y="24241"/>
                  <a:pt x="620" y="35933"/>
                  <a:pt x="60" y="47613"/>
                </a:cubicBezTo>
                <a:cubicBezTo>
                  <a:pt x="24" y="48280"/>
                  <a:pt x="1" y="48982"/>
                  <a:pt x="310" y="49578"/>
                </a:cubicBezTo>
                <a:cubicBezTo>
                  <a:pt x="917" y="50733"/>
                  <a:pt x="2453" y="50959"/>
                  <a:pt x="3763" y="51030"/>
                </a:cubicBezTo>
                <a:cubicBezTo>
                  <a:pt x="20444" y="51971"/>
                  <a:pt x="37136" y="52840"/>
                  <a:pt x="53829" y="53697"/>
                </a:cubicBezTo>
                <a:cubicBezTo>
                  <a:pt x="58203" y="53923"/>
                  <a:pt x="62577" y="54143"/>
                  <a:pt x="66951" y="54143"/>
                </a:cubicBezTo>
                <a:cubicBezTo>
                  <a:pt x="68566" y="54143"/>
                  <a:pt x="70181" y="54113"/>
                  <a:pt x="71795" y="54043"/>
                </a:cubicBezTo>
                <a:cubicBezTo>
                  <a:pt x="75367" y="53876"/>
                  <a:pt x="78927" y="53507"/>
                  <a:pt x="82463" y="53019"/>
                </a:cubicBezTo>
                <a:cubicBezTo>
                  <a:pt x="83582" y="52864"/>
                  <a:pt x="84833" y="52614"/>
                  <a:pt x="85487" y="51685"/>
                </a:cubicBezTo>
                <a:cubicBezTo>
                  <a:pt x="87595" y="48673"/>
                  <a:pt x="80487" y="47851"/>
                  <a:pt x="79165" y="47375"/>
                </a:cubicBezTo>
                <a:cubicBezTo>
                  <a:pt x="75617" y="46113"/>
                  <a:pt x="72236" y="44160"/>
                  <a:pt x="69854" y="41184"/>
                </a:cubicBezTo>
                <a:cubicBezTo>
                  <a:pt x="65568" y="35826"/>
                  <a:pt x="65247" y="28254"/>
                  <a:pt x="61568" y="22432"/>
                </a:cubicBezTo>
                <a:cubicBezTo>
                  <a:pt x="60233" y="20320"/>
                  <a:pt x="58321" y="19796"/>
                  <a:pt x="56230" y="19796"/>
                </a:cubicBezTo>
                <a:cubicBezTo>
                  <a:pt x="54796" y="19796"/>
                  <a:pt x="53278" y="20043"/>
                  <a:pt x="51805" y="20193"/>
                </a:cubicBezTo>
                <a:cubicBezTo>
                  <a:pt x="50192" y="20360"/>
                  <a:pt x="48527" y="20534"/>
                  <a:pt x="46880" y="20534"/>
                </a:cubicBezTo>
                <a:cubicBezTo>
                  <a:pt x="44638" y="20534"/>
                  <a:pt x="42427" y="20210"/>
                  <a:pt x="40422" y="19098"/>
                </a:cubicBezTo>
                <a:cubicBezTo>
                  <a:pt x="37327" y="17383"/>
                  <a:pt x="35410" y="14169"/>
                  <a:pt x="33457" y="11204"/>
                </a:cubicBezTo>
                <a:cubicBezTo>
                  <a:pt x="31504" y="8251"/>
                  <a:pt x="29135" y="5215"/>
                  <a:pt x="25718" y="4263"/>
                </a:cubicBezTo>
                <a:cubicBezTo>
                  <a:pt x="24811" y="4009"/>
                  <a:pt x="23886" y="3918"/>
                  <a:pt x="22952" y="3918"/>
                </a:cubicBezTo>
                <a:cubicBezTo>
                  <a:pt x="21077" y="3918"/>
                  <a:pt x="19164" y="4286"/>
                  <a:pt x="17288" y="4453"/>
                </a:cubicBezTo>
                <a:cubicBezTo>
                  <a:pt x="16725" y="4503"/>
                  <a:pt x="16179" y="4527"/>
                  <a:pt x="15648" y="4527"/>
                </a:cubicBezTo>
                <a:cubicBezTo>
                  <a:pt x="10840" y="4527"/>
                  <a:pt x="7268" y="2563"/>
                  <a:pt x="3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flipH="1">
            <a:off x="-358406" y="-272075"/>
            <a:ext cx="2586806" cy="5517028"/>
          </a:xfrm>
          <a:custGeom>
            <a:avLst/>
            <a:gdLst/>
            <a:ahLst/>
            <a:cxnLst/>
            <a:rect l="l" t="t" r="r" b="b"/>
            <a:pathLst>
              <a:path w="60390" h="122322" extrusionOk="0">
                <a:moveTo>
                  <a:pt x="49250" y="0"/>
                </a:moveTo>
                <a:cubicBezTo>
                  <a:pt x="48414" y="0"/>
                  <a:pt x="47564" y="124"/>
                  <a:pt x="46745" y="276"/>
                </a:cubicBezTo>
                <a:cubicBezTo>
                  <a:pt x="42708" y="1038"/>
                  <a:pt x="38791" y="2407"/>
                  <a:pt x="35160" y="4324"/>
                </a:cubicBezTo>
                <a:cubicBezTo>
                  <a:pt x="33100" y="5431"/>
                  <a:pt x="31028" y="6824"/>
                  <a:pt x="30100" y="8967"/>
                </a:cubicBezTo>
                <a:cubicBezTo>
                  <a:pt x="28599" y="12503"/>
                  <a:pt x="30778" y="16516"/>
                  <a:pt x="30516" y="20361"/>
                </a:cubicBezTo>
                <a:cubicBezTo>
                  <a:pt x="30195" y="25517"/>
                  <a:pt x="25659" y="29315"/>
                  <a:pt x="21277" y="32089"/>
                </a:cubicBezTo>
                <a:cubicBezTo>
                  <a:pt x="18170" y="34054"/>
                  <a:pt x="14764" y="36030"/>
                  <a:pt x="13217" y="39364"/>
                </a:cubicBezTo>
                <a:cubicBezTo>
                  <a:pt x="10788" y="44602"/>
                  <a:pt x="13943" y="50639"/>
                  <a:pt x="17348" y="55282"/>
                </a:cubicBezTo>
                <a:cubicBezTo>
                  <a:pt x="20753" y="59926"/>
                  <a:pt x="24742" y="65045"/>
                  <a:pt x="23992" y="70760"/>
                </a:cubicBezTo>
                <a:cubicBezTo>
                  <a:pt x="23134" y="77166"/>
                  <a:pt x="16598" y="81559"/>
                  <a:pt x="15253" y="87882"/>
                </a:cubicBezTo>
                <a:cubicBezTo>
                  <a:pt x="14252" y="92549"/>
                  <a:pt x="16276" y="97311"/>
                  <a:pt x="16431" y="102098"/>
                </a:cubicBezTo>
                <a:cubicBezTo>
                  <a:pt x="16610" y="107253"/>
                  <a:pt x="14288" y="112337"/>
                  <a:pt x="10597" y="115873"/>
                </a:cubicBezTo>
                <a:cubicBezTo>
                  <a:pt x="8895" y="117528"/>
                  <a:pt x="6668" y="119314"/>
                  <a:pt x="4263" y="119671"/>
                </a:cubicBezTo>
                <a:cubicBezTo>
                  <a:pt x="2513" y="119933"/>
                  <a:pt x="1" y="119433"/>
                  <a:pt x="155" y="122183"/>
                </a:cubicBezTo>
                <a:cubicBezTo>
                  <a:pt x="1629" y="122280"/>
                  <a:pt x="3119" y="122321"/>
                  <a:pt x="4619" y="122321"/>
                </a:cubicBezTo>
                <a:cubicBezTo>
                  <a:pt x="11034" y="122321"/>
                  <a:pt x="17636" y="121579"/>
                  <a:pt x="23956" y="121338"/>
                </a:cubicBezTo>
                <a:cubicBezTo>
                  <a:pt x="31766" y="121052"/>
                  <a:pt x="39589" y="120755"/>
                  <a:pt x="47399" y="120457"/>
                </a:cubicBezTo>
                <a:cubicBezTo>
                  <a:pt x="48435" y="120433"/>
                  <a:pt x="49507" y="120374"/>
                  <a:pt x="50447" y="119921"/>
                </a:cubicBezTo>
                <a:cubicBezTo>
                  <a:pt x="52031" y="119159"/>
                  <a:pt x="52876" y="117433"/>
                  <a:pt x="53460" y="115790"/>
                </a:cubicBezTo>
                <a:cubicBezTo>
                  <a:pt x="54734" y="112158"/>
                  <a:pt x="55341" y="108348"/>
                  <a:pt x="55758" y="104515"/>
                </a:cubicBezTo>
                <a:cubicBezTo>
                  <a:pt x="56710" y="95573"/>
                  <a:pt x="56615" y="86560"/>
                  <a:pt x="56853" y="77571"/>
                </a:cubicBezTo>
                <a:cubicBezTo>
                  <a:pt x="57472" y="54032"/>
                  <a:pt x="60389" y="30208"/>
                  <a:pt x="55603" y="7169"/>
                </a:cubicBezTo>
                <a:cubicBezTo>
                  <a:pt x="55043" y="4562"/>
                  <a:pt x="54150" y="1645"/>
                  <a:pt x="51745" y="502"/>
                </a:cubicBezTo>
                <a:cubicBezTo>
                  <a:pt x="50964" y="132"/>
                  <a:pt x="50115" y="0"/>
                  <a:pt x="49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99"/>
        <p:cNvGrpSpPr/>
        <p:nvPr/>
      </p:nvGrpSpPr>
      <p:grpSpPr>
        <a:xfrm>
          <a:off x="0" y="0"/>
          <a:ext cx="0" cy="0"/>
          <a:chOff x="0" y="0"/>
          <a:chExt cx="0" cy="0"/>
        </a:xfrm>
      </p:grpSpPr>
      <p:sp>
        <p:nvSpPr>
          <p:cNvPr id="100" name="Google Shape;100;p18"/>
          <p:cNvSpPr/>
          <p:nvPr/>
        </p:nvSpPr>
        <p:spPr>
          <a:xfrm rot="-9560575">
            <a:off x="-536663" y="-672418"/>
            <a:ext cx="3327002" cy="2978023"/>
          </a:xfrm>
          <a:custGeom>
            <a:avLst/>
            <a:gdLst/>
            <a:ahLst/>
            <a:cxnLst/>
            <a:rect l="l" t="t" r="r" b="b"/>
            <a:pathLst>
              <a:path w="60390" h="122322" extrusionOk="0">
                <a:moveTo>
                  <a:pt x="49250" y="0"/>
                </a:moveTo>
                <a:cubicBezTo>
                  <a:pt x="48414" y="0"/>
                  <a:pt x="47564" y="124"/>
                  <a:pt x="46745" y="276"/>
                </a:cubicBezTo>
                <a:cubicBezTo>
                  <a:pt x="42708" y="1038"/>
                  <a:pt x="38791" y="2407"/>
                  <a:pt x="35160" y="4324"/>
                </a:cubicBezTo>
                <a:cubicBezTo>
                  <a:pt x="33100" y="5431"/>
                  <a:pt x="31028" y="6824"/>
                  <a:pt x="30100" y="8967"/>
                </a:cubicBezTo>
                <a:cubicBezTo>
                  <a:pt x="28599" y="12503"/>
                  <a:pt x="30778" y="16516"/>
                  <a:pt x="30516" y="20361"/>
                </a:cubicBezTo>
                <a:cubicBezTo>
                  <a:pt x="30195" y="25517"/>
                  <a:pt x="25659" y="29315"/>
                  <a:pt x="21277" y="32089"/>
                </a:cubicBezTo>
                <a:cubicBezTo>
                  <a:pt x="18170" y="34054"/>
                  <a:pt x="14764" y="36030"/>
                  <a:pt x="13217" y="39364"/>
                </a:cubicBezTo>
                <a:cubicBezTo>
                  <a:pt x="10788" y="44602"/>
                  <a:pt x="13943" y="50639"/>
                  <a:pt x="17348" y="55282"/>
                </a:cubicBezTo>
                <a:cubicBezTo>
                  <a:pt x="20753" y="59926"/>
                  <a:pt x="24742" y="65045"/>
                  <a:pt x="23992" y="70760"/>
                </a:cubicBezTo>
                <a:cubicBezTo>
                  <a:pt x="23134" y="77166"/>
                  <a:pt x="16598" y="81559"/>
                  <a:pt x="15253" y="87882"/>
                </a:cubicBezTo>
                <a:cubicBezTo>
                  <a:pt x="14252" y="92549"/>
                  <a:pt x="16276" y="97311"/>
                  <a:pt x="16431" y="102098"/>
                </a:cubicBezTo>
                <a:cubicBezTo>
                  <a:pt x="16610" y="107253"/>
                  <a:pt x="14288" y="112337"/>
                  <a:pt x="10597" y="115873"/>
                </a:cubicBezTo>
                <a:cubicBezTo>
                  <a:pt x="8895" y="117528"/>
                  <a:pt x="6668" y="119314"/>
                  <a:pt x="4263" y="119671"/>
                </a:cubicBezTo>
                <a:cubicBezTo>
                  <a:pt x="2513" y="119933"/>
                  <a:pt x="1" y="119433"/>
                  <a:pt x="155" y="122183"/>
                </a:cubicBezTo>
                <a:cubicBezTo>
                  <a:pt x="1629" y="122280"/>
                  <a:pt x="3119" y="122321"/>
                  <a:pt x="4619" y="122321"/>
                </a:cubicBezTo>
                <a:cubicBezTo>
                  <a:pt x="11034" y="122321"/>
                  <a:pt x="17636" y="121579"/>
                  <a:pt x="23956" y="121338"/>
                </a:cubicBezTo>
                <a:cubicBezTo>
                  <a:pt x="31766" y="121052"/>
                  <a:pt x="39589" y="120755"/>
                  <a:pt x="47399" y="120457"/>
                </a:cubicBezTo>
                <a:cubicBezTo>
                  <a:pt x="48435" y="120433"/>
                  <a:pt x="49507" y="120374"/>
                  <a:pt x="50447" y="119921"/>
                </a:cubicBezTo>
                <a:cubicBezTo>
                  <a:pt x="52031" y="119159"/>
                  <a:pt x="52876" y="117433"/>
                  <a:pt x="53460" y="115790"/>
                </a:cubicBezTo>
                <a:cubicBezTo>
                  <a:pt x="54734" y="112158"/>
                  <a:pt x="55341" y="108348"/>
                  <a:pt x="55758" y="104515"/>
                </a:cubicBezTo>
                <a:cubicBezTo>
                  <a:pt x="56710" y="95573"/>
                  <a:pt x="56615" y="86560"/>
                  <a:pt x="56853" y="77571"/>
                </a:cubicBezTo>
                <a:cubicBezTo>
                  <a:pt x="57472" y="54032"/>
                  <a:pt x="60389" y="30208"/>
                  <a:pt x="55603" y="7169"/>
                </a:cubicBezTo>
                <a:cubicBezTo>
                  <a:pt x="55043" y="4562"/>
                  <a:pt x="54150" y="1645"/>
                  <a:pt x="51745" y="502"/>
                </a:cubicBezTo>
                <a:cubicBezTo>
                  <a:pt x="50964" y="132"/>
                  <a:pt x="50115" y="0"/>
                  <a:pt x="49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p:nvPr/>
        </p:nvSpPr>
        <p:spPr>
          <a:xfrm rot="230521" flipH="1">
            <a:off x="2440114" y="3695903"/>
            <a:ext cx="6931861" cy="1707746"/>
          </a:xfrm>
          <a:custGeom>
            <a:avLst/>
            <a:gdLst/>
            <a:ahLst/>
            <a:cxnLst/>
            <a:rect l="l" t="t" r="r" b="b"/>
            <a:pathLst>
              <a:path w="87595" h="54144" extrusionOk="0">
                <a:moveTo>
                  <a:pt x="3108" y="0"/>
                </a:moveTo>
                <a:cubicBezTo>
                  <a:pt x="2144" y="4108"/>
                  <a:pt x="1941" y="8346"/>
                  <a:pt x="1739" y="12561"/>
                </a:cubicBezTo>
                <a:cubicBezTo>
                  <a:pt x="1191" y="24241"/>
                  <a:pt x="620" y="35933"/>
                  <a:pt x="60" y="47613"/>
                </a:cubicBezTo>
                <a:cubicBezTo>
                  <a:pt x="24" y="48280"/>
                  <a:pt x="1" y="48982"/>
                  <a:pt x="310" y="49578"/>
                </a:cubicBezTo>
                <a:cubicBezTo>
                  <a:pt x="917" y="50733"/>
                  <a:pt x="2453" y="50959"/>
                  <a:pt x="3763" y="51030"/>
                </a:cubicBezTo>
                <a:cubicBezTo>
                  <a:pt x="20444" y="51971"/>
                  <a:pt x="37136" y="52840"/>
                  <a:pt x="53829" y="53697"/>
                </a:cubicBezTo>
                <a:cubicBezTo>
                  <a:pt x="58203" y="53923"/>
                  <a:pt x="62577" y="54143"/>
                  <a:pt x="66951" y="54143"/>
                </a:cubicBezTo>
                <a:cubicBezTo>
                  <a:pt x="68566" y="54143"/>
                  <a:pt x="70181" y="54113"/>
                  <a:pt x="71795" y="54043"/>
                </a:cubicBezTo>
                <a:cubicBezTo>
                  <a:pt x="75367" y="53876"/>
                  <a:pt x="78927" y="53507"/>
                  <a:pt x="82463" y="53019"/>
                </a:cubicBezTo>
                <a:cubicBezTo>
                  <a:pt x="83582" y="52864"/>
                  <a:pt x="84833" y="52614"/>
                  <a:pt x="85487" y="51685"/>
                </a:cubicBezTo>
                <a:cubicBezTo>
                  <a:pt x="87595" y="48673"/>
                  <a:pt x="80487" y="47851"/>
                  <a:pt x="79165" y="47375"/>
                </a:cubicBezTo>
                <a:cubicBezTo>
                  <a:pt x="75617" y="46113"/>
                  <a:pt x="72236" y="44160"/>
                  <a:pt x="69854" y="41184"/>
                </a:cubicBezTo>
                <a:cubicBezTo>
                  <a:pt x="65568" y="35826"/>
                  <a:pt x="65247" y="28254"/>
                  <a:pt x="61568" y="22432"/>
                </a:cubicBezTo>
                <a:cubicBezTo>
                  <a:pt x="60233" y="20320"/>
                  <a:pt x="58321" y="19796"/>
                  <a:pt x="56230" y="19796"/>
                </a:cubicBezTo>
                <a:cubicBezTo>
                  <a:pt x="54796" y="19796"/>
                  <a:pt x="53278" y="20043"/>
                  <a:pt x="51805" y="20193"/>
                </a:cubicBezTo>
                <a:cubicBezTo>
                  <a:pt x="50192" y="20360"/>
                  <a:pt x="48527" y="20534"/>
                  <a:pt x="46880" y="20534"/>
                </a:cubicBezTo>
                <a:cubicBezTo>
                  <a:pt x="44638" y="20534"/>
                  <a:pt x="42427" y="20210"/>
                  <a:pt x="40422" y="19098"/>
                </a:cubicBezTo>
                <a:cubicBezTo>
                  <a:pt x="37327" y="17383"/>
                  <a:pt x="35410" y="14169"/>
                  <a:pt x="33457" y="11204"/>
                </a:cubicBezTo>
                <a:cubicBezTo>
                  <a:pt x="31504" y="8251"/>
                  <a:pt x="29135" y="5215"/>
                  <a:pt x="25718" y="4263"/>
                </a:cubicBezTo>
                <a:cubicBezTo>
                  <a:pt x="24811" y="4009"/>
                  <a:pt x="23886" y="3918"/>
                  <a:pt x="22952" y="3918"/>
                </a:cubicBezTo>
                <a:cubicBezTo>
                  <a:pt x="21077" y="3918"/>
                  <a:pt x="19164" y="4286"/>
                  <a:pt x="17288" y="4453"/>
                </a:cubicBezTo>
                <a:cubicBezTo>
                  <a:pt x="16725" y="4503"/>
                  <a:pt x="16179" y="4527"/>
                  <a:pt x="15648" y="4527"/>
                </a:cubicBezTo>
                <a:cubicBezTo>
                  <a:pt x="10840" y="4527"/>
                  <a:pt x="7268" y="2563"/>
                  <a:pt x="3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txBox="1">
            <a:spLocks noGrp="1"/>
          </p:cNvSpPr>
          <p:nvPr>
            <p:ph type="title"/>
          </p:nvPr>
        </p:nvSpPr>
        <p:spPr>
          <a:xfrm>
            <a:off x="960225" y="1809713"/>
            <a:ext cx="3210900" cy="6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 name="Google Shape;103;p18"/>
          <p:cNvSpPr txBox="1">
            <a:spLocks noGrp="1"/>
          </p:cNvSpPr>
          <p:nvPr>
            <p:ph type="subTitle" idx="1"/>
          </p:nvPr>
        </p:nvSpPr>
        <p:spPr>
          <a:xfrm>
            <a:off x="960225" y="2528588"/>
            <a:ext cx="3210900" cy="80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892125" y="1706925"/>
            <a:ext cx="3239400" cy="899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 name="Google Shape;106;p19"/>
          <p:cNvSpPr txBox="1">
            <a:spLocks noGrp="1"/>
          </p:cNvSpPr>
          <p:nvPr>
            <p:ph type="subTitle" idx="1"/>
          </p:nvPr>
        </p:nvSpPr>
        <p:spPr>
          <a:xfrm>
            <a:off x="4892125" y="2631981"/>
            <a:ext cx="3239400" cy="80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19"/>
          <p:cNvSpPr/>
          <p:nvPr/>
        </p:nvSpPr>
        <p:spPr>
          <a:xfrm rot="1481267">
            <a:off x="7184069" y="2246370"/>
            <a:ext cx="2586655" cy="3569432"/>
          </a:xfrm>
          <a:custGeom>
            <a:avLst/>
            <a:gdLst/>
            <a:ahLst/>
            <a:cxnLst/>
            <a:rect l="l" t="t" r="r" b="b"/>
            <a:pathLst>
              <a:path w="60390" h="122322" extrusionOk="0">
                <a:moveTo>
                  <a:pt x="49250" y="0"/>
                </a:moveTo>
                <a:cubicBezTo>
                  <a:pt x="48414" y="0"/>
                  <a:pt x="47564" y="124"/>
                  <a:pt x="46745" y="276"/>
                </a:cubicBezTo>
                <a:cubicBezTo>
                  <a:pt x="42708" y="1038"/>
                  <a:pt x="38791" y="2407"/>
                  <a:pt x="35160" y="4324"/>
                </a:cubicBezTo>
                <a:cubicBezTo>
                  <a:pt x="33100" y="5431"/>
                  <a:pt x="31028" y="6824"/>
                  <a:pt x="30100" y="8967"/>
                </a:cubicBezTo>
                <a:cubicBezTo>
                  <a:pt x="28599" y="12503"/>
                  <a:pt x="30778" y="16516"/>
                  <a:pt x="30516" y="20361"/>
                </a:cubicBezTo>
                <a:cubicBezTo>
                  <a:pt x="30195" y="25517"/>
                  <a:pt x="25659" y="29315"/>
                  <a:pt x="21277" y="32089"/>
                </a:cubicBezTo>
                <a:cubicBezTo>
                  <a:pt x="18170" y="34054"/>
                  <a:pt x="14764" y="36030"/>
                  <a:pt x="13217" y="39364"/>
                </a:cubicBezTo>
                <a:cubicBezTo>
                  <a:pt x="10788" y="44602"/>
                  <a:pt x="13943" y="50639"/>
                  <a:pt x="17348" y="55282"/>
                </a:cubicBezTo>
                <a:cubicBezTo>
                  <a:pt x="20753" y="59926"/>
                  <a:pt x="24742" y="65045"/>
                  <a:pt x="23992" y="70760"/>
                </a:cubicBezTo>
                <a:cubicBezTo>
                  <a:pt x="23134" y="77166"/>
                  <a:pt x="16598" y="81559"/>
                  <a:pt x="15253" y="87882"/>
                </a:cubicBezTo>
                <a:cubicBezTo>
                  <a:pt x="14252" y="92549"/>
                  <a:pt x="16276" y="97311"/>
                  <a:pt x="16431" y="102098"/>
                </a:cubicBezTo>
                <a:cubicBezTo>
                  <a:pt x="16610" y="107253"/>
                  <a:pt x="14288" y="112337"/>
                  <a:pt x="10597" y="115873"/>
                </a:cubicBezTo>
                <a:cubicBezTo>
                  <a:pt x="8895" y="117528"/>
                  <a:pt x="6668" y="119314"/>
                  <a:pt x="4263" y="119671"/>
                </a:cubicBezTo>
                <a:cubicBezTo>
                  <a:pt x="2513" y="119933"/>
                  <a:pt x="1" y="119433"/>
                  <a:pt x="155" y="122183"/>
                </a:cubicBezTo>
                <a:cubicBezTo>
                  <a:pt x="1629" y="122280"/>
                  <a:pt x="3119" y="122321"/>
                  <a:pt x="4619" y="122321"/>
                </a:cubicBezTo>
                <a:cubicBezTo>
                  <a:pt x="11034" y="122321"/>
                  <a:pt x="17636" y="121579"/>
                  <a:pt x="23956" y="121338"/>
                </a:cubicBezTo>
                <a:cubicBezTo>
                  <a:pt x="31766" y="121052"/>
                  <a:pt x="39589" y="120755"/>
                  <a:pt x="47399" y="120457"/>
                </a:cubicBezTo>
                <a:cubicBezTo>
                  <a:pt x="48435" y="120433"/>
                  <a:pt x="49507" y="120374"/>
                  <a:pt x="50447" y="119921"/>
                </a:cubicBezTo>
                <a:cubicBezTo>
                  <a:pt x="52031" y="119159"/>
                  <a:pt x="52876" y="117433"/>
                  <a:pt x="53460" y="115790"/>
                </a:cubicBezTo>
                <a:cubicBezTo>
                  <a:pt x="54734" y="112158"/>
                  <a:pt x="55341" y="108348"/>
                  <a:pt x="55758" y="104515"/>
                </a:cubicBezTo>
                <a:cubicBezTo>
                  <a:pt x="56710" y="95573"/>
                  <a:pt x="56615" y="86560"/>
                  <a:pt x="56853" y="77571"/>
                </a:cubicBezTo>
                <a:cubicBezTo>
                  <a:pt x="57472" y="54032"/>
                  <a:pt x="60389" y="30208"/>
                  <a:pt x="55603" y="7169"/>
                </a:cubicBezTo>
                <a:cubicBezTo>
                  <a:pt x="55043" y="4562"/>
                  <a:pt x="54150" y="1645"/>
                  <a:pt x="51745" y="502"/>
                </a:cubicBezTo>
                <a:cubicBezTo>
                  <a:pt x="50964" y="132"/>
                  <a:pt x="50115" y="0"/>
                  <a:pt x="49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p:nvPr/>
        </p:nvSpPr>
        <p:spPr>
          <a:xfrm rot="-242978" flipH="1">
            <a:off x="-539556" y="-219577"/>
            <a:ext cx="2586772" cy="5582664"/>
          </a:xfrm>
          <a:custGeom>
            <a:avLst/>
            <a:gdLst/>
            <a:ahLst/>
            <a:cxnLst/>
            <a:rect l="l" t="t" r="r" b="b"/>
            <a:pathLst>
              <a:path w="60390" h="122322" extrusionOk="0">
                <a:moveTo>
                  <a:pt x="49250" y="0"/>
                </a:moveTo>
                <a:cubicBezTo>
                  <a:pt x="48414" y="0"/>
                  <a:pt x="47564" y="124"/>
                  <a:pt x="46745" y="276"/>
                </a:cubicBezTo>
                <a:cubicBezTo>
                  <a:pt x="42708" y="1038"/>
                  <a:pt x="38791" y="2407"/>
                  <a:pt x="35160" y="4324"/>
                </a:cubicBezTo>
                <a:cubicBezTo>
                  <a:pt x="33100" y="5431"/>
                  <a:pt x="31028" y="6824"/>
                  <a:pt x="30100" y="8967"/>
                </a:cubicBezTo>
                <a:cubicBezTo>
                  <a:pt x="28599" y="12503"/>
                  <a:pt x="30778" y="16516"/>
                  <a:pt x="30516" y="20361"/>
                </a:cubicBezTo>
                <a:cubicBezTo>
                  <a:pt x="30195" y="25517"/>
                  <a:pt x="25659" y="29315"/>
                  <a:pt x="21277" y="32089"/>
                </a:cubicBezTo>
                <a:cubicBezTo>
                  <a:pt x="18170" y="34054"/>
                  <a:pt x="14764" y="36030"/>
                  <a:pt x="13217" y="39364"/>
                </a:cubicBezTo>
                <a:cubicBezTo>
                  <a:pt x="10788" y="44602"/>
                  <a:pt x="13943" y="50639"/>
                  <a:pt x="17348" y="55282"/>
                </a:cubicBezTo>
                <a:cubicBezTo>
                  <a:pt x="20753" y="59926"/>
                  <a:pt x="24742" y="65045"/>
                  <a:pt x="23992" y="70760"/>
                </a:cubicBezTo>
                <a:cubicBezTo>
                  <a:pt x="23134" y="77166"/>
                  <a:pt x="16598" y="81559"/>
                  <a:pt x="15253" y="87882"/>
                </a:cubicBezTo>
                <a:cubicBezTo>
                  <a:pt x="14252" y="92549"/>
                  <a:pt x="16276" y="97311"/>
                  <a:pt x="16431" y="102098"/>
                </a:cubicBezTo>
                <a:cubicBezTo>
                  <a:pt x="16610" y="107253"/>
                  <a:pt x="14288" y="112337"/>
                  <a:pt x="10597" y="115873"/>
                </a:cubicBezTo>
                <a:cubicBezTo>
                  <a:pt x="8895" y="117528"/>
                  <a:pt x="6668" y="119314"/>
                  <a:pt x="4263" y="119671"/>
                </a:cubicBezTo>
                <a:cubicBezTo>
                  <a:pt x="2513" y="119933"/>
                  <a:pt x="1" y="119433"/>
                  <a:pt x="155" y="122183"/>
                </a:cubicBezTo>
                <a:cubicBezTo>
                  <a:pt x="1629" y="122280"/>
                  <a:pt x="3119" y="122321"/>
                  <a:pt x="4619" y="122321"/>
                </a:cubicBezTo>
                <a:cubicBezTo>
                  <a:pt x="11034" y="122321"/>
                  <a:pt x="17636" y="121579"/>
                  <a:pt x="23956" y="121338"/>
                </a:cubicBezTo>
                <a:cubicBezTo>
                  <a:pt x="31766" y="121052"/>
                  <a:pt x="39589" y="120755"/>
                  <a:pt x="47399" y="120457"/>
                </a:cubicBezTo>
                <a:cubicBezTo>
                  <a:pt x="48435" y="120433"/>
                  <a:pt x="49507" y="120374"/>
                  <a:pt x="50447" y="119921"/>
                </a:cubicBezTo>
                <a:cubicBezTo>
                  <a:pt x="52031" y="119159"/>
                  <a:pt x="52876" y="117433"/>
                  <a:pt x="53460" y="115790"/>
                </a:cubicBezTo>
                <a:cubicBezTo>
                  <a:pt x="54734" y="112158"/>
                  <a:pt x="55341" y="108348"/>
                  <a:pt x="55758" y="104515"/>
                </a:cubicBezTo>
                <a:cubicBezTo>
                  <a:pt x="56710" y="95573"/>
                  <a:pt x="56615" y="86560"/>
                  <a:pt x="56853" y="77571"/>
                </a:cubicBezTo>
                <a:cubicBezTo>
                  <a:pt x="57472" y="54032"/>
                  <a:pt x="60389" y="30208"/>
                  <a:pt x="55603" y="7169"/>
                </a:cubicBezTo>
                <a:cubicBezTo>
                  <a:pt x="55043" y="4562"/>
                  <a:pt x="54150" y="1645"/>
                  <a:pt x="51745" y="502"/>
                </a:cubicBezTo>
                <a:cubicBezTo>
                  <a:pt x="50964" y="132"/>
                  <a:pt x="50115" y="0"/>
                  <a:pt x="49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Henny Penny"/>
              <a:buNone/>
              <a:defRPr sz="3500">
                <a:solidFill>
                  <a:schemeClr val="dk1"/>
                </a:solidFill>
                <a:latin typeface="Henny Penny"/>
                <a:ea typeface="Henny Penny"/>
                <a:cs typeface="Henny Penny"/>
                <a:sym typeface="Henny Penny"/>
              </a:defRPr>
            </a:lvl1pPr>
            <a:lvl2pPr lvl="1" rtl="0">
              <a:spcBef>
                <a:spcPts val="0"/>
              </a:spcBef>
              <a:spcAft>
                <a:spcPts val="0"/>
              </a:spcAft>
              <a:buClr>
                <a:schemeClr val="dk1"/>
              </a:buClr>
              <a:buSzPts val="3500"/>
              <a:buFont typeface="Henny Penny"/>
              <a:buNone/>
              <a:defRPr sz="3500">
                <a:solidFill>
                  <a:schemeClr val="dk1"/>
                </a:solidFill>
                <a:latin typeface="Henny Penny"/>
                <a:ea typeface="Henny Penny"/>
                <a:cs typeface="Henny Penny"/>
                <a:sym typeface="Henny Penny"/>
              </a:defRPr>
            </a:lvl2pPr>
            <a:lvl3pPr lvl="2" rtl="0">
              <a:spcBef>
                <a:spcPts val="0"/>
              </a:spcBef>
              <a:spcAft>
                <a:spcPts val="0"/>
              </a:spcAft>
              <a:buClr>
                <a:schemeClr val="dk1"/>
              </a:buClr>
              <a:buSzPts val="3500"/>
              <a:buFont typeface="Henny Penny"/>
              <a:buNone/>
              <a:defRPr sz="3500">
                <a:solidFill>
                  <a:schemeClr val="dk1"/>
                </a:solidFill>
                <a:latin typeface="Henny Penny"/>
                <a:ea typeface="Henny Penny"/>
                <a:cs typeface="Henny Penny"/>
                <a:sym typeface="Henny Penny"/>
              </a:defRPr>
            </a:lvl3pPr>
            <a:lvl4pPr lvl="3" rtl="0">
              <a:spcBef>
                <a:spcPts val="0"/>
              </a:spcBef>
              <a:spcAft>
                <a:spcPts val="0"/>
              </a:spcAft>
              <a:buClr>
                <a:schemeClr val="dk1"/>
              </a:buClr>
              <a:buSzPts val="3500"/>
              <a:buFont typeface="Henny Penny"/>
              <a:buNone/>
              <a:defRPr sz="3500">
                <a:solidFill>
                  <a:schemeClr val="dk1"/>
                </a:solidFill>
                <a:latin typeface="Henny Penny"/>
                <a:ea typeface="Henny Penny"/>
                <a:cs typeface="Henny Penny"/>
                <a:sym typeface="Henny Penny"/>
              </a:defRPr>
            </a:lvl4pPr>
            <a:lvl5pPr lvl="4" rtl="0">
              <a:spcBef>
                <a:spcPts val="0"/>
              </a:spcBef>
              <a:spcAft>
                <a:spcPts val="0"/>
              </a:spcAft>
              <a:buClr>
                <a:schemeClr val="dk1"/>
              </a:buClr>
              <a:buSzPts val="3500"/>
              <a:buFont typeface="Henny Penny"/>
              <a:buNone/>
              <a:defRPr sz="3500">
                <a:solidFill>
                  <a:schemeClr val="dk1"/>
                </a:solidFill>
                <a:latin typeface="Henny Penny"/>
                <a:ea typeface="Henny Penny"/>
                <a:cs typeface="Henny Penny"/>
                <a:sym typeface="Henny Penny"/>
              </a:defRPr>
            </a:lvl5pPr>
            <a:lvl6pPr lvl="5" rtl="0">
              <a:spcBef>
                <a:spcPts val="0"/>
              </a:spcBef>
              <a:spcAft>
                <a:spcPts val="0"/>
              </a:spcAft>
              <a:buClr>
                <a:schemeClr val="dk1"/>
              </a:buClr>
              <a:buSzPts val="3500"/>
              <a:buFont typeface="Henny Penny"/>
              <a:buNone/>
              <a:defRPr sz="3500">
                <a:solidFill>
                  <a:schemeClr val="dk1"/>
                </a:solidFill>
                <a:latin typeface="Henny Penny"/>
                <a:ea typeface="Henny Penny"/>
                <a:cs typeface="Henny Penny"/>
                <a:sym typeface="Henny Penny"/>
              </a:defRPr>
            </a:lvl6pPr>
            <a:lvl7pPr lvl="6" rtl="0">
              <a:spcBef>
                <a:spcPts val="0"/>
              </a:spcBef>
              <a:spcAft>
                <a:spcPts val="0"/>
              </a:spcAft>
              <a:buClr>
                <a:schemeClr val="dk1"/>
              </a:buClr>
              <a:buSzPts val="3500"/>
              <a:buFont typeface="Henny Penny"/>
              <a:buNone/>
              <a:defRPr sz="3500">
                <a:solidFill>
                  <a:schemeClr val="dk1"/>
                </a:solidFill>
                <a:latin typeface="Henny Penny"/>
                <a:ea typeface="Henny Penny"/>
                <a:cs typeface="Henny Penny"/>
                <a:sym typeface="Henny Penny"/>
              </a:defRPr>
            </a:lvl7pPr>
            <a:lvl8pPr lvl="7" rtl="0">
              <a:spcBef>
                <a:spcPts val="0"/>
              </a:spcBef>
              <a:spcAft>
                <a:spcPts val="0"/>
              </a:spcAft>
              <a:buClr>
                <a:schemeClr val="dk1"/>
              </a:buClr>
              <a:buSzPts val="3500"/>
              <a:buFont typeface="Henny Penny"/>
              <a:buNone/>
              <a:defRPr sz="3500">
                <a:solidFill>
                  <a:schemeClr val="dk1"/>
                </a:solidFill>
                <a:latin typeface="Henny Penny"/>
                <a:ea typeface="Henny Penny"/>
                <a:cs typeface="Henny Penny"/>
                <a:sym typeface="Henny Penny"/>
              </a:defRPr>
            </a:lvl8pPr>
            <a:lvl9pPr lvl="8" rtl="0">
              <a:spcBef>
                <a:spcPts val="0"/>
              </a:spcBef>
              <a:spcAft>
                <a:spcPts val="0"/>
              </a:spcAft>
              <a:buClr>
                <a:schemeClr val="dk1"/>
              </a:buClr>
              <a:buSzPts val="3500"/>
              <a:buFont typeface="Henny Penny"/>
              <a:buNone/>
              <a:defRPr sz="3500">
                <a:solidFill>
                  <a:schemeClr val="dk1"/>
                </a:solidFill>
                <a:latin typeface="Henny Penny"/>
                <a:ea typeface="Henny Penny"/>
                <a:cs typeface="Henny Penny"/>
                <a:sym typeface="Henny Penn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60" r:id="rId6"/>
    <p:sldLayoutId id="2147483661" r:id="rId7"/>
    <p:sldLayoutId id="2147483664" r:id="rId8"/>
    <p:sldLayoutId id="2147483665" r:id="rId9"/>
    <p:sldLayoutId id="2147483667" r:id="rId10"/>
    <p:sldLayoutId id="2147483671" r:id="rId11"/>
    <p:sldLayoutId id="2147483674" r:id="rId12"/>
    <p:sldLayoutId id="2147483675" r:id="rId13"/>
    <p:sldLayoutId id="2147483679" r:id="rId14"/>
    <p:sldLayoutId id="214748368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grpSp>
        <p:nvGrpSpPr>
          <p:cNvPr id="245" name="Google Shape;245;p38"/>
          <p:cNvGrpSpPr/>
          <p:nvPr/>
        </p:nvGrpSpPr>
        <p:grpSpPr>
          <a:xfrm rot="-883575">
            <a:off x="-347345" y="-1529432"/>
            <a:ext cx="8234329" cy="7637879"/>
            <a:chOff x="-734746" y="-1247012"/>
            <a:chExt cx="8430023" cy="7637522"/>
          </a:xfrm>
        </p:grpSpPr>
        <p:sp>
          <p:nvSpPr>
            <p:cNvPr id="246" name="Google Shape;246;p38"/>
            <p:cNvSpPr/>
            <p:nvPr/>
          </p:nvSpPr>
          <p:spPr>
            <a:xfrm rot="-999729">
              <a:off x="664162" y="-335881"/>
              <a:ext cx="6381570" cy="5455758"/>
            </a:xfrm>
            <a:custGeom>
              <a:avLst/>
              <a:gdLst/>
              <a:ahLst/>
              <a:cxnLst/>
              <a:rect l="l" t="t" r="r" b="b"/>
              <a:pathLst>
                <a:path w="105859" h="90505" extrusionOk="0">
                  <a:moveTo>
                    <a:pt x="88807" y="1"/>
                  </a:moveTo>
                  <a:cubicBezTo>
                    <a:pt x="80787" y="1"/>
                    <a:pt x="72770" y="294"/>
                    <a:pt x="64770" y="577"/>
                  </a:cubicBezTo>
                  <a:lnTo>
                    <a:pt x="6632" y="2673"/>
                  </a:lnTo>
                  <a:cubicBezTo>
                    <a:pt x="5477" y="2720"/>
                    <a:pt x="4191" y="2815"/>
                    <a:pt x="3382" y="3673"/>
                  </a:cubicBezTo>
                  <a:cubicBezTo>
                    <a:pt x="2905" y="4185"/>
                    <a:pt x="2679" y="4875"/>
                    <a:pt x="2501" y="5554"/>
                  </a:cubicBezTo>
                  <a:cubicBezTo>
                    <a:pt x="1512" y="9221"/>
                    <a:pt x="1417" y="13091"/>
                    <a:pt x="1322" y="16924"/>
                  </a:cubicBezTo>
                  <a:cubicBezTo>
                    <a:pt x="917" y="32795"/>
                    <a:pt x="536" y="48702"/>
                    <a:pt x="131" y="64573"/>
                  </a:cubicBezTo>
                  <a:cubicBezTo>
                    <a:pt x="0" y="69752"/>
                    <a:pt x="417" y="75991"/>
                    <a:pt x="4810" y="78527"/>
                  </a:cubicBezTo>
                  <a:cubicBezTo>
                    <a:pt x="6067" y="79241"/>
                    <a:pt x="7462" y="79521"/>
                    <a:pt x="8893" y="79521"/>
                  </a:cubicBezTo>
                  <a:cubicBezTo>
                    <a:pt x="10661" y="79521"/>
                    <a:pt x="12484" y="79093"/>
                    <a:pt x="14169" y="78527"/>
                  </a:cubicBezTo>
                  <a:cubicBezTo>
                    <a:pt x="17154" y="77540"/>
                    <a:pt x="20117" y="76167"/>
                    <a:pt x="23245" y="76167"/>
                  </a:cubicBezTo>
                  <a:cubicBezTo>
                    <a:pt x="23323" y="76167"/>
                    <a:pt x="23401" y="76168"/>
                    <a:pt x="23479" y="76170"/>
                  </a:cubicBezTo>
                  <a:cubicBezTo>
                    <a:pt x="26301" y="76241"/>
                    <a:pt x="29063" y="77539"/>
                    <a:pt x="30968" y="79682"/>
                  </a:cubicBezTo>
                  <a:cubicBezTo>
                    <a:pt x="32516" y="81420"/>
                    <a:pt x="33516" y="83683"/>
                    <a:pt x="35207" y="85278"/>
                  </a:cubicBezTo>
                  <a:cubicBezTo>
                    <a:pt x="37113" y="87079"/>
                    <a:pt x="39618" y="87784"/>
                    <a:pt x="42220" y="87784"/>
                  </a:cubicBezTo>
                  <a:cubicBezTo>
                    <a:pt x="44332" y="87784"/>
                    <a:pt x="46509" y="87320"/>
                    <a:pt x="48483" y="86600"/>
                  </a:cubicBezTo>
                  <a:cubicBezTo>
                    <a:pt x="52888" y="84992"/>
                    <a:pt x="56972" y="82361"/>
                    <a:pt x="61567" y="81480"/>
                  </a:cubicBezTo>
                  <a:cubicBezTo>
                    <a:pt x="62631" y="81278"/>
                    <a:pt x="63711" y="81179"/>
                    <a:pt x="64791" y="81179"/>
                  </a:cubicBezTo>
                  <a:cubicBezTo>
                    <a:pt x="68368" y="81179"/>
                    <a:pt x="71948" y="82265"/>
                    <a:pt x="74938" y="84314"/>
                  </a:cubicBezTo>
                  <a:cubicBezTo>
                    <a:pt x="77831" y="86302"/>
                    <a:pt x="80498" y="89755"/>
                    <a:pt x="84023" y="90505"/>
                  </a:cubicBezTo>
                  <a:cubicBezTo>
                    <a:pt x="86737" y="81539"/>
                    <a:pt x="87440" y="72610"/>
                    <a:pt x="84189" y="63668"/>
                  </a:cubicBezTo>
                  <a:cubicBezTo>
                    <a:pt x="82451" y="59239"/>
                    <a:pt x="79760" y="54238"/>
                    <a:pt x="81951" y="50024"/>
                  </a:cubicBezTo>
                  <a:cubicBezTo>
                    <a:pt x="82915" y="48142"/>
                    <a:pt x="84701" y="46892"/>
                    <a:pt x="86392" y="45702"/>
                  </a:cubicBezTo>
                  <a:lnTo>
                    <a:pt x="92643" y="41380"/>
                  </a:lnTo>
                  <a:cubicBezTo>
                    <a:pt x="95346" y="39499"/>
                    <a:pt x="98120" y="37546"/>
                    <a:pt x="99846" y="34688"/>
                  </a:cubicBezTo>
                  <a:cubicBezTo>
                    <a:pt x="101572" y="31843"/>
                    <a:pt x="101965" y="27830"/>
                    <a:pt x="99870" y="25271"/>
                  </a:cubicBezTo>
                  <a:cubicBezTo>
                    <a:pt x="97989" y="22985"/>
                    <a:pt x="94298" y="21711"/>
                    <a:pt x="94357" y="18710"/>
                  </a:cubicBezTo>
                  <a:cubicBezTo>
                    <a:pt x="94369" y="17686"/>
                    <a:pt x="94893" y="16734"/>
                    <a:pt x="95488" y="15900"/>
                  </a:cubicBezTo>
                  <a:cubicBezTo>
                    <a:pt x="97191" y="13507"/>
                    <a:pt x="99584" y="11805"/>
                    <a:pt x="101680" y="9793"/>
                  </a:cubicBezTo>
                  <a:cubicBezTo>
                    <a:pt x="103775" y="7780"/>
                    <a:pt x="105680" y="5256"/>
                    <a:pt x="105859" y="2304"/>
                  </a:cubicBezTo>
                  <a:cubicBezTo>
                    <a:pt x="101584" y="256"/>
                    <a:pt x="96739" y="65"/>
                    <a:pt x="92036" y="18"/>
                  </a:cubicBezTo>
                  <a:cubicBezTo>
                    <a:pt x="90959" y="6"/>
                    <a:pt x="89883" y="1"/>
                    <a:pt x="88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8"/>
            <p:cNvSpPr/>
            <p:nvPr/>
          </p:nvSpPr>
          <p:spPr>
            <a:xfrm rot="-999729">
              <a:off x="455006" y="-415961"/>
              <a:ext cx="6596180" cy="5458410"/>
            </a:xfrm>
            <a:custGeom>
              <a:avLst/>
              <a:gdLst/>
              <a:ahLst/>
              <a:cxnLst/>
              <a:rect l="l" t="t" r="r" b="b"/>
              <a:pathLst>
                <a:path w="109419" h="90549" extrusionOk="0">
                  <a:moveTo>
                    <a:pt x="92056" y="0"/>
                  </a:moveTo>
                  <a:cubicBezTo>
                    <a:pt x="83681" y="0"/>
                    <a:pt x="75300" y="288"/>
                    <a:pt x="66937" y="585"/>
                  </a:cubicBezTo>
                  <a:cubicBezTo>
                    <a:pt x="46899" y="1287"/>
                    <a:pt x="26884" y="1978"/>
                    <a:pt x="6846" y="2680"/>
                  </a:cubicBezTo>
                  <a:cubicBezTo>
                    <a:pt x="5644" y="2728"/>
                    <a:pt x="4322" y="2811"/>
                    <a:pt x="3489" y="3681"/>
                  </a:cubicBezTo>
                  <a:cubicBezTo>
                    <a:pt x="3000" y="4181"/>
                    <a:pt x="2774" y="4883"/>
                    <a:pt x="2572" y="5550"/>
                  </a:cubicBezTo>
                  <a:cubicBezTo>
                    <a:pt x="1572" y="9241"/>
                    <a:pt x="1465" y="13098"/>
                    <a:pt x="1357" y="16920"/>
                  </a:cubicBezTo>
                  <a:cubicBezTo>
                    <a:pt x="953" y="32815"/>
                    <a:pt x="536" y="48710"/>
                    <a:pt x="131" y="64605"/>
                  </a:cubicBezTo>
                  <a:cubicBezTo>
                    <a:pt x="0" y="69808"/>
                    <a:pt x="429" y="76035"/>
                    <a:pt x="4977" y="78559"/>
                  </a:cubicBezTo>
                  <a:cubicBezTo>
                    <a:pt x="6269" y="79276"/>
                    <a:pt x="7705" y="79557"/>
                    <a:pt x="9181" y="79557"/>
                  </a:cubicBezTo>
                  <a:cubicBezTo>
                    <a:pt x="11010" y="79557"/>
                    <a:pt x="12898" y="79126"/>
                    <a:pt x="14645" y="78559"/>
                  </a:cubicBezTo>
                  <a:cubicBezTo>
                    <a:pt x="17723" y="77571"/>
                    <a:pt x="20801" y="76199"/>
                    <a:pt x="24034" y="76199"/>
                  </a:cubicBezTo>
                  <a:cubicBezTo>
                    <a:pt x="24115" y="76199"/>
                    <a:pt x="24196" y="76200"/>
                    <a:pt x="24277" y="76201"/>
                  </a:cubicBezTo>
                  <a:cubicBezTo>
                    <a:pt x="27194" y="76273"/>
                    <a:pt x="30051" y="77582"/>
                    <a:pt x="32016" y="79726"/>
                  </a:cubicBezTo>
                  <a:cubicBezTo>
                    <a:pt x="33623" y="81476"/>
                    <a:pt x="34635" y="83738"/>
                    <a:pt x="36386" y="85321"/>
                  </a:cubicBezTo>
                  <a:cubicBezTo>
                    <a:pt x="38362" y="87127"/>
                    <a:pt x="40958" y="87834"/>
                    <a:pt x="43655" y="87834"/>
                  </a:cubicBezTo>
                  <a:cubicBezTo>
                    <a:pt x="45833" y="87834"/>
                    <a:pt x="48076" y="87373"/>
                    <a:pt x="50113" y="86655"/>
                  </a:cubicBezTo>
                  <a:cubicBezTo>
                    <a:pt x="54662" y="85060"/>
                    <a:pt x="58900" y="82393"/>
                    <a:pt x="63639" y="81535"/>
                  </a:cubicBezTo>
                  <a:cubicBezTo>
                    <a:pt x="64747" y="81329"/>
                    <a:pt x="65873" y="81228"/>
                    <a:pt x="66999" y="81228"/>
                  </a:cubicBezTo>
                  <a:cubicBezTo>
                    <a:pt x="70687" y="81228"/>
                    <a:pt x="74376" y="82314"/>
                    <a:pt x="77450" y="84357"/>
                  </a:cubicBezTo>
                  <a:cubicBezTo>
                    <a:pt x="80463" y="86357"/>
                    <a:pt x="83213" y="89810"/>
                    <a:pt x="86844" y="90548"/>
                  </a:cubicBezTo>
                  <a:cubicBezTo>
                    <a:pt x="89630" y="81583"/>
                    <a:pt x="90357" y="72653"/>
                    <a:pt x="87011" y="63700"/>
                  </a:cubicBezTo>
                  <a:cubicBezTo>
                    <a:pt x="85213" y="59271"/>
                    <a:pt x="82427" y="54270"/>
                    <a:pt x="84689" y="50043"/>
                  </a:cubicBezTo>
                  <a:cubicBezTo>
                    <a:pt x="85701" y="48162"/>
                    <a:pt x="87535" y="46912"/>
                    <a:pt x="89285" y="45721"/>
                  </a:cubicBezTo>
                  <a:cubicBezTo>
                    <a:pt x="91440" y="44281"/>
                    <a:pt x="93583" y="42840"/>
                    <a:pt x="95750" y="41376"/>
                  </a:cubicBezTo>
                  <a:cubicBezTo>
                    <a:pt x="98548" y="39506"/>
                    <a:pt x="101418" y="37542"/>
                    <a:pt x="103203" y="34696"/>
                  </a:cubicBezTo>
                  <a:cubicBezTo>
                    <a:pt x="104989" y="31851"/>
                    <a:pt x="105370" y="27838"/>
                    <a:pt x="103215" y="25278"/>
                  </a:cubicBezTo>
                  <a:cubicBezTo>
                    <a:pt x="101287" y="22980"/>
                    <a:pt x="97477" y="21718"/>
                    <a:pt x="97512" y="18706"/>
                  </a:cubicBezTo>
                  <a:cubicBezTo>
                    <a:pt x="97536" y="17682"/>
                    <a:pt x="98072" y="16730"/>
                    <a:pt x="98679" y="15896"/>
                  </a:cubicBezTo>
                  <a:cubicBezTo>
                    <a:pt x="100429" y="13515"/>
                    <a:pt x="102918" y="11801"/>
                    <a:pt x="105097" y="9800"/>
                  </a:cubicBezTo>
                  <a:cubicBezTo>
                    <a:pt x="107263" y="7788"/>
                    <a:pt x="109228" y="5252"/>
                    <a:pt x="109419" y="2311"/>
                  </a:cubicBezTo>
                  <a:cubicBezTo>
                    <a:pt x="105013" y="252"/>
                    <a:pt x="99989" y="61"/>
                    <a:pt x="95119" y="13"/>
                  </a:cubicBezTo>
                  <a:cubicBezTo>
                    <a:pt x="94098" y="4"/>
                    <a:pt x="93077" y="0"/>
                    <a:pt x="920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8"/>
            <p:cNvSpPr/>
            <p:nvPr/>
          </p:nvSpPr>
          <p:spPr>
            <a:xfrm rot="-999729">
              <a:off x="-11288" y="-333098"/>
              <a:ext cx="6220131" cy="5956937"/>
            </a:xfrm>
            <a:custGeom>
              <a:avLst/>
              <a:gdLst/>
              <a:ahLst/>
              <a:cxnLst/>
              <a:rect l="l" t="t" r="r" b="b"/>
              <a:pathLst>
                <a:path w="103181" h="98819" extrusionOk="0">
                  <a:moveTo>
                    <a:pt x="56247" y="1"/>
                  </a:moveTo>
                  <a:cubicBezTo>
                    <a:pt x="48272" y="1"/>
                    <a:pt x="40296" y="115"/>
                    <a:pt x="32326" y="232"/>
                  </a:cubicBezTo>
                  <a:cubicBezTo>
                    <a:pt x="29016" y="268"/>
                    <a:pt x="25659" y="327"/>
                    <a:pt x="22468" y="1208"/>
                  </a:cubicBezTo>
                  <a:cubicBezTo>
                    <a:pt x="15527" y="3125"/>
                    <a:pt x="10121" y="8817"/>
                    <a:pt x="6954" y="15282"/>
                  </a:cubicBezTo>
                  <a:cubicBezTo>
                    <a:pt x="3787" y="21735"/>
                    <a:pt x="2549" y="28938"/>
                    <a:pt x="1537" y="36070"/>
                  </a:cubicBezTo>
                  <a:cubicBezTo>
                    <a:pt x="703" y="41844"/>
                    <a:pt x="1" y="47702"/>
                    <a:pt x="656" y="53489"/>
                  </a:cubicBezTo>
                  <a:cubicBezTo>
                    <a:pt x="1120" y="57573"/>
                    <a:pt x="2311" y="61656"/>
                    <a:pt x="4466" y="65181"/>
                  </a:cubicBezTo>
                  <a:cubicBezTo>
                    <a:pt x="6371" y="68276"/>
                    <a:pt x="7895" y="71967"/>
                    <a:pt x="11514" y="73396"/>
                  </a:cubicBezTo>
                  <a:cubicBezTo>
                    <a:pt x="13543" y="74195"/>
                    <a:pt x="15766" y="74381"/>
                    <a:pt x="17971" y="74381"/>
                  </a:cubicBezTo>
                  <a:cubicBezTo>
                    <a:pt x="18264" y="74381"/>
                    <a:pt x="18557" y="74378"/>
                    <a:pt x="18848" y="74372"/>
                  </a:cubicBezTo>
                  <a:cubicBezTo>
                    <a:pt x="22194" y="74337"/>
                    <a:pt x="25540" y="74051"/>
                    <a:pt x="28897" y="73825"/>
                  </a:cubicBezTo>
                  <a:cubicBezTo>
                    <a:pt x="30090" y="73741"/>
                    <a:pt x="31316" y="73676"/>
                    <a:pt x="32541" y="73676"/>
                  </a:cubicBezTo>
                  <a:cubicBezTo>
                    <a:pt x="36207" y="73676"/>
                    <a:pt x="39852" y="74257"/>
                    <a:pt x="42494" y="76658"/>
                  </a:cubicBezTo>
                  <a:cubicBezTo>
                    <a:pt x="44530" y="78492"/>
                    <a:pt x="45661" y="81195"/>
                    <a:pt x="47769" y="82957"/>
                  </a:cubicBezTo>
                  <a:cubicBezTo>
                    <a:pt x="49729" y="84601"/>
                    <a:pt x="52263" y="85209"/>
                    <a:pt x="54862" y="85209"/>
                  </a:cubicBezTo>
                  <a:cubicBezTo>
                    <a:pt x="56382" y="85209"/>
                    <a:pt x="57926" y="85001"/>
                    <a:pt x="59389" y="84671"/>
                  </a:cubicBezTo>
                  <a:cubicBezTo>
                    <a:pt x="63342" y="83778"/>
                    <a:pt x="67152" y="82123"/>
                    <a:pt x="71224" y="81861"/>
                  </a:cubicBezTo>
                  <a:cubicBezTo>
                    <a:pt x="71417" y="81849"/>
                    <a:pt x="71610" y="81843"/>
                    <a:pt x="71802" y="81843"/>
                  </a:cubicBezTo>
                  <a:cubicBezTo>
                    <a:pt x="76021" y="81843"/>
                    <a:pt x="80052" y="84759"/>
                    <a:pt x="83559" y="86957"/>
                  </a:cubicBezTo>
                  <a:cubicBezTo>
                    <a:pt x="87702" y="89588"/>
                    <a:pt x="91608" y="92636"/>
                    <a:pt x="95179" y="96065"/>
                  </a:cubicBezTo>
                  <a:cubicBezTo>
                    <a:pt x="95590" y="96443"/>
                    <a:pt x="97337" y="98819"/>
                    <a:pt x="97860" y="98819"/>
                  </a:cubicBezTo>
                  <a:cubicBezTo>
                    <a:pt x="97898" y="98819"/>
                    <a:pt x="97929" y="98806"/>
                    <a:pt x="97954" y="98780"/>
                  </a:cubicBezTo>
                  <a:cubicBezTo>
                    <a:pt x="98085" y="98637"/>
                    <a:pt x="98096" y="98411"/>
                    <a:pt x="98108" y="98209"/>
                  </a:cubicBezTo>
                  <a:cubicBezTo>
                    <a:pt x="98370" y="90505"/>
                    <a:pt x="99406" y="82504"/>
                    <a:pt x="97513" y="74920"/>
                  </a:cubicBezTo>
                  <a:cubicBezTo>
                    <a:pt x="96656" y="71431"/>
                    <a:pt x="95215" y="67383"/>
                    <a:pt x="93227" y="64359"/>
                  </a:cubicBezTo>
                  <a:cubicBezTo>
                    <a:pt x="91715" y="62049"/>
                    <a:pt x="89703" y="60001"/>
                    <a:pt x="88750" y="57406"/>
                  </a:cubicBezTo>
                  <a:cubicBezTo>
                    <a:pt x="86964" y="52524"/>
                    <a:pt x="89441" y="47000"/>
                    <a:pt x="93108" y="43321"/>
                  </a:cubicBezTo>
                  <a:cubicBezTo>
                    <a:pt x="95489" y="40916"/>
                    <a:pt x="98382" y="39011"/>
                    <a:pt x="100359" y="36296"/>
                  </a:cubicBezTo>
                  <a:cubicBezTo>
                    <a:pt x="102335" y="33570"/>
                    <a:pt x="103180" y="29545"/>
                    <a:pt x="101073" y="26902"/>
                  </a:cubicBezTo>
                  <a:cubicBezTo>
                    <a:pt x="100287" y="25914"/>
                    <a:pt x="99168" y="25223"/>
                    <a:pt x="98406" y="24223"/>
                  </a:cubicBezTo>
                  <a:cubicBezTo>
                    <a:pt x="96477" y="21723"/>
                    <a:pt x="97203" y="18044"/>
                    <a:pt x="98644" y="15234"/>
                  </a:cubicBezTo>
                  <a:cubicBezTo>
                    <a:pt x="100097" y="12400"/>
                    <a:pt x="102145" y="9817"/>
                    <a:pt x="102752" y="6709"/>
                  </a:cubicBezTo>
                  <a:cubicBezTo>
                    <a:pt x="102871" y="6090"/>
                    <a:pt x="102930" y="5447"/>
                    <a:pt x="102668" y="4888"/>
                  </a:cubicBezTo>
                  <a:cubicBezTo>
                    <a:pt x="102323" y="4137"/>
                    <a:pt x="101537" y="3745"/>
                    <a:pt x="100787" y="3423"/>
                  </a:cubicBezTo>
                  <a:cubicBezTo>
                    <a:pt x="96120" y="1459"/>
                    <a:pt x="90965" y="1042"/>
                    <a:pt x="85904" y="744"/>
                  </a:cubicBezTo>
                  <a:cubicBezTo>
                    <a:pt x="76034" y="177"/>
                    <a:pt x="66142" y="1"/>
                    <a:pt x="56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38"/>
          <p:cNvSpPr txBox="1">
            <a:spLocks noGrp="1"/>
          </p:cNvSpPr>
          <p:nvPr>
            <p:ph type="ctrTitle"/>
          </p:nvPr>
        </p:nvSpPr>
        <p:spPr>
          <a:xfrm>
            <a:off x="833866" y="750831"/>
            <a:ext cx="4998000" cy="234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XÂY DỰNG DỮ LIỆU VÀ MÔ HÌNH PHÂN LOẠI BÀI HÁT THEO CHỦ ĐỀ</a:t>
            </a:r>
            <a:endParaRPr lang="en-US" sz="5000" dirty="0">
              <a:solidFill>
                <a:schemeClr val="lt1"/>
              </a:solidFill>
            </a:endParaRPr>
          </a:p>
        </p:txBody>
      </p:sp>
      <p:grpSp>
        <p:nvGrpSpPr>
          <p:cNvPr id="251" name="Google Shape;251;p38"/>
          <p:cNvGrpSpPr/>
          <p:nvPr/>
        </p:nvGrpSpPr>
        <p:grpSpPr>
          <a:xfrm rot="-403796">
            <a:off x="6112960" y="1426943"/>
            <a:ext cx="3227895" cy="4154902"/>
            <a:chOff x="5047627" y="2445850"/>
            <a:chExt cx="1479373" cy="1904228"/>
          </a:xfrm>
        </p:grpSpPr>
        <p:sp>
          <p:nvSpPr>
            <p:cNvPr id="252" name="Google Shape;252;p38"/>
            <p:cNvSpPr/>
            <p:nvPr/>
          </p:nvSpPr>
          <p:spPr>
            <a:xfrm>
              <a:off x="5437550" y="3043850"/>
              <a:ext cx="361675" cy="892675"/>
            </a:xfrm>
            <a:custGeom>
              <a:avLst/>
              <a:gdLst/>
              <a:ahLst/>
              <a:cxnLst/>
              <a:rect l="l" t="t" r="r" b="b"/>
              <a:pathLst>
                <a:path w="14467" h="35707" fill="none" extrusionOk="0">
                  <a:moveTo>
                    <a:pt x="13848" y="429"/>
                  </a:moveTo>
                  <a:lnTo>
                    <a:pt x="12990" y="131"/>
                  </a:lnTo>
                  <a:cubicBezTo>
                    <a:pt x="12586" y="0"/>
                    <a:pt x="12157" y="214"/>
                    <a:pt x="12026" y="607"/>
                  </a:cubicBezTo>
                  <a:lnTo>
                    <a:pt x="144" y="34171"/>
                  </a:lnTo>
                  <a:cubicBezTo>
                    <a:pt x="1" y="34576"/>
                    <a:pt x="215" y="35016"/>
                    <a:pt x="620" y="35159"/>
                  </a:cubicBezTo>
                  <a:lnTo>
                    <a:pt x="1846" y="35576"/>
                  </a:lnTo>
                  <a:cubicBezTo>
                    <a:pt x="2239" y="35707"/>
                    <a:pt x="2680" y="35493"/>
                    <a:pt x="2811" y="35100"/>
                  </a:cubicBezTo>
                  <a:lnTo>
                    <a:pt x="14324" y="1405"/>
                  </a:lnTo>
                  <a:cubicBezTo>
                    <a:pt x="14467" y="1012"/>
                    <a:pt x="14252" y="572"/>
                    <a:pt x="13848" y="429"/>
                  </a:cubicBezTo>
                  <a:close/>
                </a:path>
              </a:pathLst>
            </a:custGeom>
            <a:noFill/>
            <a:ln w="11300" cap="flat" cmpd="sng">
              <a:solidFill>
                <a:srgbClr val="ECC91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8"/>
            <p:cNvSpPr/>
            <p:nvPr/>
          </p:nvSpPr>
          <p:spPr>
            <a:xfrm>
              <a:off x="5127100" y="2572350"/>
              <a:ext cx="1230825" cy="1723750"/>
            </a:xfrm>
            <a:custGeom>
              <a:avLst/>
              <a:gdLst/>
              <a:ahLst/>
              <a:cxnLst/>
              <a:rect l="l" t="t" r="r" b="b"/>
              <a:pathLst>
                <a:path w="49233" h="68950" extrusionOk="0">
                  <a:moveTo>
                    <a:pt x="36446" y="1"/>
                  </a:moveTo>
                  <a:cubicBezTo>
                    <a:pt x="32874" y="1"/>
                    <a:pt x="30397" y="8073"/>
                    <a:pt x="28695" y="12502"/>
                  </a:cubicBezTo>
                  <a:cubicBezTo>
                    <a:pt x="27016" y="16943"/>
                    <a:pt x="12609" y="57448"/>
                    <a:pt x="12026" y="59020"/>
                  </a:cubicBezTo>
                  <a:cubicBezTo>
                    <a:pt x="11775" y="59691"/>
                    <a:pt x="11151" y="60032"/>
                    <a:pt x="10560" y="60032"/>
                  </a:cubicBezTo>
                  <a:cubicBezTo>
                    <a:pt x="9779" y="60032"/>
                    <a:pt x="9057" y="59436"/>
                    <a:pt x="9335" y="58222"/>
                  </a:cubicBezTo>
                  <a:cubicBezTo>
                    <a:pt x="9811" y="56103"/>
                    <a:pt x="16205" y="39529"/>
                    <a:pt x="15895" y="34195"/>
                  </a:cubicBezTo>
                  <a:cubicBezTo>
                    <a:pt x="15586" y="28849"/>
                    <a:pt x="13205" y="24135"/>
                    <a:pt x="14181" y="22587"/>
                  </a:cubicBezTo>
                  <a:cubicBezTo>
                    <a:pt x="15252" y="20896"/>
                    <a:pt x="16026" y="20241"/>
                    <a:pt x="16026" y="20241"/>
                  </a:cubicBezTo>
                  <a:lnTo>
                    <a:pt x="16026" y="20241"/>
                  </a:lnTo>
                  <a:lnTo>
                    <a:pt x="0" y="27552"/>
                  </a:lnTo>
                  <a:cubicBezTo>
                    <a:pt x="0" y="27552"/>
                    <a:pt x="406" y="27498"/>
                    <a:pt x="991" y="27498"/>
                  </a:cubicBezTo>
                  <a:cubicBezTo>
                    <a:pt x="1673" y="27498"/>
                    <a:pt x="2598" y="27571"/>
                    <a:pt x="3406" y="27885"/>
                  </a:cubicBezTo>
                  <a:cubicBezTo>
                    <a:pt x="4918" y="28445"/>
                    <a:pt x="6728" y="31362"/>
                    <a:pt x="6882" y="35029"/>
                  </a:cubicBezTo>
                  <a:cubicBezTo>
                    <a:pt x="7144" y="41887"/>
                    <a:pt x="2715" y="52197"/>
                    <a:pt x="1501" y="60901"/>
                  </a:cubicBezTo>
                  <a:cubicBezTo>
                    <a:pt x="953" y="64925"/>
                    <a:pt x="3572" y="67199"/>
                    <a:pt x="7359" y="68485"/>
                  </a:cubicBezTo>
                  <a:cubicBezTo>
                    <a:pt x="8257" y="68792"/>
                    <a:pt x="9202" y="68950"/>
                    <a:pt x="10137" y="68950"/>
                  </a:cubicBezTo>
                  <a:cubicBezTo>
                    <a:pt x="12868" y="68950"/>
                    <a:pt x="15516" y="67602"/>
                    <a:pt x="16705" y="64675"/>
                  </a:cubicBezTo>
                  <a:cubicBezTo>
                    <a:pt x="18312" y="60746"/>
                    <a:pt x="33564" y="8502"/>
                    <a:pt x="34183" y="6882"/>
                  </a:cubicBezTo>
                  <a:cubicBezTo>
                    <a:pt x="35022" y="4693"/>
                    <a:pt x="36182" y="3115"/>
                    <a:pt x="37907" y="3115"/>
                  </a:cubicBezTo>
                  <a:cubicBezTo>
                    <a:pt x="38387" y="3115"/>
                    <a:pt x="38910" y="3237"/>
                    <a:pt x="39482" y="3501"/>
                  </a:cubicBezTo>
                  <a:cubicBezTo>
                    <a:pt x="42125" y="4739"/>
                    <a:pt x="41672" y="5894"/>
                    <a:pt x="43970" y="7132"/>
                  </a:cubicBezTo>
                  <a:cubicBezTo>
                    <a:pt x="45173" y="7787"/>
                    <a:pt x="48852" y="8871"/>
                    <a:pt x="48852" y="8871"/>
                  </a:cubicBezTo>
                  <a:lnTo>
                    <a:pt x="49233" y="7537"/>
                  </a:lnTo>
                  <a:cubicBezTo>
                    <a:pt x="49233" y="7537"/>
                    <a:pt x="46125" y="6573"/>
                    <a:pt x="43637" y="4584"/>
                  </a:cubicBezTo>
                  <a:cubicBezTo>
                    <a:pt x="42446" y="3632"/>
                    <a:pt x="41113" y="1"/>
                    <a:pt x="36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8"/>
            <p:cNvSpPr/>
            <p:nvPr/>
          </p:nvSpPr>
          <p:spPr>
            <a:xfrm>
              <a:off x="5154175" y="3918050"/>
              <a:ext cx="489675" cy="199450"/>
            </a:xfrm>
            <a:custGeom>
              <a:avLst/>
              <a:gdLst/>
              <a:ahLst/>
              <a:cxnLst/>
              <a:rect l="l" t="t" r="r" b="b"/>
              <a:pathLst>
                <a:path w="19587" h="7978" extrusionOk="0">
                  <a:moveTo>
                    <a:pt x="489" y="1"/>
                  </a:moveTo>
                  <a:lnTo>
                    <a:pt x="1" y="1453"/>
                  </a:lnTo>
                  <a:lnTo>
                    <a:pt x="19099" y="7978"/>
                  </a:lnTo>
                  <a:lnTo>
                    <a:pt x="19587" y="6525"/>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8"/>
            <p:cNvSpPr/>
            <p:nvPr/>
          </p:nvSpPr>
          <p:spPr>
            <a:xfrm>
              <a:off x="5301525" y="2445850"/>
              <a:ext cx="900725" cy="1693425"/>
            </a:xfrm>
            <a:custGeom>
              <a:avLst/>
              <a:gdLst/>
              <a:ahLst/>
              <a:cxnLst/>
              <a:rect l="l" t="t" r="r" b="b"/>
              <a:pathLst>
                <a:path w="36029" h="67737" extrusionOk="0">
                  <a:moveTo>
                    <a:pt x="28949" y="0"/>
                  </a:moveTo>
                  <a:cubicBezTo>
                    <a:pt x="28247" y="0"/>
                    <a:pt x="27550" y="125"/>
                    <a:pt x="26897" y="393"/>
                  </a:cubicBezTo>
                  <a:cubicBezTo>
                    <a:pt x="24635" y="1310"/>
                    <a:pt x="23325" y="3668"/>
                    <a:pt x="22289" y="5882"/>
                  </a:cubicBezTo>
                  <a:cubicBezTo>
                    <a:pt x="21217" y="8204"/>
                    <a:pt x="20241" y="10537"/>
                    <a:pt x="19324" y="12895"/>
                  </a:cubicBezTo>
                  <a:cubicBezTo>
                    <a:pt x="17955" y="16419"/>
                    <a:pt x="16717" y="19979"/>
                    <a:pt x="15395" y="23515"/>
                  </a:cubicBezTo>
                  <a:cubicBezTo>
                    <a:pt x="14312" y="26432"/>
                    <a:pt x="13097" y="29314"/>
                    <a:pt x="11788" y="32135"/>
                  </a:cubicBezTo>
                  <a:cubicBezTo>
                    <a:pt x="10597" y="34707"/>
                    <a:pt x="10038" y="37136"/>
                    <a:pt x="9276" y="39874"/>
                  </a:cubicBezTo>
                  <a:cubicBezTo>
                    <a:pt x="7668" y="45685"/>
                    <a:pt x="5537" y="51340"/>
                    <a:pt x="3489" y="56996"/>
                  </a:cubicBezTo>
                  <a:cubicBezTo>
                    <a:pt x="2596" y="59472"/>
                    <a:pt x="1" y="63782"/>
                    <a:pt x="1608" y="66366"/>
                  </a:cubicBezTo>
                  <a:cubicBezTo>
                    <a:pt x="2168" y="67267"/>
                    <a:pt x="3187" y="67736"/>
                    <a:pt x="4217" y="67736"/>
                  </a:cubicBezTo>
                  <a:cubicBezTo>
                    <a:pt x="4698" y="67736"/>
                    <a:pt x="5181" y="67634"/>
                    <a:pt x="5620" y="67425"/>
                  </a:cubicBezTo>
                  <a:cubicBezTo>
                    <a:pt x="7216" y="66652"/>
                    <a:pt x="7966" y="64520"/>
                    <a:pt x="8442" y="62901"/>
                  </a:cubicBezTo>
                  <a:cubicBezTo>
                    <a:pt x="9168" y="60401"/>
                    <a:pt x="10109" y="58031"/>
                    <a:pt x="10907" y="55567"/>
                  </a:cubicBezTo>
                  <a:cubicBezTo>
                    <a:pt x="12502" y="50697"/>
                    <a:pt x="21968" y="19265"/>
                    <a:pt x="23349" y="16110"/>
                  </a:cubicBezTo>
                  <a:cubicBezTo>
                    <a:pt x="24563" y="13038"/>
                    <a:pt x="25635" y="8609"/>
                    <a:pt x="28373" y="6513"/>
                  </a:cubicBezTo>
                  <a:cubicBezTo>
                    <a:pt x="29577" y="5590"/>
                    <a:pt x="31115" y="5092"/>
                    <a:pt x="32642" y="5092"/>
                  </a:cubicBezTo>
                  <a:cubicBezTo>
                    <a:pt x="33833" y="5092"/>
                    <a:pt x="35017" y="5395"/>
                    <a:pt x="36029" y="6037"/>
                  </a:cubicBezTo>
                  <a:cubicBezTo>
                    <a:pt x="35422" y="4108"/>
                    <a:pt x="34291" y="2310"/>
                    <a:pt x="32647" y="1167"/>
                  </a:cubicBezTo>
                  <a:cubicBezTo>
                    <a:pt x="31559" y="426"/>
                    <a:pt x="30245" y="0"/>
                    <a:pt x="28949" y="0"/>
                  </a:cubicBezTo>
                  <a:close/>
                </a:path>
              </a:pathLst>
            </a:custGeom>
            <a:solidFill>
              <a:srgbClr val="232428">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8"/>
            <p:cNvSpPr/>
            <p:nvPr/>
          </p:nvSpPr>
          <p:spPr>
            <a:xfrm>
              <a:off x="5116075" y="3053950"/>
              <a:ext cx="412000" cy="207800"/>
            </a:xfrm>
            <a:custGeom>
              <a:avLst/>
              <a:gdLst/>
              <a:ahLst/>
              <a:cxnLst/>
              <a:rect l="l" t="t" r="r" b="b"/>
              <a:pathLst>
                <a:path w="16480" h="8312" extrusionOk="0">
                  <a:moveTo>
                    <a:pt x="16027" y="1"/>
                  </a:moveTo>
                  <a:lnTo>
                    <a:pt x="1" y="7323"/>
                  </a:lnTo>
                  <a:lnTo>
                    <a:pt x="441" y="8311"/>
                  </a:lnTo>
                  <a:lnTo>
                    <a:pt x="16479" y="989"/>
                  </a:lnTo>
                  <a:lnTo>
                    <a:pt x="160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8"/>
            <p:cNvSpPr/>
            <p:nvPr/>
          </p:nvSpPr>
          <p:spPr>
            <a:xfrm>
              <a:off x="5578050" y="3703450"/>
              <a:ext cx="50325" cy="28000"/>
            </a:xfrm>
            <a:custGeom>
              <a:avLst/>
              <a:gdLst/>
              <a:ahLst/>
              <a:cxnLst/>
              <a:rect l="l" t="t" r="r" b="b"/>
              <a:pathLst>
                <a:path w="2013" h="1120" extrusionOk="0">
                  <a:moveTo>
                    <a:pt x="155" y="0"/>
                  </a:moveTo>
                  <a:lnTo>
                    <a:pt x="0" y="477"/>
                  </a:lnTo>
                  <a:lnTo>
                    <a:pt x="1858" y="1119"/>
                  </a:lnTo>
                  <a:lnTo>
                    <a:pt x="2013" y="631"/>
                  </a:lnTo>
                  <a:lnTo>
                    <a:pt x="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8"/>
            <p:cNvSpPr/>
            <p:nvPr/>
          </p:nvSpPr>
          <p:spPr>
            <a:xfrm>
              <a:off x="5617350" y="3587950"/>
              <a:ext cx="50625" cy="27700"/>
            </a:xfrm>
            <a:custGeom>
              <a:avLst/>
              <a:gdLst/>
              <a:ahLst/>
              <a:cxnLst/>
              <a:rect l="l" t="t" r="r" b="b"/>
              <a:pathLst>
                <a:path w="2025" h="1108" extrusionOk="0">
                  <a:moveTo>
                    <a:pt x="167" y="1"/>
                  </a:moveTo>
                  <a:lnTo>
                    <a:pt x="0" y="477"/>
                  </a:lnTo>
                  <a:lnTo>
                    <a:pt x="1857" y="1108"/>
                  </a:lnTo>
                  <a:lnTo>
                    <a:pt x="2024" y="632"/>
                  </a:lnTo>
                  <a:lnTo>
                    <a:pt x="1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8"/>
            <p:cNvSpPr/>
            <p:nvPr/>
          </p:nvSpPr>
          <p:spPr>
            <a:xfrm>
              <a:off x="5658425" y="3468300"/>
              <a:ext cx="50625" cy="28000"/>
            </a:xfrm>
            <a:custGeom>
              <a:avLst/>
              <a:gdLst/>
              <a:ahLst/>
              <a:cxnLst/>
              <a:rect l="l" t="t" r="r" b="b"/>
              <a:pathLst>
                <a:path w="2025" h="1120" extrusionOk="0">
                  <a:moveTo>
                    <a:pt x="167" y="0"/>
                  </a:moveTo>
                  <a:lnTo>
                    <a:pt x="0" y="477"/>
                  </a:lnTo>
                  <a:lnTo>
                    <a:pt x="1858" y="1120"/>
                  </a:lnTo>
                  <a:lnTo>
                    <a:pt x="2024" y="631"/>
                  </a:lnTo>
                  <a:lnTo>
                    <a:pt x="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8"/>
            <p:cNvSpPr/>
            <p:nvPr/>
          </p:nvSpPr>
          <p:spPr>
            <a:xfrm>
              <a:off x="5700675" y="3344175"/>
              <a:ext cx="50325" cy="27700"/>
            </a:xfrm>
            <a:custGeom>
              <a:avLst/>
              <a:gdLst/>
              <a:ahLst/>
              <a:cxnLst/>
              <a:rect l="l" t="t" r="r" b="b"/>
              <a:pathLst>
                <a:path w="2013" h="1108" extrusionOk="0">
                  <a:moveTo>
                    <a:pt x="156" y="0"/>
                  </a:moveTo>
                  <a:lnTo>
                    <a:pt x="1" y="477"/>
                  </a:lnTo>
                  <a:lnTo>
                    <a:pt x="1858" y="1108"/>
                  </a:lnTo>
                  <a:lnTo>
                    <a:pt x="2013" y="631"/>
                  </a:lnTo>
                  <a:lnTo>
                    <a:pt x="1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8"/>
            <p:cNvSpPr/>
            <p:nvPr/>
          </p:nvSpPr>
          <p:spPr>
            <a:xfrm>
              <a:off x="5538750" y="3819225"/>
              <a:ext cx="50325" cy="27725"/>
            </a:xfrm>
            <a:custGeom>
              <a:avLst/>
              <a:gdLst/>
              <a:ahLst/>
              <a:cxnLst/>
              <a:rect l="l" t="t" r="r" b="b"/>
              <a:pathLst>
                <a:path w="2013" h="1109" extrusionOk="0">
                  <a:moveTo>
                    <a:pt x="156" y="1"/>
                  </a:moveTo>
                  <a:lnTo>
                    <a:pt x="1" y="477"/>
                  </a:lnTo>
                  <a:lnTo>
                    <a:pt x="1858" y="1108"/>
                  </a:lnTo>
                  <a:lnTo>
                    <a:pt x="2013" y="632"/>
                  </a:lnTo>
                  <a:lnTo>
                    <a:pt x="1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8"/>
            <p:cNvSpPr/>
            <p:nvPr/>
          </p:nvSpPr>
          <p:spPr>
            <a:xfrm>
              <a:off x="5600675" y="3974600"/>
              <a:ext cx="50625" cy="27725"/>
            </a:xfrm>
            <a:custGeom>
              <a:avLst/>
              <a:gdLst/>
              <a:ahLst/>
              <a:cxnLst/>
              <a:rect l="l" t="t" r="r" b="b"/>
              <a:pathLst>
                <a:path w="2025" h="1109" extrusionOk="0">
                  <a:moveTo>
                    <a:pt x="167" y="1"/>
                  </a:moveTo>
                  <a:lnTo>
                    <a:pt x="0" y="477"/>
                  </a:lnTo>
                  <a:lnTo>
                    <a:pt x="1870" y="1108"/>
                  </a:lnTo>
                  <a:lnTo>
                    <a:pt x="2024" y="632"/>
                  </a:lnTo>
                  <a:lnTo>
                    <a:pt x="167" y="1"/>
                  </a:lnTo>
                  <a:close/>
                </a:path>
              </a:pathLst>
            </a:custGeom>
            <a:solidFill>
              <a:srgbClr val="CDA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8"/>
            <p:cNvSpPr/>
            <p:nvPr/>
          </p:nvSpPr>
          <p:spPr>
            <a:xfrm>
              <a:off x="6306700" y="2739925"/>
              <a:ext cx="220300" cy="100350"/>
            </a:xfrm>
            <a:custGeom>
              <a:avLst/>
              <a:gdLst/>
              <a:ahLst/>
              <a:cxnLst/>
              <a:rect l="l" t="t" r="r" b="b"/>
              <a:pathLst>
                <a:path w="8812" h="4014" extrusionOk="0">
                  <a:moveTo>
                    <a:pt x="715" y="1"/>
                  </a:moveTo>
                  <a:lnTo>
                    <a:pt x="1" y="2084"/>
                  </a:lnTo>
                  <a:lnTo>
                    <a:pt x="5680" y="4013"/>
                  </a:lnTo>
                  <a:lnTo>
                    <a:pt x="8478" y="4001"/>
                  </a:lnTo>
                  <a:cubicBezTo>
                    <a:pt x="8597" y="4001"/>
                    <a:pt x="8716" y="3930"/>
                    <a:pt x="8764" y="3811"/>
                  </a:cubicBezTo>
                  <a:cubicBezTo>
                    <a:pt x="8812" y="3692"/>
                    <a:pt x="8764" y="3561"/>
                    <a:pt x="8669" y="3477"/>
                  </a:cubicBezTo>
                  <a:lnTo>
                    <a:pt x="6347" y="1584"/>
                  </a:lnTo>
                  <a:cubicBezTo>
                    <a:pt x="6204" y="1477"/>
                    <a:pt x="6049" y="1382"/>
                    <a:pt x="5871" y="1322"/>
                  </a:cubicBezTo>
                  <a:lnTo>
                    <a:pt x="3370" y="477"/>
                  </a:lnTo>
                  <a:cubicBezTo>
                    <a:pt x="3339" y="465"/>
                    <a:pt x="3307" y="459"/>
                    <a:pt x="3275" y="459"/>
                  </a:cubicBezTo>
                  <a:cubicBezTo>
                    <a:pt x="3187" y="459"/>
                    <a:pt x="3102" y="505"/>
                    <a:pt x="3049" y="584"/>
                  </a:cubicBezTo>
                  <a:cubicBezTo>
                    <a:pt x="2997" y="654"/>
                    <a:pt x="2906" y="698"/>
                    <a:pt x="2815" y="698"/>
                  </a:cubicBezTo>
                  <a:cubicBezTo>
                    <a:pt x="2781" y="698"/>
                    <a:pt x="2747" y="692"/>
                    <a:pt x="2716" y="679"/>
                  </a:cubicBezTo>
                  <a:lnTo>
                    <a:pt x="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8"/>
            <p:cNvSpPr/>
            <p:nvPr/>
          </p:nvSpPr>
          <p:spPr>
            <a:xfrm>
              <a:off x="6414750" y="2767025"/>
              <a:ext cx="31875" cy="65500"/>
            </a:xfrm>
            <a:custGeom>
              <a:avLst/>
              <a:gdLst/>
              <a:ahLst/>
              <a:cxnLst/>
              <a:rect l="l" t="t" r="r" b="b"/>
              <a:pathLst>
                <a:path w="1275" h="2620" extrusionOk="0">
                  <a:moveTo>
                    <a:pt x="846" y="0"/>
                  </a:moveTo>
                  <a:lnTo>
                    <a:pt x="1" y="2477"/>
                  </a:lnTo>
                  <a:lnTo>
                    <a:pt x="430" y="2620"/>
                  </a:lnTo>
                  <a:lnTo>
                    <a:pt x="1275" y="143"/>
                  </a:lnTo>
                  <a:lnTo>
                    <a:pt x="8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8"/>
            <p:cNvSpPr/>
            <p:nvPr/>
          </p:nvSpPr>
          <p:spPr>
            <a:xfrm>
              <a:off x="6377550" y="2754225"/>
              <a:ext cx="31875" cy="65500"/>
            </a:xfrm>
            <a:custGeom>
              <a:avLst/>
              <a:gdLst/>
              <a:ahLst/>
              <a:cxnLst/>
              <a:rect l="l" t="t" r="r" b="b"/>
              <a:pathLst>
                <a:path w="1275" h="2620" extrusionOk="0">
                  <a:moveTo>
                    <a:pt x="846" y="0"/>
                  </a:moveTo>
                  <a:lnTo>
                    <a:pt x="1" y="2477"/>
                  </a:lnTo>
                  <a:lnTo>
                    <a:pt x="429" y="2620"/>
                  </a:lnTo>
                  <a:lnTo>
                    <a:pt x="1275" y="143"/>
                  </a:lnTo>
                  <a:lnTo>
                    <a:pt x="8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8"/>
            <p:cNvSpPr/>
            <p:nvPr/>
          </p:nvSpPr>
          <p:spPr>
            <a:xfrm>
              <a:off x="5557600" y="3519300"/>
              <a:ext cx="173200" cy="485250"/>
            </a:xfrm>
            <a:custGeom>
              <a:avLst/>
              <a:gdLst/>
              <a:ahLst/>
              <a:cxnLst/>
              <a:rect l="l" t="t" r="r" b="b"/>
              <a:pathLst>
                <a:path w="6928" h="19410" extrusionOk="0">
                  <a:moveTo>
                    <a:pt x="6319" y="1"/>
                  </a:moveTo>
                  <a:cubicBezTo>
                    <a:pt x="6126" y="1"/>
                    <a:pt x="5937" y="103"/>
                    <a:pt x="5867" y="342"/>
                  </a:cubicBezTo>
                  <a:cubicBezTo>
                    <a:pt x="5212" y="2425"/>
                    <a:pt x="4569" y="4533"/>
                    <a:pt x="3914" y="6616"/>
                  </a:cubicBezTo>
                  <a:lnTo>
                    <a:pt x="830" y="16522"/>
                  </a:lnTo>
                  <a:lnTo>
                    <a:pt x="116" y="18796"/>
                  </a:lnTo>
                  <a:cubicBezTo>
                    <a:pt x="1" y="19170"/>
                    <a:pt x="302" y="19409"/>
                    <a:pt x="601" y="19409"/>
                  </a:cubicBezTo>
                  <a:cubicBezTo>
                    <a:pt x="798" y="19409"/>
                    <a:pt x="993" y="19306"/>
                    <a:pt x="1068" y="19070"/>
                  </a:cubicBezTo>
                  <a:cubicBezTo>
                    <a:pt x="1723" y="16986"/>
                    <a:pt x="2366" y="14879"/>
                    <a:pt x="3021" y="12795"/>
                  </a:cubicBezTo>
                  <a:lnTo>
                    <a:pt x="6105" y="2890"/>
                  </a:lnTo>
                  <a:lnTo>
                    <a:pt x="6819" y="615"/>
                  </a:lnTo>
                  <a:cubicBezTo>
                    <a:pt x="6928" y="247"/>
                    <a:pt x="6619" y="1"/>
                    <a:pt x="6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8"/>
            <p:cNvSpPr/>
            <p:nvPr/>
          </p:nvSpPr>
          <p:spPr>
            <a:xfrm>
              <a:off x="5510775" y="3653450"/>
              <a:ext cx="92000" cy="96125"/>
            </a:xfrm>
            <a:custGeom>
              <a:avLst/>
              <a:gdLst/>
              <a:ahLst/>
              <a:cxnLst/>
              <a:rect l="l" t="t" r="r" b="b"/>
              <a:pathLst>
                <a:path w="3680" h="3845" extrusionOk="0">
                  <a:moveTo>
                    <a:pt x="2050" y="1"/>
                  </a:moveTo>
                  <a:cubicBezTo>
                    <a:pt x="1354" y="1"/>
                    <a:pt x="645" y="566"/>
                    <a:pt x="358" y="1429"/>
                  </a:cubicBezTo>
                  <a:cubicBezTo>
                    <a:pt x="1" y="2453"/>
                    <a:pt x="382" y="3512"/>
                    <a:pt x="1203" y="3774"/>
                  </a:cubicBezTo>
                  <a:cubicBezTo>
                    <a:pt x="1341" y="3822"/>
                    <a:pt x="1481" y="3845"/>
                    <a:pt x="1622" y="3845"/>
                  </a:cubicBezTo>
                  <a:cubicBezTo>
                    <a:pt x="2323" y="3845"/>
                    <a:pt x="3025" y="3280"/>
                    <a:pt x="3322" y="2417"/>
                  </a:cubicBezTo>
                  <a:cubicBezTo>
                    <a:pt x="3680" y="1393"/>
                    <a:pt x="3287" y="333"/>
                    <a:pt x="2465" y="71"/>
                  </a:cubicBezTo>
                  <a:cubicBezTo>
                    <a:pt x="2330" y="24"/>
                    <a:pt x="2190" y="1"/>
                    <a:pt x="20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8"/>
            <p:cNvSpPr/>
            <p:nvPr/>
          </p:nvSpPr>
          <p:spPr>
            <a:xfrm>
              <a:off x="5550075" y="3537900"/>
              <a:ext cx="92000" cy="95900"/>
            </a:xfrm>
            <a:custGeom>
              <a:avLst/>
              <a:gdLst/>
              <a:ahLst/>
              <a:cxnLst/>
              <a:rect l="l" t="t" r="r" b="b"/>
              <a:pathLst>
                <a:path w="3680" h="3836" extrusionOk="0">
                  <a:moveTo>
                    <a:pt x="2078" y="0"/>
                  </a:moveTo>
                  <a:cubicBezTo>
                    <a:pt x="1368" y="0"/>
                    <a:pt x="648" y="558"/>
                    <a:pt x="357" y="1419"/>
                  </a:cubicBezTo>
                  <a:cubicBezTo>
                    <a:pt x="0" y="2443"/>
                    <a:pt x="393" y="3503"/>
                    <a:pt x="1215" y="3765"/>
                  </a:cubicBezTo>
                  <a:cubicBezTo>
                    <a:pt x="1350" y="3813"/>
                    <a:pt x="1490" y="3835"/>
                    <a:pt x="1629" y="3835"/>
                  </a:cubicBezTo>
                  <a:cubicBezTo>
                    <a:pt x="2323" y="3835"/>
                    <a:pt x="3025" y="3272"/>
                    <a:pt x="3322" y="2419"/>
                  </a:cubicBezTo>
                  <a:cubicBezTo>
                    <a:pt x="3679" y="1384"/>
                    <a:pt x="3298" y="336"/>
                    <a:pt x="2477" y="62"/>
                  </a:cubicBezTo>
                  <a:cubicBezTo>
                    <a:pt x="2346" y="20"/>
                    <a:pt x="2212" y="0"/>
                    <a:pt x="2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p:nvPr/>
          </p:nvSpPr>
          <p:spPr>
            <a:xfrm>
              <a:off x="5591150" y="3418300"/>
              <a:ext cx="92000" cy="96125"/>
            </a:xfrm>
            <a:custGeom>
              <a:avLst/>
              <a:gdLst/>
              <a:ahLst/>
              <a:cxnLst/>
              <a:rect l="l" t="t" r="r" b="b"/>
              <a:pathLst>
                <a:path w="3680" h="3845" extrusionOk="0">
                  <a:moveTo>
                    <a:pt x="2049" y="1"/>
                  </a:moveTo>
                  <a:cubicBezTo>
                    <a:pt x="1350" y="1"/>
                    <a:pt x="635" y="566"/>
                    <a:pt x="358" y="1429"/>
                  </a:cubicBezTo>
                  <a:cubicBezTo>
                    <a:pt x="0" y="2453"/>
                    <a:pt x="381" y="3512"/>
                    <a:pt x="1203" y="3774"/>
                  </a:cubicBezTo>
                  <a:cubicBezTo>
                    <a:pt x="1339" y="3822"/>
                    <a:pt x="1478" y="3844"/>
                    <a:pt x="1617" y="3844"/>
                  </a:cubicBezTo>
                  <a:cubicBezTo>
                    <a:pt x="2320" y="3844"/>
                    <a:pt x="3024" y="3272"/>
                    <a:pt x="3322" y="2417"/>
                  </a:cubicBezTo>
                  <a:cubicBezTo>
                    <a:pt x="3679" y="1393"/>
                    <a:pt x="3286" y="333"/>
                    <a:pt x="2465" y="72"/>
                  </a:cubicBezTo>
                  <a:cubicBezTo>
                    <a:pt x="2329" y="24"/>
                    <a:pt x="219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8"/>
            <p:cNvSpPr/>
            <p:nvPr/>
          </p:nvSpPr>
          <p:spPr>
            <a:xfrm>
              <a:off x="5633425" y="3294125"/>
              <a:ext cx="92000" cy="96075"/>
            </a:xfrm>
            <a:custGeom>
              <a:avLst/>
              <a:gdLst/>
              <a:ahLst/>
              <a:cxnLst/>
              <a:rect l="l" t="t" r="r" b="b"/>
              <a:pathLst>
                <a:path w="3680" h="3843" extrusionOk="0">
                  <a:moveTo>
                    <a:pt x="2082" y="1"/>
                  </a:moveTo>
                  <a:cubicBezTo>
                    <a:pt x="1370" y="1"/>
                    <a:pt x="648" y="566"/>
                    <a:pt x="357" y="1419"/>
                  </a:cubicBezTo>
                  <a:cubicBezTo>
                    <a:pt x="0" y="2443"/>
                    <a:pt x="393" y="3503"/>
                    <a:pt x="1214" y="3776"/>
                  </a:cubicBezTo>
                  <a:cubicBezTo>
                    <a:pt x="1346" y="3821"/>
                    <a:pt x="1481" y="3842"/>
                    <a:pt x="1616" y="3842"/>
                  </a:cubicBezTo>
                  <a:cubicBezTo>
                    <a:pt x="2314" y="3842"/>
                    <a:pt x="3023" y="3277"/>
                    <a:pt x="3322" y="2419"/>
                  </a:cubicBezTo>
                  <a:cubicBezTo>
                    <a:pt x="3679" y="1395"/>
                    <a:pt x="3298" y="336"/>
                    <a:pt x="2477" y="62"/>
                  </a:cubicBezTo>
                  <a:cubicBezTo>
                    <a:pt x="2347" y="21"/>
                    <a:pt x="2215" y="1"/>
                    <a:pt x="20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8"/>
            <p:cNvSpPr/>
            <p:nvPr/>
          </p:nvSpPr>
          <p:spPr>
            <a:xfrm>
              <a:off x="5470900" y="3769250"/>
              <a:ext cx="92000" cy="96000"/>
            </a:xfrm>
            <a:custGeom>
              <a:avLst/>
              <a:gdLst/>
              <a:ahLst/>
              <a:cxnLst/>
              <a:rect l="l" t="t" r="r" b="b"/>
              <a:pathLst>
                <a:path w="3680" h="3840" extrusionOk="0">
                  <a:moveTo>
                    <a:pt x="2057" y="0"/>
                  </a:moveTo>
                  <a:cubicBezTo>
                    <a:pt x="1356" y="0"/>
                    <a:pt x="655" y="564"/>
                    <a:pt x="357" y="1416"/>
                  </a:cubicBezTo>
                  <a:cubicBezTo>
                    <a:pt x="0" y="2452"/>
                    <a:pt x="393" y="3500"/>
                    <a:pt x="1203" y="3774"/>
                  </a:cubicBezTo>
                  <a:cubicBezTo>
                    <a:pt x="1336" y="3818"/>
                    <a:pt x="1473" y="3840"/>
                    <a:pt x="1609" y="3840"/>
                  </a:cubicBezTo>
                  <a:cubicBezTo>
                    <a:pt x="2314" y="3840"/>
                    <a:pt x="3023" y="3274"/>
                    <a:pt x="3322" y="2416"/>
                  </a:cubicBezTo>
                  <a:cubicBezTo>
                    <a:pt x="3679" y="1393"/>
                    <a:pt x="3286" y="333"/>
                    <a:pt x="2477" y="71"/>
                  </a:cubicBezTo>
                  <a:cubicBezTo>
                    <a:pt x="2339" y="23"/>
                    <a:pt x="2198" y="0"/>
                    <a:pt x="2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8"/>
            <p:cNvSpPr/>
            <p:nvPr/>
          </p:nvSpPr>
          <p:spPr>
            <a:xfrm>
              <a:off x="5533400" y="3924475"/>
              <a:ext cx="92000" cy="95950"/>
            </a:xfrm>
            <a:custGeom>
              <a:avLst/>
              <a:gdLst/>
              <a:ahLst/>
              <a:cxnLst/>
              <a:rect l="l" t="t" r="r" b="b"/>
              <a:pathLst>
                <a:path w="3680" h="3838" extrusionOk="0">
                  <a:moveTo>
                    <a:pt x="2074" y="0"/>
                  </a:moveTo>
                  <a:cubicBezTo>
                    <a:pt x="1365" y="0"/>
                    <a:pt x="648" y="573"/>
                    <a:pt x="358" y="1422"/>
                  </a:cubicBezTo>
                  <a:cubicBezTo>
                    <a:pt x="1" y="2446"/>
                    <a:pt x="393" y="3506"/>
                    <a:pt x="1203" y="3768"/>
                  </a:cubicBezTo>
                  <a:cubicBezTo>
                    <a:pt x="1339" y="3815"/>
                    <a:pt x="1478" y="3838"/>
                    <a:pt x="1617" y="3838"/>
                  </a:cubicBezTo>
                  <a:cubicBezTo>
                    <a:pt x="2320" y="3838"/>
                    <a:pt x="3024" y="3265"/>
                    <a:pt x="3322" y="2411"/>
                  </a:cubicBezTo>
                  <a:cubicBezTo>
                    <a:pt x="3680" y="1387"/>
                    <a:pt x="3287" y="327"/>
                    <a:pt x="2477" y="65"/>
                  </a:cubicBezTo>
                  <a:cubicBezTo>
                    <a:pt x="2345" y="21"/>
                    <a:pt x="2210" y="0"/>
                    <a:pt x="2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8"/>
            <p:cNvSpPr/>
            <p:nvPr/>
          </p:nvSpPr>
          <p:spPr>
            <a:xfrm>
              <a:off x="5303300" y="3619025"/>
              <a:ext cx="158100" cy="291075"/>
            </a:xfrm>
            <a:custGeom>
              <a:avLst/>
              <a:gdLst/>
              <a:ahLst/>
              <a:cxnLst/>
              <a:rect l="l" t="t" r="r" b="b"/>
              <a:pathLst>
                <a:path w="6324" h="11643" extrusionOk="0">
                  <a:moveTo>
                    <a:pt x="4534" y="1"/>
                  </a:moveTo>
                  <a:cubicBezTo>
                    <a:pt x="3859" y="1"/>
                    <a:pt x="3224" y="432"/>
                    <a:pt x="3013" y="1103"/>
                  </a:cubicBezTo>
                  <a:lnTo>
                    <a:pt x="287" y="9557"/>
                  </a:lnTo>
                  <a:cubicBezTo>
                    <a:pt x="1" y="10390"/>
                    <a:pt x="489" y="11295"/>
                    <a:pt x="1323" y="11569"/>
                  </a:cubicBezTo>
                  <a:cubicBezTo>
                    <a:pt x="1483" y="11619"/>
                    <a:pt x="1645" y="11643"/>
                    <a:pt x="1805" y="11643"/>
                  </a:cubicBezTo>
                  <a:cubicBezTo>
                    <a:pt x="2480" y="11643"/>
                    <a:pt x="3111" y="11218"/>
                    <a:pt x="3323" y="10545"/>
                  </a:cubicBezTo>
                  <a:lnTo>
                    <a:pt x="6049" y="2091"/>
                  </a:lnTo>
                  <a:cubicBezTo>
                    <a:pt x="6323" y="1258"/>
                    <a:pt x="5859" y="341"/>
                    <a:pt x="5025" y="79"/>
                  </a:cubicBezTo>
                  <a:cubicBezTo>
                    <a:pt x="4863" y="26"/>
                    <a:pt x="4697" y="1"/>
                    <a:pt x="4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8"/>
            <p:cNvSpPr/>
            <p:nvPr/>
          </p:nvSpPr>
          <p:spPr>
            <a:xfrm>
              <a:off x="5047627" y="3112550"/>
              <a:ext cx="505150" cy="1237529"/>
            </a:xfrm>
            <a:custGeom>
              <a:avLst/>
              <a:gdLst/>
              <a:ahLst/>
              <a:cxnLst/>
              <a:rect l="l" t="t" r="r" b="b"/>
              <a:pathLst>
                <a:path w="20206" h="53187" extrusionOk="0">
                  <a:moveTo>
                    <a:pt x="18203" y="1"/>
                  </a:moveTo>
                  <a:cubicBezTo>
                    <a:pt x="17428" y="1"/>
                    <a:pt x="16650" y="106"/>
                    <a:pt x="15895" y="238"/>
                  </a:cubicBezTo>
                  <a:cubicBezTo>
                    <a:pt x="11383" y="1047"/>
                    <a:pt x="7061" y="2833"/>
                    <a:pt x="3299" y="5441"/>
                  </a:cubicBezTo>
                  <a:cubicBezTo>
                    <a:pt x="2346" y="6095"/>
                    <a:pt x="1405" y="6822"/>
                    <a:pt x="810" y="7798"/>
                  </a:cubicBezTo>
                  <a:cubicBezTo>
                    <a:pt x="203" y="8786"/>
                    <a:pt x="1" y="10084"/>
                    <a:pt x="512" y="11108"/>
                  </a:cubicBezTo>
                  <a:cubicBezTo>
                    <a:pt x="1108" y="12263"/>
                    <a:pt x="2453" y="12787"/>
                    <a:pt x="3430" y="13632"/>
                  </a:cubicBezTo>
                  <a:cubicBezTo>
                    <a:pt x="4942" y="14930"/>
                    <a:pt x="5596" y="16966"/>
                    <a:pt x="5918" y="18930"/>
                  </a:cubicBezTo>
                  <a:cubicBezTo>
                    <a:pt x="6311" y="21312"/>
                    <a:pt x="6287" y="23752"/>
                    <a:pt x="5894" y="26134"/>
                  </a:cubicBezTo>
                  <a:cubicBezTo>
                    <a:pt x="5215" y="30063"/>
                    <a:pt x="3489" y="33742"/>
                    <a:pt x="2322" y="37552"/>
                  </a:cubicBezTo>
                  <a:cubicBezTo>
                    <a:pt x="1584" y="39885"/>
                    <a:pt x="1072" y="42302"/>
                    <a:pt x="905" y="44743"/>
                  </a:cubicBezTo>
                  <a:cubicBezTo>
                    <a:pt x="798" y="46338"/>
                    <a:pt x="858" y="48017"/>
                    <a:pt x="1679" y="49386"/>
                  </a:cubicBezTo>
                  <a:cubicBezTo>
                    <a:pt x="3156" y="51827"/>
                    <a:pt x="6632" y="52625"/>
                    <a:pt x="9299" y="53006"/>
                  </a:cubicBezTo>
                  <a:cubicBezTo>
                    <a:pt x="10160" y="53127"/>
                    <a:pt x="11030" y="53187"/>
                    <a:pt x="11900" y="53187"/>
                  </a:cubicBezTo>
                  <a:cubicBezTo>
                    <a:pt x="14125" y="53187"/>
                    <a:pt x="16352" y="52793"/>
                    <a:pt x="18431" y="52006"/>
                  </a:cubicBezTo>
                  <a:cubicBezTo>
                    <a:pt x="16443" y="51780"/>
                    <a:pt x="14419" y="51577"/>
                    <a:pt x="12502" y="50946"/>
                  </a:cubicBezTo>
                  <a:cubicBezTo>
                    <a:pt x="8287" y="49613"/>
                    <a:pt x="7275" y="48458"/>
                    <a:pt x="6823" y="44862"/>
                  </a:cubicBezTo>
                  <a:cubicBezTo>
                    <a:pt x="6489" y="42088"/>
                    <a:pt x="7204" y="38338"/>
                    <a:pt x="8002" y="35635"/>
                  </a:cubicBezTo>
                  <a:cubicBezTo>
                    <a:pt x="9787" y="29563"/>
                    <a:pt x="10811" y="25657"/>
                    <a:pt x="11645" y="20978"/>
                  </a:cubicBezTo>
                  <a:cubicBezTo>
                    <a:pt x="12085" y="18561"/>
                    <a:pt x="11740" y="16061"/>
                    <a:pt x="12228" y="13632"/>
                  </a:cubicBezTo>
                  <a:cubicBezTo>
                    <a:pt x="12621" y="11668"/>
                    <a:pt x="13693" y="9870"/>
                    <a:pt x="14895" y="8298"/>
                  </a:cubicBezTo>
                  <a:cubicBezTo>
                    <a:pt x="16705" y="5917"/>
                    <a:pt x="18931" y="3750"/>
                    <a:pt x="20063" y="988"/>
                  </a:cubicBezTo>
                  <a:cubicBezTo>
                    <a:pt x="20134" y="797"/>
                    <a:pt x="20205" y="571"/>
                    <a:pt x="20098" y="392"/>
                  </a:cubicBezTo>
                  <a:cubicBezTo>
                    <a:pt x="20015" y="226"/>
                    <a:pt x="19824" y="166"/>
                    <a:pt x="19646" y="142"/>
                  </a:cubicBezTo>
                  <a:cubicBezTo>
                    <a:pt x="19170" y="42"/>
                    <a:pt x="18687" y="1"/>
                    <a:pt x="18203" y="1"/>
                  </a:cubicBezTo>
                  <a:close/>
                </a:path>
              </a:pathLst>
            </a:custGeom>
            <a:solidFill>
              <a:srgbClr val="232428">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8"/>
          <p:cNvSpPr/>
          <p:nvPr/>
        </p:nvSpPr>
        <p:spPr>
          <a:xfrm>
            <a:off x="5880625" y="641900"/>
            <a:ext cx="406369" cy="297139"/>
          </a:xfrm>
          <a:custGeom>
            <a:avLst/>
            <a:gdLst/>
            <a:ahLst/>
            <a:cxnLst/>
            <a:rect l="l" t="t" r="r" b="b"/>
            <a:pathLst>
              <a:path w="5759" h="4211" extrusionOk="0">
                <a:moveTo>
                  <a:pt x="2906" y="1"/>
                </a:moveTo>
                <a:cubicBezTo>
                  <a:pt x="1475" y="1"/>
                  <a:pt x="0" y="1598"/>
                  <a:pt x="101" y="3124"/>
                </a:cubicBezTo>
                <a:cubicBezTo>
                  <a:pt x="125" y="3374"/>
                  <a:pt x="149" y="3624"/>
                  <a:pt x="304" y="3827"/>
                </a:cubicBezTo>
                <a:cubicBezTo>
                  <a:pt x="435" y="3981"/>
                  <a:pt x="637" y="4077"/>
                  <a:pt x="851" y="4136"/>
                </a:cubicBezTo>
                <a:cubicBezTo>
                  <a:pt x="1029" y="4187"/>
                  <a:pt x="1230" y="4210"/>
                  <a:pt x="1445" y="4210"/>
                </a:cubicBezTo>
                <a:cubicBezTo>
                  <a:pt x="3159" y="4210"/>
                  <a:pt x="5759" y="2689"/>
                  <a:pt x="4542" y="933"/>
                </a:cubicBezTo>
                <a:cubicBezTo>
                  <a:pt x="4080" y="273"/>
                  <a:pt x="3497" y="1"/>
                  <a:pt x="2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8"/>
          <p:cNvSpPr/>
          <p:nvPr/>
        </p:nvSpPr>
        <p:spPr>
          <a:xfrm>
            <a:off x="6197536" y="1252134"/>
            <a:ext cx="252049" cy="213240"/>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8"/>
          <p:cNvSpPr/>
          <p:nvPr/>
        </p:nvSpPr>
        <p:spPr>
          <a:xfrm>
            <a:off x="6743556" y="1915171"/>
            <a:ext cx="287994" cy="448020"/>
          </a:xfrm>
          <a:custGeom>
            <a:avLst/>
            <a:gdLst/>
            <a:ahLst/>
            <a:cxnLst/>
            <a:rect l="l" t="t" r="r" b="b"/>
            <a:pathLst>
              <a:path w="8741" h="13598" extrusionOk="0">
                <a:moveTo>
                  <a:pt x="5621" y="0"/>
                </a:moveTo>
                <a:cubicBezTo>
                  <a:pt x="5368" y="0"/>
                  <a:pt x="5112" y="42"/>
                  <a:pt x="4871" y="120"/>
                </a:cubicBezTo>
                <a:cubicBezTo>
                  <a:pt x="4204" y="334"/>
                  <a:pt x="3632" y="775"/>
                  <a:pt x="3120" y="1215"/>
                </a:cubicBezTo>
                <a:cubicBezTo>
                  <a:pt x="1227" y="2811"/>
                  <a:pt x="96" y="5013"/>
                  <a:pt x="37" y="7502"/>
                </a:cubicBezTo>
                <a:cubicBezTo>
                  <a:pt x="1" y="8490"/>
                  <a:pt x="60" y="9538"/>
                  <a:pt x="275" y="10514"/>
                </a:cubicBezTo>
                <a:cubicBezTo>
                  <a:pt x="406" y="11216"/>
                  <a:pt x="834" y="12598"/>
                  <a:pt x="1513" y="13598"/>
                </a:cubicBezTo>
                <a:cubicBezTo>
                  <a:pt x="1334" y="11764"/>
                  <a:pt x="1239" y="10562"/>
                  <a:pt x="1894" y="9252"/>
                </a:cubicBezTo>
                <a:cubicBezTo>
                  <a:pt x="2596" y="7823"/>
                  <a:pt x="4335" y="7347"/>
                  <a:pt x="5597" y="6394"/>
                </a:cubicBezTo>
                <a:cubicBezTo>
                  <a:pt x="7180" y="5204"/>
                  <a:pt x="8740" y="2061"/>
                  <a:pt x="6835" y="417"/>
                </a:cubicBezTo>
                <a:cubicBezTo>
                  <a:pt x="6501" y="129"/>
                  <a:pt x="6066" y="0"/>
                  <a:pt x="5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8"/>
          <p:cNvSpPr/>
          <p:nvPr/>
        </p:nvSpPr>
        <p:spPr>
          <a:xfrm>
            <a:off x="3476500" y="4703049"/>
            <a:ext cx="502070" cy="297145"/>
          </a:xfrm>
          <a:custGeom>
            <a:avLst/>
            <a:gdLst/>
            <a:ahLst/>
            <a:cxnLst/>
            <a:rect l="l" t="t" r="r" b="b"/>
            <a:pathLst>
              <a:path w="11520" h="6818" extrusionOk="0">
                <a:moveTo>
                  <a:pt x="3549" y="1"/>
                </a:moveTo>
                <a:cubicBezTo>
                  <a:pt x="3369" y="1"/>
                  <a:pt x="3188" y="7"/>
                  <a:pt x="3007" y="19"/>
                </a:cubicBezTo>
                <a:cubicBezTo>
                  <a:pt x="2399" y="66"/>
                  <a:pt x="1792" y="126"/>
                  <a:pt x="1233" y="400"/>
                </a:cubicBezTo>
                <a:cubicBezTo>
                  <a:pt x="685" y="650"/>
                  <a:pt x="244" y="1162"/>
                  <a:pt x="185" y="1769"/>
                </a:cubicBezTo>
                <a:cubicBezTo>
                  <a:pt x="0" y="3770"/>
                  <a:pt x="2397" y="4797"/>
                  <a:pt x="4120" y="4797"/>
                </a:cubicBezTo>
                <a:cubicBezTo>
                  <a:pt x="4284" y="4797"/>
                  <a:pt x="4441" y="4788"/>
                  <a:pt x="4590" y="4769"/>
                </a:cubicBezTo>
                <a:cubicBezTo>
                  <a:pt x="5641" y="4632"/>
                  <a:pt x="6698" y="4166"/>
                  <a:pt x="7720" y="4166"/>
                </a:cubicBezTo>
                <a:cubicBezTo>
                  <a:pt x="8030" y="4166"/>
                  <a:pt x="8336" y="4209"/>
                  <a:pt x="8638" y="4317"/>
                </a:cubicBezTo>
                <a:cubicBezTo>
                  <a:pt x="9841" y="4745"/>
                  <a:pt x="10508" y="5543"/>
                  <a:pt x="11520" y="6817"/>
                </a:cubicBezTo>
                <a:cubicBezTo>
                  <a:pt x="11341" y="5781"/>
                  <a:pt x="10758" y="4650"/>
                  <a:pt x="10436" y="4138"/>
                </a:cubicBezTo>
                <a:cubicBezTo>
                  <a:pt x="9972" y="3388"/>
                  <a:pt x="9377" y="2698"/>
                  <a:pt x="8757" y="2090"/>
                </a:cubicBezTo>
                <a:cubicBezTo>
                  <a:pt x="7341" y="706"/>
                  <a:pt x="5495" y="1"/>
                  <a:pt x="3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8"/>
          <p:cNvSpPr/>
          <p:nvPr/>
        </p:nvSpPr>
        <p:spPr>
          <a:xfrm>
            <a:off x="1030411" y="4745009"/>
            <a:ext cx="252049" cy="213240"/>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8"/>
          <p:cNvSpPr/>
          <p:nvPr/>
        </p:nvSpPr>
        <p:spPr>
          <a:xfrm rot="-1529188">
            <a:off x="4875111" y="425083"/>
            <a:ext cx="252046" cy="213237"/>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8"/>
          <p:cNvSpPr/>
          <p:nvPr/>
        </p:nvSpPr>
        <p:spPr>
          <a:xfrm>
            <a:off x="3035500" y="151096"/>
            <a:ext cx="287997" cy="230127"/>
          </a:xfrm>
          <a:custGeom>
            <a:avLst/>
            <a:gdLst/>
            <a:ahLst/>
            <a:cxnLst/>
            <a:rect l="l" t="t" r="r" b="b"/>
            <a:pathLst>
              <a:path w="5733" h="4581" extrusionOk="0">
                <a:moveTo>
                  <a:pt x="2915" y="1"/>
                </a:moveTo>
                <a:cubicBezTo>
                  <a:pt x="2557" y="1"/>
                  <a:pt x="2192" y="141"/>
                  <a:pt x="1844" y="471"/>
                </a:cubicBezTo>
                <a:cubicBezTo>
                  <a:pt x="0" y="2216"/>
                  <a:pt x="2134" y="4581"/>
                  <a:pt x="4134" y="4581"/>
                </a:cubicBezTo>
                <a:cubicBezTo>
                  <a:pt x="4318" y="4581"/>
                  <a:pt x="4500" y="4561"/>
                  <a:pt x="4678" y="4519"/>
                </a:cubicBezTo>
                <a:cubicBezTo>
                  <a:pt x="4916" y="4459"/>
                  <a:pt x="5178" y="4400"/>
                  <a:pt x="5344" y="4221"/>
                </a:cubicBezTo>
                <a:cubicBezTo>
                  <a:pt x="5487" y="4066"/>
                  <a:pt x="5547" y="3840"/>
                  <a:pt x="5570" y="3626"/>
                </a:cubicBezTo>
                <a:cubicBezTo>
                  <a:pt x="5733" y="2308"/>
                  <a:pt x="4370" y="1"/>
                  <a:pt x="2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8"/>
          <p:cNvSpPr/>
          <p:nvPr/>
        </p:nvSpPr>
        <p:spPr>
          <a:xfrm>
            <a:off x="263425" y="2569775"/>
            <a:ext cx="204303" cy="190621"/>
          </a:xfrm>
          <a:custGeom>
            <a:avLst/>
            <a:gdLst/>
            <a:ahLst/>
            <a:cxnLst/>
            <a:rect l="l" t="t" r="r" b="b"/>
            <a:pathLst>
              <a:path w="3300" h="3079" extrusionOk="0">
                <a:moveTo>
                  <a:pt x="1939" y="0"/>
                </a:moveTo>
                <a:cubicBezTo>
                  <a:pt x="1836" y="0"/>
                  <a:pt x="1726" y="17"/>
                  <a:pt x="1608" y="53"/>
                </a:cubicBezTo>
                <a:cubicBezTo>
                  <a:pt x="1" y="553"/>
                  <a:pt x="774" y="2720"/>
                  <a:pt x="2048" y="3029"/>
                </a:cubicBezTo>
                <a:cubicBezTo>
                  <a:pt x="2145" y="3051"/>
                  <a:pt x="2236" y="3078"/>
                  <a:pt x="2329" y="3078"/>
                </a:cubicBezTo>
                <a:cubicBezTo>
                  <a:pt x="2385" y="3078"/>
                  <a:pt x="2442" y="3068"/>
                  <a:pt x="2501" y="3041"/>
                </a:cubicBezTo>
                <a:cubicBezTo>
                  <a:pt x="2620" y="3005"/>
                  <a:pt x="2703" y="2898"/>
                  <a:pt x="2787" y="2779"/>
                </a:cubicBezTo>
                <a:cubicBezTo>
                  <a:pt x="3300" y="2015"/>
                  <a:pt x="3072" y="0"/>
                  <a:pt x="1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8"/>
          <p:cNvSpPr/>
          <p:nvPr/>
        </p:nvSpPr>
        <p:spPr>
          <a:xfrm>
            <a:off x="1165875" y="3885668"/>
            <a:ext cx="319280" cy="358037"/>
          </a:xfrm>
          <a:custGeom>
            <a:avLst/>
            <a:gdLst/>
            <a:ahLst/>
            <a:cxnLst/>
            <a:rect l="l" t="t" r="r" b="b"/>
            <a:pathLst>
              <a:path w="8172" h="9164" extrusionOk="0">
                <a:moveTo>
                  <a:pt x="1453" y="1"/>
                </a:moveTo>
                <a:cubicBezTo>
                  <a:pt x="597" y="1"/>
                  <a:pt x="0" y="654"/>
                  <a:pt x="278" y="1973"/>
                </a:cubicBezTo>
                <a:cubicBezTo>
                  <a:pt x="516" y="3151"/>
                  <a:pt x="1231" y="4806"/>
                  <a:pt x="2100" y="5663"/>
                </a:cubicBezTo>
                <a:cubicBezTo>
                  <a:pt x="2957" y="6533"/>
                  <a:pt x="4017" y="7211"/>
                  <a:pt x="5088" y="7795"/>
                </a:cubicBezTo>
                <a:cubicBezTo>
                  <a:pt x="5755" y="8152"/>
                  <a:pt x="7755" y="8604"/>
                  <a:pt x="8172" y="9164"/>
                </a:cubicBezTo>
                <a:cubicBezTo>
                  <a:pt x="6755" y="7259"/>
                  <a:pt x="6029" y="5390"/>
                  <a:pt x="4957" y="3306"/>
                </a:cubicBezTo>
                <a:cubicBezTo>
                  <a:pt x="4493" y="2437"/>
                  <a:pt x="4029" y="1544"/>
                  <a:pt x="3338" y="877"/>
                </a:cubicBezTo>
                <a:cubicBezTo>
                  <a:pt x="2717" y="294"/>
                  <a:pt x="2027" y="1"/>
                  <a:pt x="1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38"/>
          <p:cNvGrpSpPr/>
          <p:nvPr/>
        </p:nvGrpSpPr>
        <p:grpSpPr>
          <a:xfrm rot="-406086">
            <a:off x="393804" y="1487765"/>
            <a:ext cx="406377" cy="448738"/>
            <a:chOff x="3465900" y="1226175"/>
            <a:chExt cx="238150" cy="262975"/>
          </a:xfrm>
        </p:grpSpPr>
        <p:sp>
          <p:nvSpPr>
            <p:cNvPr id="285" name="Google Shape;285;p38"/>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8"/>
          <p:cNvGrpSpPr/>
          <p:nvPr/>
        </p:nvGrpSpPr>
        <p:grpSpPr>
          <a:xfrm rot="894044">
            <a:off x="882738" y="640403"/>
            <a:ext cx="351984" cy="493501"/>
            <a:chOff x="2993225" y="1309825"/>
            <a:chExt cx="247975" cy="347675"/>
          </a:xfrm>
        </p:grpSpPr>
        <p:sp>
          <p:nvSpPr>
            <p:cNvPr id="291" name="Google Shape;291;p38"/>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38"/>
          <p:cNvGrpSpPr/>
          <p:nvPr/>
        </p:nvGrpSpPr>
        <p:grpSpPr>
          <a:xfrm rot="715301">
            <a:off x="2200972" y="3883404"/>
            <a:ext cx="406381" cy="448742"/>
            <a:chOff x="3465900" y="1226175"/>
            <a:chExt cx="238150" cy="262975"/>
          </a:xfrm>
        </p:grpSpPr>
        <p:sp>
          <p:nvSpPr>
            <p:cNvPr id="295" name="Google Shape;295;p38"/>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38"/>
          <p:cNvGrpSpPr/>
          <p:nvPr/>
        </p:nvGrpSpPr>
        <p:grpSpPr>
          <a:xfrm>
            <a:off x="5756893" y="2569787"/>
            <a:ext cx="351976" cy="493490"/>
            <a:chOff x="2993225" y="1309825"/>
            <a:chExt cx="247975" cy="347675"/>
          </a:xfrm>
        </p:grpSpPr>
        <p:sp>
          <p:nvSpPr>
            <p:cNvPr id="301" name="Google Shape;301;p38"/>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ubtitle 2">
            <a:extLst>
              <a:ext uri="{FF2B5EF4-FFF2-40B4-BE49-F238E27FC236}">
                <a16:creationId xmlns:a16="http://schemas.microsoft.com/office/drawing/2014/main" id="{A29FCFF5-A029-EA39-FAC6-ED38639B60D7}"/>
              </a:ext>
            </a:extLst>
          </p:cNvPr>
          <p:cNvSpPr>
            <a:spLocks noGrp="1"/>
          </p:cNvSpPr>
          <p:nvPr>
            <p:ph type="subTitle" idx="1"/>
          </p:nvPr>
        </p:nvSpPr>
        <p:spPr>
          <a:xfrm>
            <a:off x="1474868" y="2997224"/>
            <a:ext cx="4023359" cy="1208141"/>
          </a:xfrm>
        </p:spPr>
        <p:txBody>
          <a:bodyPr>
            <a:normAutofit/>
          </a:bodyPr>
          <a:lstStyle/>
          <a:p>
            <a:pPr algn="l"/>
            <a:r>
              <a:rPr lang="en-US" sz="2000" dirty="0">
                <a:latin typeface="Sedgwick Ave" panose="00000500000000000000" pitchFamily="2" charset="0"/>
              </a:rPr>
              <a:t>19520936-Nguyễn </a:t>
            </a:r>
            <a:r>
              <a:rPr lang="en-US" sz="2000" dirty="0" err="1">
                <a:latin typeface="Sedgwick Ave" panose="00000500000000000000" pitchFamily="2" charset="0"/>
              </a:rPr>
              <a:t>Quốc</a:t>
            </a:r>
            <a:r>
              <a:rPr lang="en-US" sz="2000" dirty="0">
                <a:latin typeface="Sedgwick Ave" panose="00000500000000000000" pitchFamily="2" charset="0"/>
              </a:rPr>
              <a:t> </a:t>
            </a:r>
            <a:r>
              <a:rPr lang="en-US" sz="2000" dirty="0" err="1">
                <a:latin typeface="Sedgwick Ave" panose="00000500000000000000" pitchFamily="2" charset="0"/>
              </a:rPr>
              <a:t>Thái</a:t>
            </a:r>
            <a:endParaRPr lang="en-US" sz="2000" dirty="0">
              <a:latin typeface="Sedgwick Ave" panose="00000500000000000000" pitchFamily="2" charset="0"/>
            </a:endParaRPr>
          </a:p>
          <a:p>
            <a:pPr algn="l"/>
            <a:r>
              <a:rPr lang="en-US" sz="2000" dirty="0">
                <a:latin typeface="Sedgwick Ave" panose="00000500000000000000" pitchFamily="2" charset="0"/>
              </a:rPr>
              <a:t>20522114-Nguyễn Anh Tuấn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circle(in)">
                                      <p:cBhvr>
                                        <p:cTn id="7" dur="2000"/>
                                        <p:tgtEl>
                                          <p:spTgt spid="24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Vertical)">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5D1F-97E7-F19E-BCE1-81284A1375EB}"/>
              </a:ext>
            </a:extLst>
          </p:cNvPr>
          <p:cNvSpPr>
            <a:spLocks noGrp="1"/>
          </p:cNvSpPr>
          <p:nvPr>
            <p:ph type="title"/>
          </p:nvPr>
        </p:nvSpPr>
        <p:spPr>
          <a:xfrm>
            <a:off x="741804" y="413699"/>
            <a:ext cx="7710900" cy="572700"/>
          </a:xfrm>
        </p:spPr>
        <p:txBody>
          <a:bodyPr/>
          <a:lstStyle/>
          <a:p>
            <a:r>
              <a:rPr lang="en-US" dirty="0">
                <a:latin typeface="Sedgwick Ave" panose="00000500000000000000" pitchFamily="2" charset="0"/>
              </a:rPr>
              <a:t>A. </a:t>
            </a:r>
            <a:r>
              <a:rPr lang="en-US" dirty="0" err="1">
                <a:latin typeface="Sedgwick Ave" panose="00000500000000000000" pitchFamily="2" charset="0"/>
              </a:rPr>
              <a:t>Xóa</a:t>
            </a:r>
            <a:r>
              <a:rPr lang="en-US" dirty="0">
                <a:latin typeface="Sedgwick Ave" panose="00000500000000000000" pitchFamily="2" charset="0"/>
              </a:rPr>
              <a:t> </a:t>
            </a:r>
            <a:r>
              <a:rPr lang="en-US" dirty="0" err="1">
                <a:latin typeface="Sedgwick Ave" panose="00000500000000000000" pitchFamily="2" charset="0"/>
              </a:rPr>
              <a:t>đi</a:t>
            </a:r>
            <a:r>
              <a:rPr lang="en-US" dirty="0">
                <a:latin typeface="Sedgwick Ave" panose="00000500000000000000" pitchFamily="2" charset="0"/>
              </a:rPr>
              <a:t> </a:t>
            </a:r>
            <a:r>
              <a:rPr lang="en-US" dirty="0" err="1">
                <a:latin typeface="Sedgwick Ave" panose="00000500000000000000" pitchFamily="2" charset="0"/>
              </a:rPr>
              <a:t>những</a:t>
            </a:r>
            <a:r>
              <a:rPr lang="en-US" dirty="0">
                <a:latin typeface="Sedgwick Ave" panose="00000500000000000000" pitchFamily="2" charset="0"/>
              </a:rPr>
              <a:t> </a:t>
            </a:r>
            <a:r>
              <a:rPr lang="en-US" dirty="0" err="1">
                <a:latin typeface="Sedgwick Ave" panose="00000500000000000000" pitchFamily="2" charset="0"/>
              </a:rPr>
              <a:t>dữ</a:t>
            </a:r>
            <a:r>
              <a:rPr lang="en-US" dirty="0">
                <a:latin typeface="Sedgwick Ave" panose="00000500000000000000" pitchFamily="2" charset="0"/>
              </a:rPr>
              <a:t> </a:t>
            </a:r>
            <a:r>
              <a:rPr lang="en-US" dirty="0" err="1">
                <a:latin typeface="Sedgwick Ave" panose="00000500000000000000" pitchFamily="2" charset="0"/>
              </a:rPr>
              <a:t>liệu</a:t>
            </a:r>
            <a:r>
              <a:rPr lang="en-US" dirty="0">
                <a:latin typeface="Sedgwick Ave" panose="00000500000000000000" pitchFamily="2" charset="0"/>
              </a:rPr>
              <a:t> </a:t>
            </a:r>
            <a:r>
              <a:rPr lang="en-US" dirty="0" err="1">
                <a:latin typeface="Sedgwick Ave" panose="00000500000000000000" pitchFamily="2" charset="0"/>
              </a:rPr>
              <a:t>bị</a:t>
            </a:r>
            <a:r>
              <a:rPr lang="en-US" dirty="0">
                <a:latin typeface="Sedgwick Ave" panose="00000500000000000000" pitchFamily="2" charset="0"/>
              </a:rPr>
              <a:t> </a:t>
            </a:r>
            <a:r>
              <a:rPr lang="en-US" dirty="0" err="1">
                <a:latin typeface="Sedgwick Ave" panose="00000500000000000000" pitchFamily="2" charset="0"/>
              </a:rPr>
              <a:t>khuyết</a:t>
            </a:r>
            <a:endParaRPr lang="en-US" dirty="0">
              <a:latin typeface="Sedgwick Ave" panose="00000500000000000000" pitchFamily="2" charset="0"/>
            </a:endParaRPr>
          </a:p>
        </p:txBody>
      </p:sp>
      <p:sp>
        <p:nvSpPr>
          <p:cNvPr id="3" name="Subtitle 2">
            <a:extLst>
              <a:ext uri="{FF2B5EF4-FFF2-40B4-BE49-F238E27FC236}">
                <a16:creationId xmlns:a16="http://schemas.microsoft.com/office/drawing/2014/main" id="{2054AF1D-0A15-F61F-6D38-B1B8B36E6A44}"/>
              </a:ext>
            </a:extLst>
          </p:cNvPr>
          <p:cNvSpPr>
            <a:spLocks noGrp="1"/>
          </p:cNvSpPr>
          <p:nvPr>
            <p:ph type="subTitle" idx="1"/>
          </p:nvPr>
        </p:nvSpPr>
        <p:spPr>
          <a:xfrm>
            <a:off x="-34632" y="1492777"/>
            <a:ext cx="3854400" cy="2092500"/>
          </a:xfrm>
        </p:spPr>
        <p:txBody>
          <a:bodyPr/>
          <a:lstStyle/>
          <a:p>
            <a:pPr marL="139700" indent="0">
              <a:buNone/>
            </a:pPr>
            <a:r>
              <a:rPr lang="en-US" sz="2000" dirty="0" err="1"/>
              <a:t>Những</a:t>
            </a:r>
            <a:r>
              <a:rPr lang="en-US" sz="2000" dirty="0"/>
              <a:t> </a:t>
            </a:r>
            <a:r>
              <a:rPr lang="en-US" sz="2000" dirty="0" err="1"/>
              <a:t>dữ</a:t>
            </a:r>
            <a:r>
              <a:rPr lang="en-US" sz="2000" dirty="0"/>
              <a:t> </a:t>
            </a:r>
            <a:r>
              <a:rPr lang="en-US" sz="2000" dirty="0" err="1"/>
              <a:t>liệu</a:t>
            </a:r>
            <a:r>
              <a:rPr lang="en-US" sz="2000" dirty="0"/>
              <a:t> </a:t>
            </a:r>
            <a:r>
              <a:rPr lang="en-US" sz="2000" dirty="0" err="1"/>
              <a:t>chúng</a:t>
            </a:r>
            <a:r>
              <a:rPr lang="en-US" sz="2000" dirty="0"/>
              <a:t> </a:t>
            </a:r>
            <a:r>
              <a:rPr lang="en-US" sz="2000" dirty="0" err="1"/>
              <a:t>tôi</a:t>
            </a:r>
            <a:r>
              <a:rPr lang="en-US" sz="2000" dirty="0"/>
              <a:t> </a:t>
            </a:r>
            <a:r>
              <a:rPr lang="en-US" sz="2000" dirty="0" err="1"/>
              <a:t>cho</a:t>
            </a:r>
            <a:r>
              <a:rPr lang="en-US" sz="2000" dirty="0"/>
              <a:t> </a:t>
            </a:r>
            <a:r>
              <a:rPr lang="en-US" sz="2000" dirty="0" err="1"/>
              <a:t>rằng</a:t>
            </a:r>
            <a:r>
              <a:rPr lang="en-US" sz="2000" dirty="0"/>
              <a:t> </a:t>
            </a:r>
            <a:r>
              <a:rPr lang="en-US" sz="2000" dirty="0" err="1"/>
              <a:t>là</a:t>
            </a:r>
            <a:r>
              <a:rPr lang="en-US" sz="2000" dirty="0"/>
              <a:t> </a:t>
            </a:r>
            <a:r>
              <a:rPr lang="en-US" sz="2000" dirty="0" err="1"/>
              <a:t>bị</a:t>
            </a:r>
            <a:r>
              <a:rPr lang="en-US" sz="2000" dirty="0"/>
              <a:t> </a:t>
            </a:r>
            <a:r>
              <a:rPr lang="en-US" sz="2000" dirty="0" err="1"/>
              <a:t>khuyết</a:t>
            </a:r>
            <a:r>
              <a:rPr lang="en-US" sz="2000" dirty="0"/>
              <a:t> </a:t>
            </a:r>
            <a:r>
              <a:rPr lang="en-US" sz="2000" dirty="0" err="1"/>
              <a:t>đó</a:t>
            </a:r>
            <a:r>
              <a:rPr lang="en-US" sz="2000" dirty="0"/>
              <a:t> </a:t>
            </a:r>
            <a:r>
              <a:rPr lang="en-US" sz="2000" dirty="0" err="1"/>
              <a:t>chính</a:t>
            </a:r>
            <a:r>
              <a:rPr lang="en-US" sz="2000" dirty="0"/>
              <a:t> </a:t>
            </a:r>
            <a:r>
              <a:rPr lang="en-US" sz="2000" dirty="0" err="1"/>
              <a:t>là</a:t>
            </a:r>
            <a:r>
              <a:rPr lang="en-US" sz="2000" dirty="0"/>
              <a:t> </a:t>
            </a:r>
            <a:r>
              <a:rPr lang="en-US" sz="2000" dirty="0" err="1"/>
              <a:t>những</a:t>
            </a:r>
            <a:r>
              <a:rPr lang="en-US" sz="2000" dirty="0"/>
              <a:t> </a:t>
            </a:r>
            <a:r>
              <a:rPr lang="en-US" sz="2000" dirty="0" err="1"/>
              <a:t>bài</a:t>
            </a:r>
            <a:r>
              <a:rPr lang="en-US" sz="2000" dirty="0"/>
              <a:t> </a:t>
            </a:r>
            <a:r>
              <a:rPr lang="en-US" sz="2000" dirty="0" err="1"/>
              <a:t>hát</a:t>
            </a:r>
            <a:r>
              <a:rPr lang="en-US" sz="2000" dirty="0"/>
              <a:t> </a:t>
            </a:r>
            <a:r>
              <a:rPr lang="en-US" sz="2000" dirty="0" err="1"/>
              <a:t>không</a:t>
            </a:r>
            <a:r>
              <a:rPr lang="en-US" sz="2000" dirty="0"/>
              <a:t> </a:t>
            </a:r>
            <a:r>
              <a:rPr lang="en-US" sz="2000" dirty="0" err="1"/>
              <a:t>hề</a:t>
            </a:r>
            <a:r>
              <a:rPr lang="en-US" sz="2000" dirty="0"/>
              <a:t> </a:t>
            </a:r>
            <a:r>
              <a:rPr lang="en-US" sz="2000" dirty="0" err="1"/>
              <a:t>tồn</a:t>
            </a:r>
            <a:r>
              <a:rPr lang="en-US" sz="2000" dirty="0"/>
              <a:t> </a:t>
            </a:r>
            <a:r>
              <a:rPr lang="en-US" sz="2000" dirty="0" err="1"/>
              <a:t>tại</a:t>
            </a:r>
            <a:r>
              <a:rPr lang="en-US" sz="2000" dirty="0"/>
              <a:t> </a:t>
            </a:r>
            <a:r>
              <a:rPr lang="en-US" sz="2000" dirty="0" err="1"/>
              <a:t>tên</a:t>
            </a:r>
            <a:r>
              <a:rPr lang="en-US" sz="2000" dirty="0"/>
              <a:t> </a:t>
            </a:r>
            <a:r>
              <a:rPr lang="en-US" sz="2000" dirty="0" err="1"/>
              <a:t>tác</a:t>
            </a:r>
            <a:r>
              <a:rPr lang="en-US" sz="2000" dirty="0"/>
              <a:t> </a:t>
            </a:r>
            <a:r>
              <a:rPr lang="en-US" sz="2000" dirty="0" err="1"/>
              <a:t>giả</a:t>
            </a:r>
            <a:r>
              <a:rPr lang="en-US" sz="2000" dirty="0"/>
              <a:t>:</a:t>
            </a:r>
          </a:p>
        </p:txBody>
      </p:sp>
      <p:pic>
        <p:nvPicPr>
          <p:cNvPr id="5" name="Picture 4">
            <a:extLst>
              <a:ext uri="{FF2B5EF4-FFF2-40B4-BE49-F238E27FC236}">
                <a16:creationId xmlns:a16="http://schemas.microsoft.com/office/drawing/2014/main" id="{E8CD4537-9443-619F-A3A6-2A2A3ED93A71}"/>
              </a:ext>
            </a:extLst>
          </p:cNvPr>
          <p:cNvPicPr>
            <a:picLocks noChangeAspect="1"/>
          </p:cNvPicPr>
          <p:nvPr/>
        </p:nvPicPr>
        <p:blipFill>
          <a:blip r:embed="rId2"/>
          <a:stretch>
            <a:fillRect/>
          </a:stretch>
        </p:blipFill>
        <p:spPr>
          <a:xfrm>
            <a:off x="4572000" y="1492777"/>
            <a:ext cx="6935168" cy="3477110"/>
          </a:xfrm>
          <a:prstGeom prst="rect">
            <a:avLst/>
          </a:prstGeom>
        </p:spPr>
      </p:pic>
      <p:grpSp>
        <p:nvGrpSpPr>
          <p:cNvPr id="4" name="Google Shape;1950;p73">
            <a:extLst>
              <a:ext uri="{FF2B5EF4-FFF2-40B4-BE49-F238E27FC236}">
                <a16:creationId xmlns:a16="http://schemas.microsoft.com/office/drawing/2014/main" id="{6480CF31-1866-970F-F897-A14729AAD141}"/>
              </a:ext>
            </a:extLst>
          </p:cNvPr>
          <p:cNvGrpSpPr/>
          <p:nvPr/>
        </p:nvGrpSpPr>
        <p:grpSpPr>
          <a:xfrm>
            <a:off x="8562730" y="547685"/>
            <a:ext cx="367292" cy="367380"/>
            <a:chOff x="5653515" y="1688226"/>
            <a:chExt cx="367292" cy="367380"/>
          </a:xfrm>
        </p:grpSpPr>
        <p:sp>
          <p:nvSpPr>
            <p:cNvPr id="6" name="Google Shape;1951;p73">
              <a:extLst>
                <a:ext uri="{FF2B5EF4-FFF2-40B4-BE49-F238E27FC236}">
                  <a16:creationId xmlns:a16="http://schemas.microsoft.com/office/drawing/2014/main" id="{B80BD0F1-F72B-AF99-B9EF-5F9509ADE541}"/>
                </a:ext>
              </a:extLst>
            </p:cNvPr>
            <p:cNvSpPr/>
            <p:nvPr/>
          </p:nvSpPr>
          <p:spPr>
            <a:xfrm>
              <a:off x="5847613" y="1688343"/>
              <a:ext cx="82096" cy="276576"/>
            </a:xfrm>
            <a:custGeom>
              <a:avLst/>
              <a:gdLst/>
              <a:ahLst/>
              <a:cxnLst/>
              <a:rect l="l" t="t" r="r" b="b"/>
              <a:pathLst>
                <a:path w="2800" h="9433" extrusionOk="0">
                  <a:moveTo>
                    <a:pt x="1" y="0"/>
                  </a:moveTo>
                  <a:lnTo>
                    <a:pt x="1" y="9432"/>
                  </a:lnTo>
                  <a:lnTo>
                    <a:pt x="2800" y="9432"/>
                  </a:lnTo>
                  <a:lnTo>
                    <a:pt x="2800" y="0"/>
                  </a:ln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52;p73">
              <a:extLst>
                <a:ext uri="{FF2B5EF4-FFF2-40B4-BE49-F238E27FC236}">
                  <a16:creationId xmlns:a16="http://schemas.microsoft.com/office/drawing/2014/main" id="{F346BEFE-64EA-BEA4-C2F7-4DDD4854F70E}"/>
                </a:ext>
              </a:extLst>
            </p:cNvPr>
            <p:cNvSpPr/>
            <p:nvPr/>
          </p:nvSpPr>
          <p:spPr>
            <a:xfrm>
              <a:off x="5653691" y="1688343"/>
              <a:ext cx="197324" cy="276576"/>
            </a:xfrm>
            <a:custGeom>
              <a:avLst/>
              <a:gdLst/>
              <a:ahLst/>
              <a:cxnLst/>
              <a:rect l="l" t="t" r="r" b="b"/>
              <a:pathLst>
                <a:path w="6730" h="9433" extrusionOk="0">
                  <a:moveTo>
                    <a:pt x="0" y="0"/>
                  </a:moveTo>
                  <a:lnTo>
                    <a:pt x="0" y="9432"/>
                  </a:lnTo>
                  <a:lnTo>
                    <a:pt x="6730" y="9432"/>
                  </a:lnTo>
                  <a:lnTo>
                    <a:pt x="6730" y="0"/>
                  </a:ln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53;p73">
              <a:extLst>
                <a:ext uri="{FF2B5EF4-FFF2-40B4-BE49-F238E27FC236}">
                  <a16:creationId xmlns:a16="http://schemas.microsoft.com/office/drawing/2014/main" id="{23858F34-2C23-69ED-90C4-C244108D26CD}"/>
                </a:ext>
              </a:extLst>
            </p:cNvPr>
            <p:cNvSpPr/>
            <p:nvPr/>
          </p:nvSpPr>
          <p:spPr>
            <a:xfrm>
              <a:off x="5744407" y="1779235"/>
              <a:ext cx="276400" cy="276370"/>
            </a:xfrm>
            <a:custGeom>
              <a:avLst/>
              <a:gdLst/>
              <a:ahLst/>
              <a:cxnLst/>
              <a:rect l="l" t="t" r="r" b="b"/>
              <a:pathLst>
                <a:path w="9427" h="9426" extrusionOk="0">
                  <a:moveTo>
                    <a:pt x="4714" y="0"/>
                  </a:moveTo>
                  <a:cubicBezTo>
                    <a:pt x="2112" y="0"/>
                    <a:pt x="0" y="2111"/>
                    <a:pt x="0" y="4712"/>
                  </a:cubicBezTo>
                  <a:cubicBezTo>
                    <a:pt x="0" y="7315"/>
                    <a:pt x="2109" y="9426"/>
                    <a:pt x="4714" y="9426"/>
                  </a:cubicBezTo>
                  <a:cubicBezTo>
                    <a:pt x="7317" y="9426"/>
                    <a:pt x="9426" y="7314"/>
                    <a:pt x="9426" y="4712"/>
                  </a:cubicBezTo>
                  <a:cubicBezTo>
                    <a:pt x="9426" y="2111"/>
                    <a:pt x="7317" y="0"/>
                    <a:pt x="4714" y="0"/>
                  </a:cubicBez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54;p73">
              <a:extLst>
                <a:ext uri="{FF2B5EF4-FFF2-40B4-BE49-F238E27FC236}">
                  <a16:creationId xmlns:a16="http://schemas.microsoft.com/office/drawing/2014/main" id="{E38980E2-C656-1FC8-10E1-B70BD0D633E0}"/>
                </a:ext>
              </a:extLst>
            </p:cNvPr>
            <p:cNvSpPr/>
            <p:nvPr/>
          </p:nvSpPr>
          <p:spPr>
            <a:xfrm>
              <a:off x="5871539" y="1779177"/>
              <a:ext cx="149268" cy="276400"/>
            </a:xfrm>
            <a:custGeom>
              <a:avLst/>
              <a:gdLst/>
              <a:ahLst/>
              <a:cxnLst/>
              <a:rect l="l" t="t" r="r" b="b"/>
              <a:pathLst>
                <a:path w="5091" h="9427" extrusionOk="0">
                  <a:moveTo>
                    <a:pt x="378" y="1"/>
                  </a:moveTo>
                  <a:cubicBezTo>
                    <a:pt x="251" y="1"/>
                    <a:pt x="125" y="5"/>
                    <a:pt x="1" y="16"/>
                  </a:cubicBezTo>
                  <a:cubicBezTo>
                    <a:pt x="2426" y="208"/>
                    <a:pt x="4335" y="2237"/>
                    <a:pt x="4335" y="4713"/>
                  </a:cubicBezTo>
                  <a:cubicBezTo>
                    <a:pt x="4335" y="7188"/>
                    <a:pt x="2426" y="9219"/>
                    <a:pt x="1" y="9411"/>
                  </a:cubicBezTo>
                  <a:cubicBezTo>
                    <a:pt x="125" y="9420"/>
                    <a:pt x="251" y="9426"/>
                    <a:pt x="378" y="9426"/>
                  </a:cubicBezTo>
                  <a:cubicBezTo>
                    <a:pt x="2981" y="9426"/>
                    <a:pt x="5090" y="7314"/>
                    <a:pt x="5090" y="4713"/>
                  </a:cubicBezTo>
                  <a:cubicBezTo>
                    <a:pt x="5090" y="2111"/>
                    <a:pt x="2981" y="1"/>
                    <a:pt x="378" y="1"/>
                  </a:cubicBezTo>
                  <a:close/>
                </a:path>
              </a:pathLst>
            </a:custGeom>
            <a:solidFill>
              <a:srgbClr val="14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55;p73">
              <a:extLst>
                <a:ext uri="{FF2B5EF4-FFF2-40B4-BE49-F238E27FC236}">
                  <a16:creationId xmlns:a16="http://schemas.microsoft.com/office/drawing/2014/main" id="{A61ED638-0E0E-97D6-7A25-D0539CD6C35D}"/>
                </a:ext>
              </a:extLst>
            </p:cNvPr>
            <p:cNvSpPr/>
            <p:nvPr/>
          </p:nvSpPr>
          <p:spPr>
            <a:xfrm>
              <a:off x="5775076" y="1809816"/>
              <a:ext cx="113146" cy="113117"/>
            </a:xfrm>
            <a:custGeom>
              <a:avLst/>
              <a:gdLst/>
              <a:ahLst/>
              <a:cxnLst/>
              <a:rect l="l" t="t" r="r" b="b"/>
              <a:pathLst>
                <a:path w="3859" h="3858" extrusionOk="0">
                  <a:moveTo>
                    <a:pt x="3668" y="0"/>
                  </a:moveTo>
                  <a:cubicBezTo>
                    <a:pt x="1645" y="0"/>
                    <a:pt x="0" y="1644"/>
                    <a:pt x="0" y="3668"/>
                  </a:cubicBezTo>
                  <a:cubicBezTo>
                    <a:pt x="0" y="3774"/>
                    <a:pt x="86" y="3858"/>
                    <a:pt x="189" y="3858"/>
                  </a:cubicBezTo>
                  <a:cubicBezTo>
                    <a:pt x="295" y="3858"/>
                    <a:pt x="379" y="3774"/>
                    <a:pt x="378" y="3669"/>
                  </a:cubicBezTo>
                  <a:cubicBezTo>
                    <a:pt x="378" y="1856"/>
                    <a:pt x="1853" y="379"/>
                    <a:pt x="3668" y="379"/>
                  </a:cubicBezTo>
                  <a:cubicBezTo>
                    <a:pt x="3774" y="379"/>
                    <a:pt x="3858" y="293"/>
                    <a:pt x="3858" y="190"/>
                  </a:cubicBezTo>
                  <a:cubicBezTo>
                    <a:pt x="3858" y="85"/>
                    <a:pt x="3771" y="0"/>
                    <a:pt x="3668" y="0"/>
                  </a:cubicBez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56;p73">
              <a:extLst>
                <a:ext uri="{FF2B5EF4-FFF2-40B4-BE49-F238E27FC236}">
                  <a16:creationId xmlns:a16="http://schemas.microsoft.com/office/drawing/2014/main" id="{7147B0A2-18B7-67F5-DA30-D6A940563CF0}"/>
                </a:ext>
              </a:extLst>
            </p:cNvPr>
            <p:cNvSpPr/>
            <p:nvPr/>
          </p:nvSpPr>
          <p:spPr>
            <a:xfrm>
              <a:off x="5877021" y="1911703"/>
              <a:ext cx="113205" cy="113205"/>
            </a:xfrm>
            <a:custGeom>
              <a:avLst/>
              <a:gdLst/>
              <a:ahLst/>
              <a:cxnLst/>
              <a:rect l="l" t="t" r="r" b="b"/>
              <a:pathLst>
                <a:path w="3861" h="3861" extrusionOk="0">
                  <a:moveTo>
                    <a:pt x="3671" y="1"/>
                  </a:moveTo>
                  <a:cubicBezTo>
                    <a:pt x="3566" y="1"/>
                    <a:pt x="3481" y="87"/>
                    <a:pt x="3481" y="191"/>
                  </a:cubicBezTo>
                  <a:cubicBezTo>
                    <a:pt x="3481" y="2004"/>
                    <a:pt x="2004" y="3481"/>
                    <a:pt x="191" y="3481"/>
                  </a:cubicBezTo>
                  <a:cubicBezTo>
                    <a:pt x="85" y="3481"/>
                    <a:pt x="1" y="3566"/>
                    <a:pt x="1" y="3672"/>
                  </a:cubicBezTo>
                  <a:cubicBezTo>
                    <a:pt x="1" y="3776"/>
                    <a:pt x="87" y="3860"/>
                    <a:pt x="191" y="3860"/>
                  </a:cubicBezTo>
                  <a:cubicBezTo>
                    <a:pt x="2214" y="3860"/>
                    <a:pt x="3859" y="2216"/>
                    <a:pt x="3860" y="191"/>
                  </a:cubicBezTo>
                  <a:cubicBezTo>
                    <a:pt x="3860" y="85"/>
                    <a:pt x="3776" y="1"/>
                    <a:pt x="3671" y="1"/>
                  </a:cubicBez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57;p73">
              <a:extLst>
                <a:ext uri="{FF2B5EF4-FFF2-40B4-BE49-F238E27FC236}">
                  <a16:creationId xmlns:a16="http://schemas.microsoft.com/office/drawing/2014/main" id="{76FE98EB-7FF5-A6E8-146E-8765A12CCEBC}"/>
                </a:ext>
              </a:extLst>
            </p:cNvPr>
            <p:cNvSpPr/>
            <p:nvPr/>
          </p:nvSpPr>
          <p:spPr>
            <a:xfrm>
              <a:off x="5798004" y="1832744"/>
              <a:ext cx="90218" cy="90188"/>
            </a:xfrm>
            <a:custGeom>
              <a:avLst/>
              <a:gdLst/>
              <a:ahLst/>
              <a:cxnLst/>
              <a:rect l="l" t="t" r="r" b="b"/>
              <a:pathLst>
                <a:path w="3077" h="3076" extrusionOk="0">
                  <a:moveTo>
                    <a:pt x="2886" y="0"/>
                  </a:moveTo>
                  <a:cubicBezTo>
                    <a:pt x="1294" y="0"/>
                    <a:pt x="1" y="1295"/>
                    <a:pt x="1" y="2886"/>
                  </a:cubicBezTo>
                  <a:cubicBezTo>
                    <a:pt x="1" y="2992"/>
                    <a:pt x="87" y="3076"/>
                    <a:pt x="189" y="3076"/>
                  </a:cubicBezTo>
                  <a:cubicBezTo>
                    <a:pt x="294" y="3076"/>
                    <a:pt x="378" y="2992"/>
                    <a:pt x="378" y="2887"/>
                  </a:cubicBezTo>
                  <a:cubicBezTo>
                    <a:pt x="378" y="1505"/>
                    <a:pt x="1504" y="379"/>
                    <a:pt x="2886" y="379"/>
                  </a:cubicBezTo>
                  <a:cubicBezTo>
                    <a:pt x="2992" y="379"/>
                    <a:pt x="3076" y="295"/>
                    <a:pt x="3076" y="191"/>
                  </a:cubicBezTo>
                  <a:cubicBezTo>
                    <a:pt x="3076" y="85"/>
                    <a:pt x="2989" y="0"/>
                    <a:pt x="2886" y="0"/>
                  </a:cubicBez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58;p73">
              <a:extLst>
                <a:ext uri="{FF2B5EF4-FFF2-40B4-BE49-F238E27FC236}">
                  <a16:creationId xmlns:a16="http://schemas.microsoft.com/office/drawing/2014/main" id="{48DFA23F-103F-5932-615D-659227B263E5}"/>
                </a:ext>
              </a:extLst>
            </p:cNvPr>
            <p:cNvSpPr/>
            <p:nvPr/>
          </p:nvSpPr>
          <p:spPr>
            <a:xfrm>
              <a:off x="5877021" y="1911703"/>
              <a:ext cx="90247" cy="90276"/>
            </a:xfrm>
            <a:custGeom>
              <a:avLst/>
              <a:gdLst/>
              <a:ahLst/>
              <a:cxnLst/>
              <a:rect l="l" t="t" r="r" b="b"/>
              <a:pathLst>
                <a:path w="3078" h="3079" extrusionOk="0">
                  <a:moveTo>
                    <a:pt x="2888" y="1"/>
                  </a:moveTo>
                  <a:cubicBezTo>
                    <a:pt x="2783" y="1"/>
                    <a:pt x="2699" y="87"/>
                    <a:pt x="2699" y="191"/>
                  </a:cubicBezTo>
                  <a:cubicBezTo>
                    <a:pt x="2699" y="1573"/>
                    <a:pt x="1573" y="2699"/>
                    <a:pt x="191" y="2699"/>
                  </a:cubicBezTo>
                  <a:cubicBezTo>
                    <a:pt x="85" y="2699"/>
                    <a:pt x="1" y="2784"/>
                    <a:pt x="1" y="2888"/>
                  </a:cubicBezTo>
                  <a:cubicBezTo>
                    <a:pt x="1" y="2994"/>
                    <a:pt x="87" y="3078"/>
                    <a:pt x="191" y="3078"/>
                  </a:cubicBezTo>
                  <a:cubicBezTo>
                    <a:pt x="1782" y="3078"/>
                    <a:pt x="3076" y="1785"/>
                    <a:pt x="3078" y="191"/>
                  </a:cubicBezTo>
                  <a:cubicBezTo>
                    <a:pt x="3078" y="85"/>
                    <a:pt x="2992" y="1"/>
                    <a:pt x="2888" y="1"/>
                  </a:cubicBez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59;p73">
              <a:extLst>
                <a:ext uri="{FF2B5EF4-FFF2-40B4-BE49-F238E27FC236}">
                  <a16:creationId xmlns:a16="http://schemas.microsoft.com/office/drawing/2014/main" id="{40F2C263-BD4A-2DE6-DA80-3F1D5D6AC6E6}"/>
                </a:ext>
              </a:extLst>
            </p:cNvPr>
            <p:cNvSpPr/>
            <p:nvPr/>
          </p:nvSpPr>
          <p:spPr>
            <a:xfrm>
              <a:off x="5847848" y="1882588"/>
              <a:ext cx="69518" cy="69547"/>
            </a:xfrm>
            <a:custGeom>
              <a:avLst/>
              <a:gdLst/>
              <a:ahLst/>
              <a:cxnLst/>
              <a:rect l="l" t="t" r="r" b="b"/>
              <a:pathLst>
                <a:path w="2371" h="2372" extrusionOk="0">
                  <a:moveTo>
                    <a:pt x="1186" y="0"/>
                  </a:moveTo>
                  <a:cubicBezTo>
                    <a:pt x="532" y="0"/>
                    <a:pt x="0" y="532"/>
                    <a:pt x="0" y="1186"/>
                  </a:cubicBezTo>
                  <a:cubicBezTo>
                    <a:pt x="0" y="1839"/>
                    <a:pt x="532" y="2371"/>
                    <a:pt x="1186" y="2371"/>
                  </a:cubicBezTo>
                  <a:cubicBezTo>
                    <a:pt x="1839" y="2371"/>
                    <a:pt x="2370" y="1839"/>
                    <a:pt x="2370" y="1186"/>
                  </a:cubicBezTo>
                  <a:cubicBezTo>
                    <a:pt x="2370" y="532"/>
                    <a:pt x="1839" y="0"/>
                    <a:pt x="1186" y="0"/>
                  </a:cubicBezTo>
                  <a:close/>
                </a:path>
              </a:pathLst>
            </a:custGeom>
            <a:solidFill>
              <a:srgbClr val="ECC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60;p73">
              <a:extLst>
                <a:ext uri="{FF2B5EF4-FFF2-40B4-BE49-F238E27FC236}">
                  <a16:creationId xmlns:a16="http://schemas.microsoft.com/office/drawing/2014/main" id="{1508A9DB-F547-2DF9-012B-B9E05BAF3A73}"/>
                </a:ext>
              </a:extLst>
            </p:cNvPr>
            <p:cNvSpPr/>
            <p:nvPr/>
          </p:nvSpPr>
          <p:spPr>
            <a:xfrm>
              <a:off x="5653515" y="1688226"/>
              <a:ext cx="29" cy="29"/>
            </a:xfrm>
            <a:custGeom>
              <a:avLst/>
              <a:gdLst/>
              <a:ahLst/>
              <a:cxnLst/>
              <a:rect l="l" t="t" r="r" b="b"/>
              <a:pathLst>
                <a:path w="1" h="1" extrusionOk="0">
                  <a:moveTo>
                    <a:pt x="0" y="1"/>
                  </a:moveTo>
                  <a:close/>
                </a:path>
              </a:pathLst>
            </a:custGeom>
            <a:solidFill>
              <a:srgbClr val="ECC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61;p73">
              <a:extLst>
                <a:ext uri="{FF2B5EF4-FFF2-40B4-BE49-F238E27FC236}">
                  <a16:creationId xmlns:a16="http://schemas.microsoft.com/office/drawing/2014/main" id="{8D4D9375-308D-FA4B-FD3B-FBD460263E4A}"/>
                </a:ext>
              </a:extLst>
            </p:cNvPr>
            <p:cNvSpPr/>
            <p:nvPr/>
          </p:nvSpPr>
          <p:spPr>
            <a:xfrm>
              <a:off x="5877021" y="1911762"/>
              <a:ext cx="11200" cy="11171"/>
            </a:xfrm>
            <a:custGeom>
              <a:avLst/>
              <a:gdLst/>
              <a:ahLst/>
              <a:cxnLst/>
              <a:rect l="l" t="t" r="r" b="b"/>
              <a:pathLst>
                <a:path w="382" h="381" extrusionOk="0">
                  <a:moveTo>
                    <a:pt x="191" y="1"/>
                  </a:moveTo>
                  <a:cubicBezTo>
                    <a:pt x="87" y="2"/>
                    <a:pt x="1" y="86"/>
                    <a:pt x="1" y="191"/>
                  </a:cubicBezTo>
                  <a:cubicBezTo>
                    <a:pt x="1" y="295"/>
                    <a:pt x="87" y="381"/>
                    <a:pt x="191" y="381"/>
                  </a:cubicBezTo>
                  <a:cubicBezTo>
                    <a:pt x="294" y="381"/>
                    <a:pt x="381" y="295"/>
                    <a:pt x="381" y="191"/>
                  </a:cubicBezTo>
                  <a:cubicBezTo>
                    <a:pt x="381" y="86"/>
                    <a:pt x="294"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62;p73">
              <a:extLst>
                <a:ext uri="{FF2B5EF4-FFF2-40B4-BE49-F238E27FC236}">
                  <a16:creationId xmlns:a16="http://schemas.microsoft.com/office/drawing/2014/main" id="{CC64A23C-65C1-009C-FE78-A0198B5E2070}"/>
                </a:ext>
              </a:extLst>
            </p:cNvPr>
            <p:cNvSpPr/>
            <p:nvPr/>
          </p:nvSpPr>
          <p:spPr>
            <a:xfrm>
              <a:off x="5685181" y="1722061"/>
              <a:ext cx="133816" cy="34891"/>
            </a:xfrm>
            <a:custGeom>
              <a:avLst/>
              <a:gdLst/>
              <a:ahLst/>
              <a:cxnLst/>
              <a:rect l="l" t="t" r="r" b="b"/>
              <a:pathLst>
                <a:path w="4564" h="1190" extrusionOk="0">
                  <a:moveTo>
                    <a:pt x="0" y="0"/>
                  </a:moveTo>
                  <a:lnTo>
                    <a:pt x="0" y="1189"/>
                  </a:lnTo>
                  <a:lnTo>
                    <a:pt x="4563" y="1189"/>
                  </a:lnTo>
                  <a:lnTo>
                    <a:pt x="45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63;p73">
              <a:extLst>
                <a:ext uri="{FF2B5EF4-FFF2-40B4-BE49-F238E27FC236}">
                  <a16:creationId xmlns:a16="http://schemas.microsoft.com/office/drawing/2014/main" id="{C89E25C8-CA62-887D-B9B2-9C42914526FF}"/>
                </a:ext>
              </a:extLst>
            </p:cNvPr>
            <p:cNvSpPr/>
            <p:nvPr/>
          </p:nvSpPr>
          <p:spPr>
            <a:xfrm>
              <a:off x="5678466" y="1783897"/>
              <a:ext cx="99160" cy="11288"/>
            </a:xfrm>
            <a:custGeom>
              <a:avLst/>
              <a:gdLst/>
              <a:ahLst/>
              <a:cxnLst/>
              <a:rect l="l" t="t" r="r" b="b"/>
              <a:pathLst>
                <a:path w="3382" h="385" extrusionOk="0">
                  <a:moveTo>
                    <a:pt x="220" y="1"/>
                  </a:moveTo>
                  <a:cubicBezTo>
                    <a:pt x="131" y="1"/>
                    <a:pt x="51" y="59"/>
                    <a:pt x="30" y="146"/>
                  </a:cubicBezTo>
                  <a:cubicBezTo>
                    <a:pt x="0" y="272"/>
                    <a:pt x="94" y="384"/>
                    <a:pt x="215" y="384"/>
                  </a:cubicBezTo>
                  <a:lnTo>
                    <a:pt x="3160" y="384"/>
                  </a:lnTo>
                  <a:cubicBezTo>
                    <a:pt x="3249" y="384"/>
                    <a:pt x="3329" y="324"/>
                    <a:pt x="3351" y="238"/>
                  </a:cubicBezTo>
                  <a:cubicBezTo>
                    <a:pt x="3381" y="111"/>
                    <a:pt x="3285" y="1"/>
                    <a:pt x="3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4;p73">
              <a:extLst>
                <a:ext uri="{FF2B5EF4-FFF2-40B4-BE49-F238E27FC236}">
                  <a16:creationId xmlns:a16="http://schemas.microsoft.com/office/drawing/2014/main" id="{C1725465-6A66-2236-00E2-A915E1D26ED8}"/>
                </a:ext>
              </a:extLst>
            </p:cNvPr>
            <p:cNvSpPr/>
            <p:nvPr/>
          </p:nvSpPr>
          <p:spPr>
            <a:xfrm>
              <a:off x="5678642" y="1813129"/>
              <a:ext cx="72538" cy="11288"/>
            </a:xfrm>
            <a:custGeom>
              <a:avLst/>
              <a:gdLst/>
              <a:ahLst/>
              <a:cxnLst/>
              <a:rect l="l" t="t" r="r" b="b"/>
              <a:pathLst>
                <a:path w="2474" h="385" extrusionOk="0">
                  <a:moveTo>
                    <a:pt x="218" y="1"/>
                  </a:moveTo>
                  <a:cubicBezTo>
                    <a:pt x="131" y="1"/>
                    <a:pt x="50" y="59"/>
                    <a:pt x="30" y="146"/>
                  </a:cubicBezTo>
                  <a:cubicBezTo>
                    <a:pt x="1" y="272"/>
                    <a:pt x="94" y="384"/>
                    <a:pt x="215" y="384"/>
                  </a:cubicBezTo>
                  <a:lnTo>
                    <a:pt x="2254" y="384"/>
                  </a:lnTo>
                  <a:cubicBezTo>
                    <a:pt x="2341" y="384"/>
                    <a:pt x="2423" y="324"/>
                    <a:pt x="2443" y="238"/>
                  </a:cubicBezTo>
                  <a:cubicBezTo>
                    <a:pt x="2473" y="111"/>
                    <a:pt x="2378" y="1"/>
                    <a:pt x="2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511;p44">
            <a:extLst>
              <a:ext uri="{FF2B5EF4-FFF2-40B4-BE49-F238E27FC236}">
                <a16:creationId xmlns:a16="http://schemas.microsoft.com/office/drawing/2014/main" id="{CA14F842-F18D-E7A1-9C79-4BF2D4619E45}"/>
              </a:ext>
            </a:extLst>
          </p:cNvPr>
          <p:cNvGrpSpPr/>
          <p:nvPr/>
        </p:nvGrpSpPr>
        <p:grpSpPr>
          <a:xfrm rot="-406086">
            <a:off x="435554" y="721653"/>
            <a:ext cx="406377" cy="448738"/>
            <a:chOff x="3465900" y="1226175"/>
            <a:chExt cx="238150" cy="262975"/>
          </a:xfrm>
        </p:grpSpPr>
        <p:sp>
          <p:nvSpPr>
            <p:cNvPr id="21" name="Google Shape;512;p44">
              <a:extLst>
                <a:ext uri="{FF2B5EF4-FFF2-40B4-BE49-F238E27FC236}">
                  <a16:creationId xmlns:a16="http://schemas.microsoft.com/office/drawing/2014/main" id="{B32FDB2D-4C0A-B427-0D0B-11E67185E269}"/>
                </a:ext>
              </a:extLst>
            </p:cNvPr>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3;p44">
              <a:extLst>
                <a:ext uri="{FF2B5EF4-FFF2-40B4-BE49-F238E27FC236}">
                  <a16:creationId xmlns:a16="http://schemas.microsoft.com/office/drawing/2014/main" id="{E326939A-8BF3-60ED-D910-708AC8FF622E}"/>
                </a:ext>
              </a:extLst>
            </p:cNvPr>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4;p44">
              <a:extLst>
                <a:ext uri="{FF2B5EF4-FFF2-40B4-BE49-F238E27FC236}">
                  <a16:creationId xmlns:a16="http://schemas.microsoft.com/office/drawing/2014/main" id="{18AFE6C3-AB46-00D9-76C6-A7E30624066F}"/>
                </a:ext>
              </a:extLst>
            </p:cNvPr>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5;p44">
              <a:extLst>
                <a:ext uri="{FF2B5EF4-FFF2-40B4-BE49-F238E27FC236}">
                  <a16:creationId xmlns:a16="http://schemas.microsoft.com/office/drawing/2014/main" id="{481E8D1A-3F0F-60AE-3D07-BEBFDB7AFA1D}"/>
                </a:ext>
              </a:extLst>
            </p:cNvPr>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6;p44">
              <a:extLst>
                <a:ext uri="{FF2B5EF4-FFF2-40B4-BE49-F238E27FC236}">
                  <a16:creationId xmlns:a16="http://schemas.microsoft.com/office/drawing/2014/main" id="{95F8DBDC-31F5-4487-EF95-2F2C47C1F7EB}"/>
                </a:ext>
              </a:extLst>
            </p:cNvPr>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6269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7017-AC4F-675D-2512-4D22AC3D6985}"/>
              </a:ext>
            </a:extLst>
          </p:cNvPr>
          <p:cNvSpPr>
            <a:spLocks noGrp="1"/>
          </p:cNvSpPr>
          <p:nvPr>
            <p:ph type="title"/>
          </p:nvPr>
        </p:nvSpPr>
        <p:spPr/>
        <p:txBody>
          <a:bodyPr/>
          <a:lstStyle/>
          <a:p>
            <a:r>
              <a:rPr lang="en-US" dirty="0"/>
              <a:t>B. </a:t>
            </a:r>
            <a:r>
              <a:rPr lang="en-US" dirty="0" err="1"/>
              <a:t>Tiến</a:t>
            </a:r>
            <a:r>
              <a:rPr lang="en-US" dirty="0"/>
              <a:t> </a:t>
            </a:r>
            <a:r>
              <a:rPr lang="en-US" dirty="0" err="1"/>
              <a:t>hành</a:t>
            </a:r>
            <a:r>
              <a:rPr lang="en-US" dirty="0"/>
              <a:t> </a:t>
            </a:r>
            <a:r>
              <a:rPr lang="en-US" dirty="0" err="1"/>
              <a:t>xóa</a:t>
            </a:r>
            <a:r>
              <a:rPr lang="en-US" dirty="0"/>
              <a:t> </a:t>
            </a:r>
            <a:r>
              <a:rPr lang="en-US" dirty="0" err="1"/>
              <a:t>thêm</a:t>
            </a:r>
            <a:r>
              <a:rPr lang="en-US" dirty="0"/>
              <a:t> </a:t>
            </a:r>
            <a:r>
              <a:rPr lang="en-US" dirty="0" err="1"/>
              <a:t>rác</a:t>
            </a:r>
            <a:r>
              <a:rPr lang="en-US" dirty="0"/>
              <a:t> </a:t>
            </a:r>
            <a:r>
              <a:rPr lang="en-US" dirty="0" err="1"/>
              <a:t>trong</a:t>
            </a:r>
            <a:r>
              <a:rPr lang="en-US" dirty="0"/>
              <a:t> dataset</a:t>
            </a:r>
          </a:p>
        </p:txBody>
      </p:sp>
      <p:sp>
        <p:nvSpPr>
          <p:cNvPr id="3" name="Subtitle 2">
            <a:extLst>
              <a:ext uri="{FF2B5EF4-FFF2-40B4-BE49-F238E27FC236}">
                <a16:creationId xmlns:a16="http://schemas.microsoft.com/office/drawing/2014/main" id="{0870D7AA-0D42-108E-CE16-6002A04E5D1E}"/>
              </a:ext>
            </a:extLst>
          </p:cNvPr>
          <p:cNvSpPr>
            <a:spLocks noGrp="1"/>
          </p:cNvSpPr>
          <p:nvPr>
            <p:ph type="subTitle" idx="1"/>
          </p:nvPr>
        </p:nvSpPr>
        <p:spPr>
          <a:xfrm>
            <a:off x="395287" y="1525500"/>
            <a:ext cx="3854400" cy="2092500"/>
          </a:xfrm>
        </p:spPr>
        <p:txBody>
          <a:bodyPr/>
          <a:lstStyle/>
          <a:p>
            <a:pPr marL="139700" indent="0">
              <a:buNone/>
            </a:pPr>
            <a:r>
              <a:rPr lang="en-US" dirty="0" err="1"/>
              <a:t>Những</a:t>
            </a:r>
            <a:r>
              <a:rPr lang="en-US" dirty="0"/>
              <a:t> </a:t>
            </a:r>
            <a:r>
              <a:rPr lang="en-US" dirty="0" err="1"/>
              <a:t>dấu</a:t>
            </a:r>
            <a:r>
              <a:rPr lang="en-US" dirty="0"/>
              <a:t> () </a:t>
            </a:r>
            <a:r>
              <a:rPr lang="en-US" dirty="0" err="1"/>
              <a:t>không</a:t>
            </a:r>
            <a:r>
              <a:rPr lang="en-US" dirty="0"/>
              <a:t> </a:t>
            </a:r>
            <a:r>
              <a:rPr lang="en-US" dirty="0" err="1"/>
              <a:t>cần</a:t>
            </a:r>
            <a:r>
              <a:rPr lang="en-US" dirty="0"/>
              <a:t> </a:t>
            </a:r>
            <a:r>
              <a:rPr lang="en-US" dirty="0" err="1"/>
              <a:t>thiết</a:t>
            </a:r>
            <a:r>
              <a:rPr lang="en-US" dirty="0"/>
              <a:t>, </a:t>
            </a:r>
            <a:r>
              <a:rPr lang="en-US" dirty="0" err="1"/>
              <a:t>xóa</a:t>
            </a:r>
            <a:r>
              <a:rPr lang="en-US" dirty="0"/>
              <a:t> </a:t>
            </a:r>
            <a:r>
              <a:rPr lang="en-US" dirty="0" err="1"/>
              <a:t>những</a:t>
            </a:r>
            <a:r>
              <a:rPr lang="en-US" dirty="0"/>
              <a:t> </a:t>
            </a:r>
            <a:r>
              <a:rPr lang="en-US" dirty="0" err="1"/>
              <a:t>ký</a:t>
            </a:r>
            <a:r>
              <a:rPr lang="en-US" dirty="0"/>
              <a:t> </a:t>
            </a:r>
            <a:r>
              <a:rPr lang="en-US" dirty="0" err="1"/>
              <a:t>tự</a:t>
            </a:r>
            <a:r>
              <a:rPr lang="en-US" dirty="0"/>
              <a:t> </a:t>
            </a:r>
            <a:r>
              <a:rPr lang="en-US" dirty="0" err="1"/>
              <a:t>đặc</a:t>
            </a:r>
            <a:r>
              <a:rPr lang="en-US" dirty="0"/>
              <a:t> </a:t>
            </a:r>
            <a:r>
              <a:rPr lang="en-US" dirty="0" err="1"/>
              <a:t>biệt</a:t>
            </a:r>
            <a:r>
              <a:rPr lang="en-US" dirty="0"/>
              <a:t> </a:t>
            </a:r>
            <a:r>
              <a:rPr lang="en-US" dirty="0" err="1"/>
              <a:t>và</a:t>
            </a:r>
            <a:r>
              <a:rPr lang="en-US" dirty="0"/>
              <a:t> </a:t>
            </a:r>
            <a:r>
              <a:rPr lang="en-US" dirty="0" err="1"/>
              <a:t>những</a:t>
            </a:r>
            <a:r>
              <a:rPr lang="en-US" dirty="0"/>
              <a:t> stop </a:t>
            </a:r>
            <a:r>
              <a:rPr lang="en-US" dirty="0" err="1"/>
              <a:t>word,việc</a:t>
            </a:r>
            <a:r>
              <a:rPr lang="en-US" dirty="0"/>
              <a:t> </a:t>
            </a:r>
            <a:r>
              <a:rPr lang="en-US" dirty="0" err="1"/>
              <a:t>này</a:t>
            </a:r>
            <a:r>
              <a:rPr lang="en-US" dirty="0"/>
              <a:t> </a:t>
            </a:r>
            <a:r>
              <a:rPr lang="en-US" dirty="0" err="1"/>
              <a:t>sẽ</a:t>
            </a:r>
            <a:r>
              <a:rPr lang="en-US" dirty="0"/>
              <a:t> </a:t>
            </a:r>
            <a:r>
              <a:rPr lang="en-US" dirty="0" err="1"/>
              <a:t>giúp</a:t>
            </a:r>
            <a:r>
              <a:rPr lang="en-US" dirty="0"/>
              <a:t> </a:t>
            </a:r>
            <a:r>
              <a:rPr lang="en-US" dirty="0" err="1"/>
              <a:t>cho</a:t>
            </a:r>
            <a:r>
              <a:rPr lang="en-US" dirty="0"/>
              <a:t> dataset </a:t>
            </a:r>
            <a:r>
              <a:rPr lang="en-US" dirty="0" err="1"/>
              <a:t>của</a:t>
            </a:r>
            <a:r>
              <a:rPr lang="en-US" dirty="0"/>
              <a:t> </a:t>
            </a:r>
            <a:r>
              <a:rPr lang="en-US" dirty="0" err="1"/>
              <a:t>chúng</a:t>
            </a:r>
            <a:r>
              <a:rPr lang="en-US" dirty="0"/>
              <a:t> </a:t>
            </a:r>
            <a:r>
              <a:rPr lang="en-US" dirty="0" err="1"/>
              <a:t>tôi</a:t>
            </a:r>
            <a:r>
              <a:rPr lang="en-US" dirty="0"/>
              <a:t> </a:t>
            </a:r>
            <a:r>
              <a:rPr lang="en-US" dirty="0" err="1"/>
              <a:t>không</a:t>
            </a:r>
            <a:r>
              <a:rPr lang="en-US" dirty="0"/>
              <a:t> </a:t>
            </a:r>
            <a:r>
              <a:rPr lang="en-US" dirty="0" err="1"/>
              <a:t>còn</a:t>
            </a:r>
            <a:r>
              <a:rPr lang="en-US" dirty="0"/>
              <a:t> </a:t>
            </a:r>
            <a:r>
              <a:rPr lang="en-US" dirty="0" err="1"/>
              <a:t>là</a:t>
            </a:r>
            <a:r>
              <a:rPr lang="en-US" dirty="0"/>
              <a:t> </a:t>
            </a:r>
            <a:r>
              <a:rPr lang="en-US" dirty="0" err="1"/>
              <a:t>một</a:t>
            </a:r>
            <a:r>
              <a:rPr lang="en-US" dirty="0"/>
              <a:t> </a:t>
            </a:r>
            <a:r>
              <a:rPr lang="en-US" dirty="0" err="1"/>
              <a:t>mớ</a:t>
            </a:r>
            <a:r>
              <a:rPr lang="en-US" dirty="0"/>
              <a:t> </a:t>
            </a:r>
            <a:r>
              <a:rPr lang="en-US" dirty="0" err="1"/>
              <a:t>hỗn</a:t>
            </a:r>
            <a:r>
              <a:rPr lang="en-US" dirty="0"/>
              <a:t> </a:t>
            </a:r>
            <a:r>
              <a:rPr lang="en-US" dirty="0" err="1"/>
              <a:t>độn</a:t>
            </a:r>
            <a:r>
              <a:rPr lang="en-US" dirty="0"/>
              <a:t>.</a:t>
            </a:r>
          </a:p>
        </p:txBody>
      </p:sp>
      <p:pic>
        <p:nvPicPr>
          <p:cNvPr id="5" name="Picture 4">
            <a:extLst>
              <a:ext uri="{FF2B5EF4-FFF2-40B4-BE49-F238E27FC236}">
                <a16:creationId xmlns:a16="http://schemas.microsoft.com/office/drawing/2014/main" id="{93E4EDA2-6F1F-DCB0-B01C-79D72D216F57}"/>
              </a:ext>
            </a:extLst>
          </p:cNvPr>
          <p:cNvPicPr>
            <a:picLocks noChangeAspect="1"/>
          </p:cNvPicPr>
          <p:nvPr/>
        </p:nvPicPr>
        <p:blipFill>
          <a:blip r:embed="rId2"/>
          <a:stretch>
            <a:fillRect/>
          </a:stretch>
        </p:blipFill>
        <p:spPr>
          <a:xfrm>
            <a:off x="4919129" y="1808409"/>
            <a:ext cx="3829584" cy="3143689"/>
          </a:xfrm>
          <a:prstGeom prst="rect">
            <a:avLst/>
          </a:prstGeom>
        </p:spPr>
      </p:pic>
      <p:pic>
        <p:nvPicPr>
          <p:cNvPr id="6" name="Picture 5">
            <a:extLst>
              <a:ext uri="{FF2B5EF4-FFF2-40B4-BE49-F238E27FC236}">
                <a16:creationId xmlns:a16="http://schemas.microsoft.com/office/drawing/2014/main" id="{818D27A6-9134-5C59-03DC-D5B537A7B3DA}"/>
              </a:ext>
            </a:extLst>
          </p:cNvPr>
          <p:cNvPicPr>
            <a:picLocks noChangeAspect="1"/>
          </p:cNvPicPr>
          <p:nvPr/>
        </p:nvPicPr>
        <p:blipFill>
          <a:blip r:embed="rId3"/>
          <a:stretch>
            <a:fillRect/>
          </a:stretch>
        </p:blipFill>
        <p:spPr>
          <a:xfrm>
            <a:off x="608415" y="2668507"/>
            <a:ext cx="3067478" cy="2162477"/>
          </a:xfrm>
          <a:prstGeom prst="rect">
            <a:avLst/>
          </a:prstGeom>
        </p:spPr>
      </p:pic>
    </p:spTree>
    <p:extLst>
      <p:ext uri="{BB962C8B-B14F-4D97-AF65-F5344CB8AC3E}">
        <p14:creationId xmlns:p14="http://schemas.microsoft.com/office/powerpoint/2010/main" val="367307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BB1A-0912-C458-9E1F-3855A7BC7A27}"/>
              </a:ext>
            </a:extLst>
          </p:cNvPr>
          <p:cNvSpPr>
            <a:spLocks noGrp="1"/>
          </p:cNvSpPr>
          <p:nvPr>
            <p:ph type="title"/>
          </p:nvPr>
        </p:nvSpPr>
        <p:spPr/>
        <p:txBody>
          <a:bodyPr/>
          <a:lstStyle/>
          <a:p>
            <a:r>
              <a:rPr lang="en-US" dirty="0"/>
              <a:t>C. </a:t>
            </a:r>
            <a:r>
              <a:rPr lang="en-US" dirty="0" err="1"/>
              <a:t>Xử</a:t>
            </a:r>
            <a:r>
              <a:rPr lang="en-US" dirty="0"/>
              <a:t> </a:t>
            </a:r>
            <a:r>
              <a:rPr lang="en-US" dirty="0" err="1"/>
              <a:t>lý</a:t>
            </a:r>
            <a:r>
              <a:rPr lang="en-US" dirty="0"/>
              <a:t> </a:t>
            </a:r>
            <a:r>
              <a:rPr lang="en-US" dirty="0" err="1"/>
              <a:t>những</a:t>
            </a:r>
            <a:r>
              <a:rPr lang="en-US" dirty="0"/>
              <a:t> </a:t>
            </a:r>
            <a:r>
              <a:rPr lang="en-US" dirty="0" err="1"/>
              <a:t>ký</a:t>
            </a:r>
            <a:r>
              <a:rPr lang="en-US" dirty="0"/>
              <a:t> </a:t>
            </a:r>
            <a:r>
              <a:rPr lang="en-US" dirty="0" err="1"/>
              <a:t>tự</a:t>
            </a:r>
            <a:r>
              <a:rPr lang="en-US" dirty="0"/>
              <a:t> </a:t>
            </a:r>
            <a:r>
              <a:rPr lang="en-US" dirty="0" err="1"/>
              <a:t>viết</a:t>
            </a:r>
            <a:r>
              <a:rPr lang="en-US" dirty="0"/>
              <a:t> </a:t>
            </a:r>
            <a:r>
              <a:rPr lang="en-US" dirty="0" err="1"/>
              <a:t>tắt</a:t>
            </a:r>
            <a:r>
              <a:rPr lang="en-US" dirty="0"/>
              <a:t> </a:t>
            </a:r>
          </a:p>
        </p:txBody>
      </p:sp>
      <p:sp>
        <p:nvSpPr>
          <p:cNvPr id="3" name="Subtitle 2">
            <a:extLst>
              <a:ext uri="{FF2B5EF4-FFF2-40B4-BE49-F238E27FC236}">
                <a16:creationId xmlns:a16="http://schemas.microsoft.com/office/drawing/2014/main" id="{DD77EA86-4657-2106-0995-8652E78C3F72}"/>
              </a:ext>
            </a:extLst>
          </p:cNvPr>
          <p:cNvSpPr>
            <a:spLocks noGrp="1"/>
          </p:cNvSpPr>
          <p:nvPr>
            <p:ph type="subTitle" idx="1"/>
          </p:nvPr>
        </p:nvSpPr>
        <p:spPr>
          <a:xfrm>
            <a:off x="717600" y="1758467"/>
            <a:ext cx="3854400" cy="2092500"/>
          </a:xfrm>
        </p:spPr>
        <p:txBody>
          <a:bodyPr/>
          <a:lstStyle/>
          <a:p>
            <a:r>
              <a:rPr lang="vi-VN" dirty="0"/>
              <a:t>Việc có những ký tự viết tắt là một lỗ hổng lớn trong dataset, nó sẽ ảnh hưởng rất nhiều trong quá trình training model. Cho nên, chúng tôi đã tìm và xử lý những từ viết tắt này một cách tốt nhất có thể để cho dataset đạt được hiệu quả cao nhất. </a:t>
            </a:r>
            <a:endParaRPr lang="en-US" dirty="0"/>
          </a:p>
          <a:p>
            <a:r>
              <a:rPr lang="vi-VN" dirty="0"/>
              <a:t>VD: nsnd = nghệ sỹ nhân dân, nsưt = nghệ sỹ ưu tú,...</a:t>
            </a:r>
            <a:endParaRPr lang="en-US" dirty="0"/>
          </a:p>
        </p:txBody>
      </p:sp>
      <p:pic>
        <p:nvPicPr>
          <p:cNvPr id="5" name="Picture 4">
            <a:extLst>
              <a:ext uri="{FF2B5EF4-FFF2-40B4-BE49-F238E27FC236}">
                <a16:creationId xmlns:a16="http://schemas.microsoft.com/office/drawing/2014/main" id="{88938C48-91CF-0AE3-ACE9-9D441E37D2CC}"/>
              </a:ext>
            </a:extLst>
          </p:cNvPr>
          <p:cNvPicPr>
            <a:picLocks noChangeAspect="1"/>
          </p:cNvPicPr>
          <p:nvPr/>
        </p:nvPicPr>
        <p:blipFill>
          <a:blip r:embed="rId2"/>
          <a:stretch>
            <a:fillRect/>
          </a:stretch>
        </p:blipFill>
        <p:spPr>
          <a:xfrm>
            <a:off x="5789842" y="2256953"/>
            <a:ext cx="3038899" cy="1095528"/>
          </a:xfrm>
          <a:prstGeom prst="rect">
            <a:avLst/>
          </a:prstGeom>
        </p:spPr>
      </p:pic>
      <p:grpSp>
        <p:nvGrpSpPr>
          <p:cNvPr id="4" name="Google Shape;511;p44">
            <a:extLst>
              <a:ext uri="{FF2B5EF4-FFF2-40B4-BE49-F238E27FC236}">
                <a16:creationId xmlns:a16="http://schemas.microsoft.com/office/drawing/2014/main" id="{F10862FD-92B2-57D1-4760-3DA6C453F7AA}"/>
              </a:ext>
            </a:extLst>
          </p:cNvPr>
          <p:cNvGrpSpPr/>
          <p:nvPr/>
        </p:nvGrpSpPr>
        <p:grpSpPr>
          <a:xfrm rot="-406086">
            <a:off x="114086" y="4293528"/>
            <a:ext cx="406377" cy="448738"/>
            <a:chOff x="3465900" y="1226175"/>
            <a:chExt cx="238150" cy="262975"/>
          </a:xfrm>
        </p:grpSpPr>
        <p:sp>
          <p:nvSpPr>
            <p:cNvPr id="6" name="Google Shape;512;p44">
              <a:extLst>
                <a:ext uri="{FF2B5EF4-FFF2-40B4-BE49-F238E27FC236}">
                  <a16:creationId xmlns:a16="http://schemas.microsoft.com/office/drawing/2014/main" id="{BCF38F41-58BE-9935-F6EB-06AA43CCB932}"/>
                </a:ext>
              </a:extLst>
            </p:cNvPr>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13;p44">
              <a:extLst>
                <a:ext uri="{FF2B5EF4-FFF2-40B4-BE49-F238E27FC236}">
                  <a16:creationId xmlns:a16="http://schemas.microsoft.com/office/drawing/2014/main" id="{51E0E9A7-D8A9-549C-4908-3D9C893DA155}"/>
                </a:ext>
              </a:extLst>
            </p:cNvPr>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4;p44">
              <a:extLst>
                <a:ext uri="{FF2B5EF4-FFF2-40B4-BE49-F238E27FC236}">
                  <a16:creationId xmlns:a16="http://schemas.microsoft.com/office/drawing/2014/main" id="{FA8F6B2D-F369-8D44-7EBA-14A186EB5571}"/>
                </a:ext>
              </a:extLst>
            </p:cNvPr>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5;p44">
              <a:extLst>
                <a:ext uri="{FF2B5EF4-FFF2-40B4-BE49-F238E27FC236}">
                  <a16:creationId xmlns:a16="http://schemas.microsoft.com/office/drawing/2014/main" id="{294BAA4F-550C-C594-099C-76DEBEBA1B17}"/>
                </a:ext>
              </a:extLst>
            </p:cNvPr>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6;p44">
              <a:extLst>
                <a:ext uri="{FF2B5EF4-FFF2-40B4-BE49-F238E27FC236}">
                  <a16:creationId xmlns:a16="http://schemas.microsoft.com/office/drawing/2014/main" id="{5A8776DF-1303-E4C4-3A2E-CFE3813BF939}"/>
                </a:ext>
              </a:extLst>
            </p:cNvPr>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17;p44">
            <a:extLst>
              <a:ext uri="{FF2B5EF4-FFF2-40B4-BE49-F238E27FC236}">
                <a16:creationId xmlns:a16="http://schemas.microsoft.com/office/drawing/2014/main" id="{8F87AA1D-C4DF-7935-2C01-2CF1D981F1F0}"/>
              </a:ext>
            </a:extLst>
          </p:cNvPr>
          <p:cNvGrpSpPr/>
          <p:nvPr/>
        </p:nvGrpSpPr>
        <p:grpSpPr>
          <a:xfrm rot="894044">
            <a:off x="8488432" y="1106879"/>
            <a:ext cx="351984" cy="493501"/>
            <a:chOff x="2993225" y="1309825"/>
            <a:chExt cx="247975" cy="347675"/>
          </a:xfrm>
        </p:grpSpPr>
        <p:sp>
          <p:nvSpPr>
            <p:cNvPr id="12" name="Google Shape;518;p44">
              <a:extLst>
                <a:ext uri="{FF2B5EF4-FFF2-40B4-BE49-F238E27FC236}">
                  <a16:creationId xmlns:a16="http://schemas.microsoft.com/office/drawing/2014/main" id="{25037E36-D2D6-D77F-E3F6-99C041677980}"/>
                </a:ext>
              </a:extLst>
            </p:cNvPr>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9;p44">
              <a:extLst>
                <a:ext uri="{FF2B5EF4-FFF2-40B4-BE49-F238E27FC236}">
                  <a16:creationId xmlns:a16="http://schemas.microsoft.com/office/drawing/2014/main" id="{AE058BFF-7811-8C02-5CBF-42CF4C4EC9D0}"/>
                </a:ext>
              </a:extLst>
            </p:cNvPr>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20;p44">
              <a:extLst>
                <a:ext uri="{FF2B5EF4-FFF2-40B4-BE49-F238E27FC236}">
                  <a16:creationId xmlns:a16="http://schemas.microsoft.com/office/drawing/2014/main" id="{B0F6664E-A939-E6D5-2634-51D3344ACD78}"/>
                </a:ext>
              </a:extLst>
            </p:cNvPr>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744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par>
                          <p:cTn id="18" fill="hold">
                            <p:stCondLst>
                              <p:cond delay="500"/>
                            </p:stCondLst>
                            <p:childTnLst>
                              <p:par>
                                <p:cTn id="19" presetID="6" presetClass="entr" presetSubtype="16"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57"/>
          <p:cNvSpPr/>
          <p:nvPr/>
        </p:nvSpPr>
        <p:spPr>
          <a:xfrm>
            <a:off x="3904298" y="907047"/>
            <a:ext cx="1567401" cy="1122573"/>
          </a:xfrm>
          <a:custGeom>
            <a:avLst/>
            <a:gdLst/>
            <a:ahLst/>
            <a:cxnLst/>
            <a:rect l="l" t="t" r="r" b="b"/>
            <a:pathLst>
              <a:path w="3300" h="3079" extrusionOk="0">
                <a:moveTo>
                  <a:pt x="1939" y="0"/>
                </a:moveTo>
                <a:cubicBezTo>
                  <a:pt x="1836" y="0"/>
                  <a:pt x="1726" y="17"/>
                  <a:pt x="1608" y="53"/>
                </a:cubicBezTo>
                <a:cubicBezTo>
                  <a:pt x="1" y="553"/>
                  <a:pt x="774" y="2720"/>
                  <a:pt x="2048" y="3029"/>
                </a:cubicBezTo>
                <a:cubicBezTo>
                  <a:pt x="2145" y="3051"/>
                  <a:pt x="2236" y="3078"/>
                  <a:pt x="2329" y="3078"/>
                </a:cubicBezTo>
                <a:cubicBezTo>
                  <a:pt x="2385" y="3078"/>
                  <a:pt x="2442" y="3068"/>
                  <a:pt x="2501" y="3041"/>
                </a:cubicBezTo>
                <a:cubicBezTo>
                  <a:pt x="2620" y="3005"/>
                  <a:pt x="2703" y="2898"/>
                  <a:pt x="2787" y="2779"/>
                </a:cubicBezTo>
                <a:cubicBezTo>
                  <a:pt x="3300" y="2015"/>
                  <a:pt x="3072" y="0"/>
                  <a:pt x="1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7"/>
          <p:cNvSpPr txBox="1">
            <a:spLocks noGrp="1"/>
          </p:cNvSpPr>
          <p:nvPr>
            <p:ph type="title"/>
          </p:nvPr>
        </p:nvSpPr>
        <p:spPr>
          <a:xfrm>
            <a:off x="4287800" y="2651689"/>
            <a:ext cx="4983521" cy="107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VECTOR HÓA DỮ LIỆU BẰNG </a:t>
            </a:r>
            <a:br>
              <a:rPr lang="en-US" sz="3200" dirty="0"/>
            </a:br>
            <a:r>
              <a:rPr lang="en-US" sz="3200" dirty="0"/>
              <a:t>TFIDF VECTORIZER</a:t>
            </a:r>
            <a:endParaRPr sz="3200" dirty="0"/>
          </a:p>
        </p:txBody>
      </p:sp>
      <p:sp>
        <p:nvSpPr>
          <p:cNvPr id="1180" name="Google Shape;1180;p57"/>
          <p:cNvSpPr txBox="1">
            <a:spLocks noGrp="1"/>
          </p:cNvSpPr>
          <p:nvPr>
            <p:ph type="title" idx="2"/>
          </p:nvPr>
        </p:nvSpPr>
        <p:spPr>
          <a:xfrm>
            <a:off x="4322225" y="1047425"/>
            <a:ext cx="1046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grpSp>
        <p:nvGrpSpPr>
          <p:cNvPr id="1182" name="Google Shape;1182;p57"/>
          <p:cNvGrpSpPr/>
          <p:nvPr/>
        </p:nvGrpSpPr>
        <p:grpSpPr>
          <a:xfrm>
            <a:off x="0" y="-234250"/>
            <a:ext cx="3379778" cy="3927745"/>
            <a:chOff x="0" y="-234250"/>
            <a:chExt cx="3379778" cy="3927745"/>
          </a:xfrm>
        </p:grpSpPr>
        <p:sp>
          <p:nvSpPr>
            <p:cNvPr id="1183" name="Google Shape;1183;p57"/>
            <p:cNvSpPr/>
            <p:nvPr/>
          </p:nvSpPr>
          <p:spPr>
            <a:xfrm rot="292319">
              <a:off x="228467" y="-113507"/>
              <a:ext cx="3000194" cy="3686258"/>
            </a:xfrm>
            <a:custGeom>
              <a:avLst/>
              <a:gdLst/>
              <a:ahLst/>
              <a:cxnLst/>
              <a:rect l="l" t="t" r="r" b="b"/>
              <a:pathLst>
                <a:path w="21067" h="24852" extrusionOk="0">
                  <a:moveTo>
                    <a:pt x="1" y="0"/>
                  </a:moveTo>
                  <a:lnTo>
                    <a:pt x="1" y="15805"/>
                  </a:lnTo>
                  <a:cubicBezTo>
                    <a:pt x="1078" y="16442"/>
                    <a:pt x="2324" y="16789"/>
                    <a:pt x="3577" y="16789"/>
                  </a:cubicBezTo>
                  <a:cubicBezTo>
                    <a:pt x="3859" y="16789"/>
                    <a:pt x="4142" y="16771"/>
                    <a:pt x="4423" y="16735"/>
                  </a:cubicBezTo>
                  <a:cubicBezTo>
                    <a:pt x="5522" y="16592"/>
                    <a:pt x="6582" y="16195"/>
                    <a:pt x="7669" y="16039"/>
                  </a:cubicBezTo>
                  <a:cubicBezTo>
                    <a:pt x="7920" y="16005"/>
                    <a:pt x="8179" y="15986"/>
                    <a:pt x="8438" y="15986"/>
                  </a:cubicBezTo>
                  <a:cubicBezTo>
                    <a:pt x="9308" y="15986"/>
                    <a:pt x="10177" y="16203"/>
                    <a:pt x="10784" y="16800"/>
                  </a:cubicBezTo>
                  <a:cubicBezTo>
                    <a:pt x="11350" y="17353"/>
                    <a:pt x="11610" y="18146"/>
                    <a:pt x="11740" y="18933"/>
                  </a:cubicBezTo>
                  <a:cubicBezTo>
                    <a:pt x="11786" y="19187"/>
                    <a:pt x="11818" y="19441"/>
                    <a:pt x="11929" y="19668"/>
                  </a:cubicBezTo>
                  <a:cubicBezTo>
                    <a:pt x="12377" y="20572"/>
                    <a:pt x="13724" y="20475"/>
                    <a:pt x="14504" y="21106"/>
                  </a:cubicBezTo>
                  <a:cubicBezTo>
                    <a:pt x="15512" y="21925"/>
                    <a:pt x="15239" y="23662"/>
                    <a:pt x="16156" y="24585"/>
                  </a:cubicBezTo>
                  <a:cubicBezTo>
                    <a:pt x="16297" y="24731"/>
                    <a:pt x="16496" y="24851"/>
                    <a:pt x="16685" y="24851"/>
                  </a:cubicBezTo>
                  <a:cubicBezTo>
                    <a:pt x="16750" y="24851"/>
                    <a:pt x="16812" y="24838"/>
                    <a:pt x="16872" y="24806"/>
                  </a:cubicBezTo>
                  <a:cubicBezTo>
                    <a:pt x="17021" y="24728"/>
                    <a:pt x="17099" y="24566"/>
                    <a:pt x="17151" y="24403"/>
                  </a:cubicBezTo>
                  <a:cubicBezTo>
                    <a:pt x="17451" y="23428"/>
                    <a:pt x="16976" y="22393"/>
                    <a:pt x="16455" y="21515"/>
                  </a:cubicBezTo>
                  <a:cubicBezTo>
                    <a:pt x="15935" y="20637"/>
                    <a:pt x="15330" y="19727"/>
                    <a:pt x="15343" y="18706"/>
                  </a:cubicBezTo>
                  <a:cubicBezTo>
                    <a:pt x="15369" y="16930"/>
                    <a:pt x="17255" y="15629"/>
                    <a:pt x="17425" y="13854"/>
                  </a:cubicBezTo>
                  <a:cubicBezTo>
                    <a:pt x="17555" y="12508"/>
                    <a:pt x="16664" y="11155"/>
                    <a:pt x="17028" y="9854"/>
                  </a:cubicBezTo>
                  <a:cubicBezTo>
                    <a:pt x="17411" y="8508"/>
                    <a:pt x="18940" y="7864"/>
                    <a:pt x="19798" y="6752"/>
                  </a:cubicBezTo>
                  <a:cubicBezTo>
                    <a:pt x="20416" y="5945"/>
                    <a:pt x="20663" y="4911"/>
                    <a:pt x="20813" y="3903"/>
                  </a:cubicBezTo>
                  <a:cubicBezTo>
                    <a:pt x="20989" y="2797"/>
                    <a:pt x="21067" y="1652"/>
                    <a:pt x="20800" y="573"/>
                  </a:cubicBezTo>
                  <a:cubicBezTo>
                    <a:pt x="20748" y="378"/>
                    <a:pt x="20696" y="189"/>
                    <a:pt x="20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7"/>
            <p:cNvSpPr/>
            <p:nvPr/>
          </p:nvSpPr>
          <p:spPr>
            <a:xfrm>
              <a:off x="0" y="0"/>
              <a:ext cx="3124815" cy="3686235"/>
            </a:xfrm>
            <a:custGeom>
              <a:avLst/>
              <a:gdLst/>
              <a:ahLst/>
              <a:cxnLst/>
              <a:rect l="l" t="t" r="r" b="b"/>
              <a:pathLst>
                <a:path w="21067" h="24852" extrusionOk="0">
                  <a:moveTo>
                    <a:pt x="1" y="0"/>
                  </a:moveTo>
                  <a:lnTo>
                    <a:pt x="1" y="15805"/>
                  </a:lnTo>
                  <a:cubicBezTo>
                    <a:pt x="1078" y="16442"/>
                    <a:pt x="2324" y="16789"/>
                    <a:pt x="3577" y="16789"/>
                  </a:cubicBezTo>
                  <a:cubicBezTo>
                    <a:pt x="3859" y="16789"/>
                    <a:pt x="4142" y="16771"/>
                    <a:pt x="4423" y="16735"/>
                  </a:cubicBezTo>
                  <a:cubicBezTo>
                    <a:pt x="5522" y="16592"/>
                    <a:pt x="6582" y="16195"/>
                    <a:pt x="7669" y="16039"/>
                  </a:cubicBezTo>
                  <a:cubicBezTo>
                    <a:pt x="7920" y="16005"/>
                    <a:pt x="8179" y="15986"/>
                    <a:pt x="8438" y="15986"/>
                  </a:cubicBezTo>
                  <a:cubicBezTo>
                    <a:pt x="9308" y="15986"/>
                    <a:pt x="10177" y="16203"/>
                    <a:pt x="10784" y="16800"/>
                  </a:cubicBezTo>
                  <a:cubicBezTo>
                    <a:pt x="11350" y="17353"/>
                    <a:pt x="11610" y="18146"/>
                    <a:pt x="11740" y="18933"/>
                  </a:cubicBezTo>
                  <a:cubicBezTo>
                    <a:pt x="11786" y="19187"/>
                    <a:pt x="11818" y="19441"/>
                    <a:pt x="11929" y="19668"/>
                  </a:cubicBezTo>
                  <a:cubicBezTo>
                    <a:pt x="12377" y="20572"/>
                    <a:pt x="13724" y="20475"/>
                    <a:pt x="14504" y="21106"/>
                  </a:cubicBezTo>
                  <a:cubicBezTo>
                    <a:pt x="15512" y="21925"/>
                    <a:pt x="15239" y="23662"/>
                    <a:pt x="16156" y="24585"/>
                  </a:cubicBezTo>
                  <a:cubicBezTo>
                    <a:pt x="16297" y="24731"/>
                    <a:pt x="16496" y="24851"/>
                    <a:pt x="16685" y="24851"/>
                  </a:cubicBezTo>
                  <a:cubicBezTo>
                    <a:pt x="16750" y="24851"/>
                    <a:pt x="16812" y="24838"/>
                    <a:pt x="16872" y="24806"/>
                  </a:cubicBezTo>
                  <a:cubicBezTo>
                    <a:pt x="17021" y="24728"/>
                    <a:pt x="17099" y="24566"/>
                    <a:pt x="17151" y="24403"/>
                  </a:cubicBezTo>
                  <a:cubicBezTo>
                    <a:pt x="17451" y="23428"/>
                    <a:pt x="16976" y="22393"/>
                    <a:pt x="16455" y="21515"/>
                  </a:cubicBezTo>
                  <a:cubicBezTo>
                    <a:pt x="15935" y="20637"/>
                    <a:pt x="15330" y="19727"/>
                    <a:pt x="15343" y="18706"/>
                  </a:cubicBezTo>
                  <a:cubicBezTo>
                    <a:pt x="15369" y="16930"/>
                    <a:pt x="17255" y="15629"/>
                    <a:pt x="17425" y="13854"/>
                  </a:cubicBezTo>
                  <a:cubicBezTo>
                    <a:pt x="17555" y="12508"/>
                    <a:pt x="16664" y="11155"/>
                    <a:pt x="17028" y="9854"/>
                  </a:cubicBezTo>
                  <a:cubicBezTo>
                    <a:pt x="17411" y="8508"/>
                    <a:pt x="18940" y="7864"/>
                    <a:pt x="19798" y="6752"/>
                  </a:cubicBezTo>
                  <a:cubicBezTo>
                    <a:pt x="20416" y="5945"/>
                    <a:pt x="20663" y="4911"/>
                    <a:pt x="20813" y="3903"/>
                  </a:cubicBezTo>
                  <a:cubicBezTo>
                    <a:pt x="20989" y="2797"/>
                    <a:pt x="21067" y="1652"/>
                    <a:pt x="20800" y="573"/>
                  </a:cubicBezTo>
                  <a:cubicBezTo>
                    <a:pt x="20748" y="378"/>
                    <a:pt x="20696" y="189"/>
                    <a:pt x="2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57"/>
          <p:cNvGrpSpPr/>
          <p:nvPr/>
        </p:nvGrpSpPr>
        <p:grpSpPr>
          <a:xfrm rot="-403725">
            <a:off x="1852928" y="1868814"/>
            <a:ext cx="2252475" cy="2899355"/>
            <a:chOff x="5047627" y="2445850"/>
            <a:chExt cx="1479373" cy="1904228"/>
          </a:xfrm>
        </p:grpSpPr>
        <p:sp>
          <p:nvSpPr>
            <p:cNvPr id="1186" name="Google Shape;1186;p57"/>
            <p:cNvSpPr/>
            <p:nvPr/>
          </p:nvSpPr>
          <p:spPr>
            <a:xfrm>
              <a:off x="5437550" y="3043850"/>
              <a:ext cx="361675" cy="892675"/>
            </a:xfrm>
            <a:custGeom>
              <a:avLst/>
              <a:gdLst/>
              <a:ahLst/>
              <a:cxnLst/>
              <a:rect l="l" t="t" r="r" b="b"/>
              <a:pathLst>
                <a:path w="14467" h="35707" fill="none" extrusionOk="0">
                  <a:moveTo>
                    <a:pt x="13848" y="429"/>
                  </a:moveTo>
                  <a:lnTo>
                    <a:pt x="12990" y="131"/>
                  </a:lnTo>
                  <a:cubicBezTo>
                    <a:pt x="12586" y="0"/>
                    <a:pt x="12157" y="214"/>
                    <a:pt x="12026" y="607"/>
                  </a:cubicBezTo>
                  <a:lnTo>
                    <a:pt x="144" y="34171"/>
                  </a:lnTo>
                  <a:cubicBezTo>
                    <a:pt x="1" y="34576"/>
                    <a:pt x="215" y="35016"/>
                    <a:pt x="620" y="35159"/>
                  </a:cubicBezTo>
                  <a:lnTo>
                    <a:pt x="1846" y="35576"/>
                  </a:lnTo>
                  <a:cubicBezTo>
                    <a:pt x="2239" y="35707"/>
                    <a:pt x="2680" y="35493"/>
                    <a:pt x="2811" y="35100"/>
                  </a:cubicBezTo>
                  <a:lnTo>
                    <a:pt x="14324" y="1405"/>
                  </a:lnTo>
                  <a:cubicBezTo>
                    <a:pt x="14467" y="1012"/>
                    <a:pt x="14252" y="572"/>
                    <a:pt x="13848" y="429"/>
                  </a:cubicBezTo>
                  <a:close/>
                </a:path>
              </a:pathLst>
            </a:custGeom>
            <a:noFill/>
            <a:ln w="11300" cap="flat" cmpd="sng">
              <a:solidFill>
                <a:srgbClr val="ECC91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7"/>
            <p:cNvSpPr/>
            <p:nvPr/>
          </p:nvSpPr>
          <p:spPr>
            <a:xfrm>
              <a:off x="5127100" y="2572350"/>
              <a:ext cx="1230825" cy="1723750"/>
            </a:xfrm>
            <a:custGeom>
              <a:avLst/>
              <a:gdLst/>
              <a:ahLst/>
              <a:cxnLst/>
              <a:rect l="l" t="t" r="r" b="b"/>
              <a:pathLst>
                <a:path w="49233" h="68950" extrusionOk="0">
                  <a:moveTo>
                    <a:pt x="36446" y="1"/>
                  </a:moveTo>
                  <a:cubicBezTo>
                    <a:pt x="32874" y="1"/>
                    <a:pt x="30397" y="8073"/>
                    <a:pt x="28695" y="12502"/>
                  </a:cubicBezTo>
                  <a:cubicBezTo>
                    <a:pt x="27016" y="16943"/>
                    <a:pt x="12609" y="57448"/>
                    <a:pt x="12026" y="59020"/>
                  </a:cubicBezTo>
                  <a:cubicBezTo>
                    <a:pt x="11775" y="59691"/>
                    <a:pt x="11151" y="60032"/>
                    <a:pt x="10560" y="60032"/>
                  </a:cubicBezTo>
                  <a:cubicBezTo>
                    <a:pt x="9779" y="60032"/>
                    <a:pt x="9057" y="59436"/>
                    <a:pt x="9335" y="58222"/>
                  </a:cubicBezTo>
                  <a:cubicBezTo>
                    <a:pt x="9811" y="56103"/>
                    <a:pt x="16205" y="39529"/>
                    <a:pt x="15895" y="34195"/>
                  </a:cubicBezTo>
                  <a:cubicBezTo>
                    <a:pt x="15586" y="28849"/>
                    <a:pt x="13205" y="24135"/>
                    <a:pt x="14181" y="22587"/>
                  </a:cubicBezTo>
                  <a:cubicBezTo>
                    <a:pt x="15252" y="20896"/>
                    <a:pt x="16026" y="20241"/>
                    <a:pt x="16026" y="20241"/>
                  </a:cubicBezTo>
                  <a:lnTo>
                    <a:pt x="16026" y="20241"/>
                  </a:lnTo>
                  <a:lnTo>
                    <a:pt x="0" y="27552"/>
                  </a:lnTo>
                  <a:cubicBezTo>
                    <a:pt x="0" y="27552"/>
                    <a:pt x="406" y="27498"/>
                    <a:pt x="991" y="27498"/>
                  </a:cubicBezTo>
                  <a:cubicBezTo>
                    <a:pt x="1673" y="27498"/>
                    <a:pt x="2598" y="27571"/>
                    <a:pt x="3406" y="27885"/>
                  </a:cubicBezTo>
                  <a:cubicBezTo>
                    <a:pt x="4918" y="28445"/>
                    <a:pt x="6728" y="31362"/>
                    <a:pt x="6882" y="35029"/>
                  </a:cubicBezTo>
                  <a:cubicBezTo>
                    <a:pt x="7144" y="41887"/>
                    <a:pt x="2715" y="52197"/>
                    <a:pt x="1501" y="60901"/>
                  </a:cubicBezTo>
                  <a:cubicBezTo>
                    <a:pt x="953" y="64925"/>
                    <a:pt x="3572" y="67199"/>
                    <a:pt x="7359" y="68485"/>
                  </a:cubicBezTo>
                  <a:cubicBezTo>
                    <a:pt x="8257" y="68792"/>
                    <a:pt x="9202" y="68950"/>
                    <a:pt x="10137" y="68950"/>
                  </a:cubicBezTo>
                  <a:cubicBezTo>
                    <a:pt x="12868" y="68950"/>
                    <a:pt x="15516" y="67602"/>
                    <a:pt x="16705" y="64675"/>
                  </a:cubicBezTo>
                  <a:cubicBezTo>
                    <a:pt x="18312" y="60746"/>
                    <a:pt x="33564" y="8502"/>
                    <a:pt x="34183" y="6882"/>
                  </a:cubicBezTo>
                  <a:cubicBezTo>
                    <a:pt x="35022" y="4693"/>
                    <a:pt x="36182" y="3115"/>
                    <a:pt x="37907" y="3115"/>
                  </a:cubicBezTo>
                  <a:cubicBezTo>
                    <a:pt x="38387" y="3115"/>
                    <a:pt x="38910" y="3237"/>
                    <a:pt x="39482" y="3501"/>
                  </a:cubicBezTo>
                  <a:cubicBezTo>
                    <a:pt x="42125" y="4739"/>
                    <a:pt x="41672" y="5894"/>
                    <a:pt x="43970" y="7132"/>
                  </a:cubicBezTo>
                  <a:cubicBezTo>
                    <a:pt x="45173" y="7787"/>
                    <a:pt x="48852" y="8871"/>
                    <a:pt x="48852" y="8871"/>
                  </a:cubicBezTo>
                  <a:lnTo>
                    <a:pt x="49233" y="7537"/>
                  </a:lnTo>
                  <a:cubicBezTo>
                    <a:pt x="49233" y="7537"/>
                    <a:pt x="46125" y="6573"/>
                    <a:pt x="43637" y="4584"/>
                  </a:cubicBezTo>
                  <a:cubicBezTo>
                    <a:pt x="42446" y="3632"/>
                    <a:pt x="41113" y="1"/>
                    <a:pt x="36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7"/>
            <p:cNvSpPr/>
            <p:nvPr/>
          </p:nvSpPr>
          <p:spPr>
            <a:xfrm>
              <a:off x="5154175" y="3918050"/>
              <a:ext cx="489675" cy="199450"/>
            </a:xfrm>
            <a:custGeom>
              <a:avLst/>
              <a:gdLst/>
              <a:ahLst/>
              <a:cxnLst/>
              <a:rect l="l" t="t" r="r" b="b"/>
              <a:pathLst>
                <a:path w="19587" h="7978" extrusionOk="0">
                  <a:moveTo>
                    <a:pt x="489" y="1"/>
                  </a:moveTo>
                  <a:lnTo>
                    <a:pt x="1" y="1453"/>
                  </a:lnTo>
                  <a:lnTo>
                    <a:pt x="19099" y="7978"/>
                  </a:lnTo>
                  <a:lnTo>
                    <a:pt x="19587" y="6525"/>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7"/>
            <p:cNvSpPr/>
            <p:nvPr/>
          </p:nvSpPr>
          <p:spPr>
            <a:xfrm>
              <a:off x="5301525" y="2445850"/>
              <a:ext cx="900725" cy="1693425"/>
            </a:xfrm>
            <a:custGeom>
              <a:avLst/>
              <a:gdLst/>
              <a:ahLst/>
              <a:cxnLst/>
              <a:rect l="l" t="t" r="r" b="b"/>
              <a:pathLst>
                <a:path w="36029" h="67737" extrusionOk="0">
                  <a:moveTo>
                    <a:pt x="28949" y="0"/>
                  </a:moveTo>
                  <a:cubicBezTo>
                    <a:pt x="28247" y="0"/>
                    <a:pt x="27550" y="125"/>
                    <a:pt x="26897" y="393"/>
                  </a:cubicBezTo>
                  <a:cubicBezTo>
                    <a:pt x="24635" y="1310"/>
                    <a:pt x="23325" y="3668"/>
                    <a:pt x="22289" y="5882"/>
                  </a:cubicBezTo>
                  <a:cubicBezTo>
                    <a:pt x="21217" y="8204"/>
                    <a:pt x="20241" y="10537"/>
                    <a:pt x="19324" y="12895"/>
                  </a:cubicBezTo>
                  <a:cubicBezTo>
                    <a:pt x="17955" y="16419"/>
                    <a:pt x="16717" y="19979"/>
                    <a:pt x="15395" y="23515"/>
                  </a:cubicBezTo>
                  <a:cubicBezTo>
                    <a:pt x="14312" y="26432"/>
                    <a:pt x="13097" y="29314"/>
                    <a:pt x="11788" y="32135"/>
                  </a:cubicBezTo>
                  <a:cubicBezTo>
                    <a:pt x="10597" y="34707"/>
                    <a:pt x="10038" y="37136"/>
                    <a:pt x="9276" y="39874"/>
                  </a:cubicBezTo>
                  <a:cubicBezTo>
                    <a:pt x="7668" y="45685"/>
                    <a:pt x="5537" y="51340"/>
                    <a:pt x="3489" y="56996"/>
                  </a:cubicBezTo>
                  <a:cubicBezTo>
                    <a:pt x="2596" y="59472"/>
                    <a:pt x="1" y="63782"/>
                    <a:pt x="1608" y="66366"/>
                  </a:cubicBezTo>
                  <a:cubicBezTo>
                    <a:pt x="2168" y="67267"/>
                    <a:pt x="3187" y="67736"/>
                    <a:pt x="4217" y="67736"/>
                  </a:cubicBezTo>
                  <a:cubicBezTo>
                    <a:pt x="4698" y="67736"/>
                    <a:pt x="5181" y="67634"/>
                    <a:pt x="5620" y="67425"/>
                  </a:cubicBezTo>
                  <a:cubicBezTo>
                    <a:pt x="7216" y="66652"/>
                    <a:pt x="7966" y="64520"/>
                    <a:pt x="8442" y="62901"/>
                  </a:cubicBezTo>
                  <a:cubicBezTo>
                    <a:pt x="9168" y="60401"/>
                    <a:pt x="10109" y="58031"/>
                    <a:pt x="10907" y="55567"/>
                  </a:cubicBezTo>
                  <a:cubicBezTo>
                    <a:pt x="12502" y="50697"/>
                    <a:pt x="21968" y="19265"/>
                    <a:pt x="23349" y="16110"/>
                  </a:cubicBezTo>
                  <a:cubicBezTo>
                    <a:pt x="24563" y="13038"/>
                    <a:pt x="25635" y="8609"/>
                    <a:pt x="28373" y="6513"/>
                  </a:cubicBezTo>
                  <a:cubicBezTo>
                    <a:pt x="29577" y="5590"/>
                    <a:pt x="31115" y="5092"/>
                    <a:pt x="32642" y="5092"/>
                  </a:cubicBezTo>
                  <a:cubicBezTo>
                    <a:pt x="33833" y="5092"/>
                    <a:pt x="35017" y="5395"/>
                    <a:pt x="36029" y="6037"/>
                  </a:cubicBezTo>
                  <a:cubicBezTo>
                    <a:pt x="35422" y="4108"/>
                    <a:pt x="34291" y="2310"/>
                    <a:pt x="32647" y="1167"/>
                  </a:cubicBezTo>
                  <a:cubicBezTo>
                    <a:pt x="31559" y="426"/>
                    <a:pt x="30245" y="0"/>
                    <a:pt x="28949" y="0"/>
                  </a:cubicBezTo>
                  <a:close/>
                </a:path>
              </a:pathLst>
            </a:custGeom>
            <a:solidFill>
              <a:srgbClr val="232428">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7"/>
            <p:cNvSpPr/>
            <p:nvPr/>
          </p:nvSpPr>
          <p:spPr>
            <a:xfrm>
              <a:off x="5116075" y="3053950"/>
              <a:ext cx="412000" cy="207800"/>
            </a:xfrm>
            <a:custGeom>
              <a:avLst/>
              <a:gdLst/>
              <a:ahLst/>
              <a:cxnLst/>
              <a:rect l="l" t="t" r="r" b="b"/>
              <a:pathLst>
                <a:path w="16480" h="8312" extrusionOk="0">
                  <a:moveTo>
                    <a:pt x="16027" y="1"/>
                  </a:moveTo>
                  <a:lnTo>
                    <a:pt x="1" y="7323"/>
                  </a:lnTo>
                  <a:lnTo>
                    <a:pt x="441" y="8311"/>
                  </a:lnTo>
                  <a:lnTo>
                    <a:pt x="16479" y="989"/>
                  </a:lnTo>
                  <a:lnTo>
                    <a:pt x="160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7"/>
            <p:cNvSpPr/>
            <p:nvPr/>
          </p:nvSpPr>
          <p:spPr>
            <a:xfrm>
              <a:off x="5578050" y="3703450"/>
              <a:ext cx="50325" cy="28000"/>
            </a:xfrm>
            <a:custGeom>
              <a:avLst/>
              <a:gdLst/>
              <a:ahLst/>
              <a:cxnLst/>
              <a:rect l="l" t="t" r="r" b="b"/>
              <a:pathLst>
                <a:path w="2013" h="1120" extrusionOk="0">
                  <a:moveTo>
                    <a:pt x="155" y="0"/>
                  </a:moveTo>
                  <a:lnTo>
                    <a:pt x="0" y="477"/>
                  </a:lnTo>
                  <a:lnTo>
                    <a:pt x="1858" y="1119"/>
                  </a:lnTo>
                  <a:lnTo>
                    <a:pt x="2013" y="631"/>
                  </a:lnTo>
                  <a:lnTo>
                    <a:pt x="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7"/>
            <p:cNvSpPr/>
            <p:nvPr/>
          </p:nvSpPr>
          <p:spPr>
            <a:xfrm>
              <a:off x="5617350" y="3587950"/>
              <a:ext cx="50625" cy="27700"/>
            </a:xfrm>
            <a:custGeom>
              <a:avLst/>
              <a:gdLst/>
              <a:ahLst/>
              <a:cxnLst/>
              <a:rect l="l" t="t" r="r" b="b"/>
              <a:pathLst>
                <a:path w="2025" h="1108" extrusionOk="0">
                  <a:moveTo>
                    <a:pt x="167" y="1"/>
                  </a:moveTo>
                  <a:lnTo>
                    <a:pt x="0" y="477"/>
                  </a:lnTo>
                  <a:lnTo>
                    <a:pt x="1857" y="1108"/>
                  </a:lnTo>
                  <a:lnTo>
                    <a:pt x="2024" y="632"/>
                  </a:lnTo>
                  <a:lnTo>
                    <a:pt x="1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7"/>
            <p:cNvSpPr/>
            <p:nvPr/>
          </p:nvSpPr>
          <p:spPr>
            <a:xfrm>
              <a:off x="5658425" y="3468300"/>
              <a:ext cx="50625" cy="28000"/>
            </a:xfrm>
            <a:custGeom>
              <a:avLst/>
              <a:gdLst/>
              <a:ahLst/>
              <a:cxnLst/>
              <a:rect l="l" t="t" r="r" b="b"/>
              <a:pathLst>
                <a:path w="2025" h="1120" extrusionOk="0">
                  <a:moveTo>
                    <a:pt x="167" y="0"/>
                  </a:moveTo>
                  <a:lnTo>
                    <a:pt x="0" y="477"/>
                  </a:lnTo>
                  <a:lnTo>
                    <a:pt x="1858" y="1120"/>
                  </a:lnTo>
                  <a:lnTo>
                    <a:pt x="2024" y="631"/>
                  </a:lnTo>
                  <a:lnTo>
                    <a:pt x="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7"/>
            <p:cNvSpPr/>
            <p:nvPr/>
          </p:nvSpPr>
          <p:spPr>
            <a:xfrm>
              <a:off x="5700675" y="3344175"/>
              <a:ext cx="50325" cy="27700"/>
            </a:xfrm>
            <a:custGeom>
              <a:avLst/>
              <a:gdLst/>
              <a:ahLst/>
              <a:cxnLst/>
              <a:rect l="l" t="t" r="r" b="b"/>
              <a:pathLst>
                <a:path w="2013" h="1108" extrusionOk="0">
                  <a:moveTo>
                    <a:pt x="156" y="0"/>
                  </a:moveTo>
                  <a:lnTo>
                    <a:pt x="1" y="477"/>
                  </a:lnTo>
                  <a:lnTo>
                    <a:pt x="1858" y="1108"/>
                  </a:lnTo>
                  <a:lnTo>
                    <a:pt x="2013" y="631"/>
                  </a:lnTo>
                  <a:lnTo>
                    <a:pt x="1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7"/>
            <p:cNvSpPr/>
            <p:nvPr/>
          </p:nvSpPr>
          <p:spPr>
            <a:xfrm>
              <a:off x="5538750" y="3819225"/>
              <a:ext cx="50325" cy="27725"/>
            </a:xfrm>
            <a:custGeom>
              <a:avLst/>
              <a:gdLst/>
              <a:ahLst/>
              <a:cxnLst/>
              <a:rect l="l" t="t" r="r" b="b"/>
              <a:pathLst>
                <a:path w="2013" h="1109" extrusionOk="0">
                  <a:moveTo>
                    <a:pt x="156" y="1"/>
                  </a:moveTo>
                  <a:lnTo>
                    <a:pt x="1" y="477"/>
                  </a:lnTo>
                  <a:lnTo>
                    <a:pt x="1858" y="1108"/>
                  </a:lnTo>
                  <a:lnTo>
                    <a:pt x="2013" y="632"/>
                  </a:lnTo>
                  <a:lnTo>
                    <a:pt x="1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7"/>
            <p:cNvSpPr/>
            <p:nvPr/>
          </p:nvSpPr>
          <p:spPr>
            <a:xfrm>
              <a:off x="5600675" y="3974600"/>
              <a:ext cx="50625" cy="27725"/>
            </a:xfrm>
            <a:custGeom>
              <a:avLst/>
              <a:gdLst/>
              <a:ahLst/>
              <a:cxnLst/>
              <a:rect l="l" t="t" r="r" b="b"/>
              <a:pathLst>
                <a:path w="2025" h="1109" extrusionOk="0">
                  <a:moveTo>
                    <a:pt x="167" y="1"/>
                  </a:moveTo>
                  <a:lnTo>
                    <a:pt x="0" y="477"/>
                  </a:lnTo>
                  <a:lnTo>
                    <a:pt x="1870" y="1108"/>
                  </a:lnTo>
                  <a:lnTo>
                    <a:pt x="2024" y="632"/>
                  </a:lnTo>
                  <a:lnTo>
                    <a:pt x="167" y="1"/>
                  </a:lnTo>
                  <a:close/>
                </a:path>
              </a:pathLst>
            </a:custGeom>
            <a:solidFill>
              <a:srgbClr val="CDA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7"/>
            <p:cNvSpPr/>
            <p:nvPr/>
          </p:nvSpPr>
          <p:spPr>
            <a:xfrm>
              <a:off x="6306700" y="2739925"/>
              <a:ext cx="220300" cy="100350"/>
            </a:xfrm>
            <a:custGeom>
              <a:avLst/>
              <a:gdLst/>
              <a:ahLst/>
              <a:cxnLst/>
              <a:rect l="l" t="t" r="r" b="b"/>
              <a:pathLst>
                <a:path w="8812" h="4014" extrusionOk="0">
                  <a:moveTo>
                    <a:pt x="715" y="1"/>
                  </a:moveTo>
                  <a:lnTo>
                    <a:pt x="1" y="2084"/>
                  </a:lnTo>
                  <a:lnTo>
                    <a:pt x="5680" y="4013"/>
                  </a:lnTo>
                  <a:lnTo>
                    <a:pt x="8478" y="4001"/>
                  </a:lnTo>
                  <a:cubicBezTo>
                    <a:pt x="8597" y="4001"/>
                    <a:pt x="8716" y="3930"/>
                    <a:pt x="8764" y="3811"/>
                  </a:cubicBezTo>
                  <a:cubicBezTo>
                    <a:pt x="8812" y="3692"/>
                    <a:pt x="8764" y="3561"/>
                    <a:pt x="8669" y="3477"/>
                  </a:cubicBezTo>
                  <a:lnTo>
                    <a:pt x="6347" y="1584"/>
                  </a:lnTo>
                  <a:cubicBezTo>
                    <a:pt x="6204" y="1477"/>
                    <a:pt x="6049" y="1382"/>
                    <a:pt x="5871" y="1322"/>
                  </a:cubicBezTo>
                  <a:lnTo>
                    <a:pt x="3370" y="477"/>
                  </a:lnTo>
                  <a:cubicBezTo>
                    <a:pt x="3339" y="465"/>
                    <a:pt x="3307" y="459"/>
                    <a:pt x="3275" y="459"/>
                  </a:cubicBezTo>
                  <a:cubicBezTo>
                    <a:pt x="3187" y="459"/>
                    <a:pt x="3102" y="505"/>
                    <a:pt x="3049" y="584"/>
                  </a:cubicBezTo>
                  <a:cubicBezTo>
                    <a:pt x="2997" y="654"/>
                    <a:pt x="2906" y="698"/>
                    <a:pt x="2815" y="698"/>
                  </a:cubicBezTo>
                  <a:cubicBezTo>
                    <a:pt x="2781" y="698"/>
                    <a:pt x="2747" y="692"/>
                    <a:pt x="2716" y="679"/>
                  </a:cubicBezTo>
                  <a:lnTo>
                    <a:pt x="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7"/>
            <p:cNvSpPr/>
            <p:nvPr/>
          </p:nvSpPr>
          <p:spPr>
            <a:xfrm>
              <a:off x="6414750" y="2767025"/>
              <a:ext cx="31875" cy="65500"/>
            </a:xfrm>
            <a:custGeom>
              <a:avLst/>
              <a:gdLst/>
              <a:ahLst/>
              <a:cxnLst/>
              <a:rect l="l" t="t" r="r" b="b"/>
              <a:pathLst>
                <a:path w="1275" h="2620" extrusionOk="0">
                  <a:moveTo>
                    <a:pt x="846" y="0"/>
                  </a:moveTo>
                  <a:lnTo>
                    <a:pt x="1" y="2477"/>
                  </a:lnTo>
                  <a:lnTo>
                    <a:pt x="430" y="2620"/>
                  </a:lnTo>
                  <a:lnTo>
                    <a:pt x="1275" y="143"/>
                  </a:lnTo>
                  <a:lnTo>
                    <a:pt x="8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7"/>
            <p:cNvSpPr/>
            <p:nvPr/>
          </p:nvSpPr>
          <p:spPr>
            <a:xfrm>
              <a:off x="6377550" y="2754225"/>
              <a:ext cx="31875" cy="65500"/>
            </a:xfrm>
            <a:custGeom>
              <a:avLst/>
              <a:gdLst/>
              <a:ahLst/>
              <a:cxnLst/>
              <a:rect l="l" t="t" r="r" b="b"/>
              <a:pathLst>
                <a:path w="1275" h="2620" extrusionOk="0">
                  <a:moveTo>
                    <a:pt x="846" y="0"/>
                  </a:moveTo>
                  <a:lnTo>
                    <a:pt x="1" y="2477"/>
                  </a:lnTo>
                  <a:lnTo>
                    <a:pt x="429" y="2620"/>
                  </a:lnTo>
                  <a:lnTo>
                    <a:pt x="1275" y="143"/>
                  </a:lnTo>
                  <a:lnTo>
                    <a:pt x="8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7"/>
            <p:cNvSpPr/>
            <p:nvPr/>
          </p:nvSpPr>
          <p:spPr>
            <a:xfrm>
              <a:off x="5557600" y="3519300"/>
              <a:ext cx="173200" cy="485250"/>
            </a:xfrm>
            <a:custGeom>
              <a:avLst/>
              <a:gdLst/>
              <a:ahLst/>
              <a:cxnLst/>
              <a:rect l="l" t="t" r="r" b="b"/>
              <a:pathLst>
                <a:path w="6928" h="19410" extrusionOk="0">
                  <a:moveTo>
                    <a:pt x="6319" y="1"/>
                  </a:moveTo>
                  <a:cubicBezTo>
                    <a:pt x="6126" y="1"/>
                    <a:pt x="5937" y="103"/>
                    <a:pt x="5867" y="342"/>
                  </a:cubicBezTo>
                  <a:cubicBezTo>
                    <a:pt x="5212" y="2425"/>
                    <a:pt x="4569" y="4533"/>
                    <a:pt x="3914" y="6616"/>
                  </a:cubicBezTo>
                  <a:lnTo>
                    <a:pt x="830" y="16522"/>
                  </a:lnTo>
                  <a:lnTo>
                    <a:pt x="116" y="18796"/>
                  </a:lnTo>
                  <a:cubicBezTo>
                    <a:pt x="1" y="19170"/>
                    <a:pt x="302" y="19409"/>
                    <a:pt x="601" y="19409"/>
                  </a:cubicBezTo>
                  <a:cubicBezTo>
                    <a:pt x="798" y="19409"/>
                    <a:pt x="993" y="19306"/>
                    <a:pt x="1068" y="19070"/>
                  </a:cubicBezTo>
                  <a:cubicBezTo>
                    <a:pt x="1723" y="16986"/>
                    <a:pt x="2366" y="14879"/>
                    <a:pt x="3021" y="12795"/>
                  </a:cubicBezTo>
                  <a:lnTo>
                    <a:pt x="6105" y="2890"/>
                  </a:lnTo>
                  <a:lnTo>
                    <a:pt x="6819" y="615"/>
                  </a:lnTo>
                  <a:cubicBezTo>
                    <a:pt x="6928" y="247"/>
                    <a:pt x="6619" y="1"/>
                    <a:pt x="6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7"/>
            <p:cNvSpPr/>
            <p:nvPr/>
          </p:nvSpPr>
          <p:spPr>
            <a:xfrm>
              <a:off x="5510775" y="3653450"/>
              <a:ext cx="92000" cy="96125"/>
            </a:xfrm>
            <a:custGeom>
              <a:avLst/>
              <a:gdLst/>
              <a:ahLst/>
              <a:cxnLst/>
              <a:rect l="l" t="t" r="r" b="b"/>
              <a:pathLst>
                <a:path w="3680" h="3845" extrusionOk="0">
                  <a:moveTo>
                    <a:pt x="2050" y="1"/>
                  </a:moveTo>
                  <a:cubicBezTo>
                    <a:pt x="1354" y="1"/>
                    <a:pt x="645" y="566"/>
                    <a:pt x="358" y="1429"/>
                  </a:cubicBezTo>
                  <a:cubicBezTo>
                    <a:pt x="1" y="2453"/>
                    <a:pt x="382" y="3512"/>
                    <a:pt x="1203" y="3774"/>
                  </a:cubicBezTo>
                  <a:cubicBezTo>
                    <a:pt x="1341" y="3822"/>
                    <a:pt x="1481" y="3845"/>
                    <a:pt x="1622" y="3845"/>
                  </a:cubicBezTo>
                  <a:cubicBezTo>
                    <a:pt x="2323" y="3845"/>
                    <a:pt x="3025" y="3280"/>
                    <a:pt x="3322" y="2417"/>
                  </a:cubicBezTo>
                  <a:cubicBezTo>
                    <a:pt x="3680" y="1393"/>
                    <a:pt x="3287" y="333"/>
                    <a:pt x="2465" y="71"/>
                  </a:cubicBezTo>
                  <a:cubicBezTo>
                    <a:pt x="2330" y="24"/>
                    <a:pt x="2190" y="1"/>
                    <a:pt x="20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7"/>
            <p:cNvSpPr/>
            <p:nvPr/>
          </p:nvSpPr>
          <p:spPr>
            <a:xfrm>
              <a:off x="5550075" y="3537900"/>
              <a:ext cx="92000" cy="95900"/>
            </a:xfrm>
            <a:custGeom>
              <a:avLst/>
              <a:gdLst/>
              <a:ahLst/>
              <a:cxnLst/>
              <a:rect l="l" t="t" r="r" b="b"/>
              <a:pathLst>
                <a:path w="3680" h="3836" extrusionOk="0">
                  <a:moveTo>
                    <a:pt x="2078" y="0"/>
                  </a:moveTo>
                  <a:cubicBezTo>
                    <a:pt x="1368" y="0"/>
                    <a:pt x="648" y="558"/>
                    <a:pt x="357" y="1419"/>
                  </a:cubicBezTo>
                  <a:cubicBezTo>
                    <a:pt x="0" y="2443"/>
                    <a:pt x="393" y="3503"/>
                    <a:pt x="1215" y="3765"/>
                  </a:cubicBezTo>
                  <a:cubicBezTo>
                    <a:pt x="1350" y="3813"/>
                    <a:pt x="1490" y="3835"/>
                    <a:pt x="1629" y="3835"/>
                  </a:cubicBezTo>
                  <a:cubicBezTo>
                    <a:pt x="2323" y="3835"/>
                    <a:pt x="3025" y="3272"/>
                    <a:pt x="3322" y="2419"/>
                  </a:cubicBezTo>
                  <a:cubicBezTo>
                    <a:pt x="3679" y="1384"/>
                    <a:pt x="3298" y="336"/>
                    <a:pt x="2477" y="62"/>
                  </a:cubicBezTo>
                  <a:cubicBezTo>
                    <a:pt x="2346" y="20"/>
                    <a:pt x="2212" y="0"/>
                    <a:pt x="2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7"/>
            <p:cNvSpPr/>
            <p:nvPr/>
          </p:nvSpPr>
          <p:spPr>
            <a:xfrm>
              <a:off x="5591150" y="3418300"/>
              <a:ext cx="92000" cy="96125"/>
            </a:xfrm>
            <a:custGeom>
              <a:avLst/>
              <a:gdLst/>
              <a:ahLst/>
              <a:cxnLst/>
              <a:rect l="l" t="t" r="r" b="b"/>
              <a:pathLst>
                <a:path w="3680" h="3845" extrusionOk="0">
                  <a:moveTo>
                    <a:pt x="2049" y="1"/>
                  </a:moveTo>
                  <a:cubicBezTo>
                    <a:pt x="1350" y="1"/>
                    <a:pt x="635" y="566"/>
                    <a:pt x="358" y="1429"/>
                  </a:cubicBezTo>
                  <a:cubicBezTo>
                    <a:pt x="0" y="2453"/>
                    <a:pt x="381" y="3512"/>
                    <a:pt x="1203" y="3774"/>
                  </a:cubicBezTo>
                  <a:cubicBezTo>
                    <a:pt x="1339" y="3822"/>
                    <a:pt x="1478" y="3844"/>
                    <a:pt x="1617" y="3844"/>
                  </a:cubicBezTo>
                  <a:cubicBezTo>
                    <a:pt x="2320" y="3844"/>
                    <a:pt x="3024" y="3272"/>
                    <a:pt x="3322" y="2417"/>
                  </a:cubicBezTo>
                  <a:cubicBezTo>
                    <a:pt x="3679" y="1393"/>
                    <a:pt x="3286" y="333"/>
                    <a:pt x="2465" y="72"/>
                  </a:cubicBezTo>
                  <a:cubicBezTo>
                    <a:pt x="2329" y="24"/>
                    <a:pt x="219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7"/>
            <p:cNvSpPr/>
            <p:nvPr/>
          </p:nvSpPr>
          <p:spPr>
            <a:xfrm>
              <a:off x="5633425" y="3294125"/>
              <a:ext cx="92000" cy="96075"/>
            </a:xfrm>
            <a:custGeom>
              <a:avLst/>
              <a:gdLst/>
              <a:ahLst/>
              <a:cxnLst/>
              <a:rect l="l" t="t" r="r" b="b"/>
              <a:pathLst>
                <a:path w="3680" h="3843" extrusionOk="0">
                  <a:moveTo>
                    <a:pt x="2082" y="1"/>
                  </a:moveTo>
                  <a:cubicBezTo>
                    <a:pt x="1370" y="1"/>
                    <a:pt x="648" y="566"/>
                    <a:pt x="357" y="1419"/>
                  </a:cubicBezTo>
                  <a:cubicBezTo>
                    <a:pt x="0" y="2443"/>
                    <a:pt x="393" y="3503"/>
                    <a:pt x="1214" y="3776"/>
                  </a:cubicBezTo>
                  <a:cubicBezTo>
                    <a:pt x="1346" y="3821"/>
                    <a:pt x="1481" y="3842"/>
                    <a:pt x="1616" y="3842"/>
                  </a:cubicBezTo>
                  <a:cubicBezTo>
                    <a:pt x="2314" y="3842"/>
                    <a:pt x="3023" y="3277"/>
                    <a:pt x="3322" y="2419"/>
                  </a:cubicBezTo>
                  <a:cubicBezTo>
                    <a:pt x="3679" y="1395"/>
                    <a:pt x="3298" y="336"/>
                    <a:pt x="2477" y="62"/>
                  </a:cubicBezTo>
                  <a:cubicBezTo>
                    <a:pt x="2347" y="21"/>
                    <a:pt x="2215" y="1"/>
                    <a:pt x="20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7"/>
            <p:cNvSpPr/>
            <p:nvPr/>
          </p:nvSpPr>
          <p:spPr>
            <a:xfrm>
              <a:off x="5470900" y="3769250"/>
              <a:ext cx="92000" cy="96000"/>
            </a:xfrm>
            <a:custGeom>
              <a:avLst/>
              <a:gdLst/>
              <a:ahLst/>
              <a:cxnLst/>
              <a:rect l="l" t="t" r="r" b="b"/>
              <a:pathLst>
                <a:path w="3680" h="3840" extrusionOk="0">
                  <a:moveTo>
                    <a:pt x="2057" y="0"/>
                  </a:moveTo>
                  <a:cubicBezTo>
                    <a:pt x="1356" y="0"/>
                    <a:pt x="655" y="564"/>
                    <a:pt x="357" y="1416"/>
                  </a:cubicBezTo>
                  <a:cubicBezTo>
                    <a:pt x="0" y="2452"/>
                    <a:pt x="393" y="3500"/>
                    <a:pt x="1203" y="3774"/>
                  </a:cubicBezTo>
                  <a:cubicBezTo>
                    <a:pt x="1336" y="3818"/>
                    <a:pt x="1473" y="3840"/>
                    <a:pt x="1609" y="3840"/>
                  </a:cubicBezTo>
                  <a:cubicBezTo>
                    <a:pt x="2314" y="3840"/>
                    <a:pt x="3023" y="3274"/>
                    <a:pt x="3322" y="2416"/>
                  </a:cubicBezTo>
                  <a:cubicBezTo>
                    <a:pt x="3679" y="1393"/>
                    <a:pt x="3286" y="333"/>
                    <a:pt x="2477" y="71"/>
                  </a:cubicBezTo>
                  <a:cubicBezTo>
                    <a:pt x="2339" y="23"/>
                    <a:pt x="2198" y="0"/>
                    <a:pt x="2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7"/>
            <p:cNvSpPr/>
            <p:nvPr/>
          </p:nvSpPr>
          <p:spPr>
            <a:xfrm>
              <a:off x="5533400" y="3924475"/>
              <a:ext cx="92000" cy="95950"/>
            </a:xfrm>
            <a:custGeom>
              <a:avLst/>
              <a:gdLst/>
              <a:ahLst/>
              <a:cxnLst/>
              <a:rect l="l" t="t" r="r" b="b"/>
              <a:pathLst>
                <a:path w="3680" h="3838" extrusionOk="0">
                  <a:moveTo>
                    <a:pt x="2074" y="0"/>
                  </a:moveTo>
                  <a:cubicBezTo>
                    <a:pt x="1365" y="0"/>
                    <a:pt x="648" y="573"/>
                    <a:pt x="358" y="1422"/>
                  </a:cubicBezTo>
                  <a:cubicBezTo>
                    <a:pt x="1" y="2446"/>
                    <a:pt x="393" y="3506"/>
                    <a:pt x="1203" y="3768"/>
                  </a:cubicBezTo>
                  <a:cubicBezTo>
                    <a:pt x="1339" y="3815"/>
                    <a:pt x="1478" y="3838"/>
                    <a:pt x="1617" y="3838"/>
                  </a:cubicBezTo>
                  <a:cubicBezTo>
                    <a:pt x="2320" y="3838"/>
                    <a:pt x="3024" y="3265"/>
                    <a:pt x="3322" y="2411"/>
                  </a:cubicBezTo>
                  <a:cubicBezTo>
                    <a:pt x="3680" y="1387"/>
                    <a:pt x="3287" y="327"/>
                    <a:pt x="2477" y="65"/>
                  </a:cubicBezTo>
                  <a:cubicBezTo>
                    <a:pt x="2345" y="21"/>
                    <a:pt x="2210" y="0"/>
                    <a:pt x="2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7"/>
            <p:cNvSpPr/>
            <p:nvPr/>
          </p:nvSpPr>
          <p:spPr>
            <a:xfrm>
              <a:off x="5303300" y="3619025"/>
              <a:ext cx="158100" cy="291075"/>
            </a:xfrm>
            <a:custGeom>
              <a:avLst/>
              <a:gdLst/>
              <a:ahLst/>
              <a:cxnLst/>
              <a:rect l="l" t="t" r="r" b="b"/>
              <a:pathLst>
                <a:path w="6324" h="11643" extrusionOk="0">
                  <a:moveTo>
                    <a:pt x="4534" y="1"/>
                  </a:moveTo>
                  <a:cubicBezTo>
                    <a:pt x="3859" y="1"/>
                    <a:pt x="3224" y="432"/>
                    <a:pt x="3013" y="1103"/>
                  </a:cubicBezTo>
                  <a:lnTo>
                    <a:pt x="287" y="9557"/>
                  </a:lnTo>
                  <a:cubicBezTo>
                    <a:pt x="1" y="10390"/>
                    <a:pt x="489" y="11295"/>
                    <a:pt x="1323" y="11569"/>
                  </a:cubicBezTo>
                  <a:cubicBezTo>
                    <a:pt x="1483" y="11619"/>
                    <a:pt x="1645" y="11643"/>
                    <a:pt x="1805" y="11643"/>
                  </a:cubicBezTo>
                  <a:cubicBezTo>
                    <a:pt x="2480" y="11643"/>
                    <a:pt x="3111" y="11218"/>
                    <a:pt x="3323" y="10545"/>
                  </a:cubicBezTo>
                  <a:lnTo>
                    <a:pt x="6049" y="2091"/>
                  </a:lnTo>
                  <a:cubicBezTo>
                    <a:pt x="6323" y="1258"/>
                    <a:pt x="5859" y="341"/>
                    <a:pt x="5025" y="79"/>
                  </a:cubicBezTo>
                  <a:cubicBezTo>
                    <a:pt x="4863" y="26"/>
                    <a:pt x="4697" y="1"/>
                    <a:pt x="4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7"/>
            <p:cNvSpPr/>
            <p:nvPr/>
          </p:nvSpPr>
          <p:spPr>
            <a:xfrm>
              <a:off x="5047627" y="3112550"/>
              <a:ext cx="505150" cy="1237529"/>
            </a:xfrm>
            <a:custGeom>
              <a:avLst/>
              <a:gdLst/>
              <a:ahLst/>
              <a:cxnLst/>
              <a:rect l="l" t="t" r="r" b="b"/>
              <a:pathLst>
                <a:path w="20206" h="53187" extrusionOk="0">
                  <a:moveTo>
                    <a:pt x="18203" y="1"/>
                  </a:moveTo>
                  <a:cubicBezTo>
                    <a:pt x="17428" y="1"/>
                    <a:pt x="16650" y="106"/>
                    <a:pt x="15895" y="238"/>
                  </a:cubicBezTo>
                  <a:cubicBezTo>
                    <a:pt x="11383" y="1047"/>
                    <a:pt x="7061" y="2833"/>
                    <a:pt x="3299" y="5441"/>
                  </a:cubicBezTo>
                  <a:cubicBezTo>
                    <a:pt x="2346" y="6095"/>
                    <a:pt x="1405" y="6822"/>
                    <a:pt x="810" y="7798"/>
                  </a:cubicBezTo>
                  <a:cubicBezTo>
                    <a:pt x="203" y="8786"/>
                    <a:pt x="1" y="10084"/>
                    <a:pt x="512" y="11108"/>
                  </a:cubicBezTo>
                  <a:cubicBezTo>
                    <a:pt x="1108" y="12263"/>
                    <a:pt x="2453" y="12787"/>
                    <a:pt x="3430" y="13632"/>
                  </a:cubicBezTo>
                  <a:cubicBezTo>
                    <a:pt x="4942" y="14930"/>
                    <a:pt x="5596" y="16966"/>
                    <a:pt x="5918" y="18930"/>
                  </a:cubicBezTo>
                  <a:cubicBezTo>
                    <a:pt x="6311" y="21312"/>
                    <a:pt x="6287" y="23752"/>
                    <a:pt x="5894" y="26134"/>
                  </a:cubicBezTo>
                  <a:cubicBezTo>
                    <a:pt x="5215" y="30063"/>
                    <a:pt x="3489" y="33742"/>
                    <a:pt x="2322" y="37552"/>
                  </a:cubicBezTo>
                  <a:cubicBezTo>
                    <a:pt x="1584" y="39885"/>
                    <a:pt x="1072" y="42302"/>
                    <a:pt x="905" y="44743"/>
                  </a:cubicBezTo>
                  <a:cubicBezTo>
                    <a:pt x="798" y="46338"/>
                    <a:pt x="858" y="48017"/>
                    <a:pt x="1679" y="49386"/>
                  </a:cubicBezTo>
                  <a:cubicBezTo>
                    <a:pt x="3156" y="51827"/>
                    <a:pt x="6632" y="52625"/>
                    <a:pt x="9299" y="53006"/>
                  </a:cubicBezTo>
                  <a:cubicBezTo>
                    <a:pt x="10160" y="53127"/>
                    <a:pt x="11030" y="53187"/>
                    <a:pt x="11900" y="53187"/>
                  </a:cubicBezTo>
                  <a:cubicBezTo>
                    <a:pt x="14125" y="53187"/>
                    <a:pt x="16352" y="52793"/>
                    <a:pt x="18431" y="52006"/>
                  </a:cubicBezTo>
                  <a:cubicBezTo>
                    <a:pt x="16443" y="51780"/>
                    <a:pt x="14419" y="51577"/>
                    <a:pt x="12502" y="50946"/>
                  </a:cubicBezTo>
                  <a:cubicBezTo>
                    <a:pt x="8287" y="49613"/>
                    <a:pt x="7275" y="48458"/>
                    <a:pt x="6823" y="44862"/>
                  </a:cubicBezTo>
                  <a:cubicBezTo>
                    <a:pt x="6489" y="42088"/>
                    <a:pt x="7204" y="38338"/>
                    <a:pt x="8002" y="35635"/>
                  </a:cubicBezTo>
                  <a:cubicBezTo>
                    <a:pt x="9787" y="29563"/>
                    <a:pt x="10811" y="25657"/>
                    <a:pt x="11645" y="20978"/>
                  </a:cubicBezTo>
                  <a:cubicBezTo>
                    <a:pt x="12085" y="18561"/>
                    <a:pt x="11740" y="16061"/>
                    <a:pt x="12228" y="13632"/>
                  </a:cubicBezTo>
                  <a:cubicBezTo>
                    <a:pt x="12621" y="11668"/>
                    <a:pt x="13693" y="9870"/>
                    <a:pt x="14895" y="8298"/>
                  </a:cubicBezTo>
                  <a:cubicBezTo>
                    <a:pt x="16705" y="5917"/>
                    <a:pt x="18931" y="3750"/>
                    <a:pt x="20063" y="988"/>
                  </a:cubicBezTo>
                  <a:cubicBezTo>
                    <a:pt x="20134" y="797"/>
                    <a:pt x="20205" y="571"/>
                    <a:pt x="20098" y="392"/>
                  </a:cubicBezTo>
                  <a:cubicBezTo>
                    <a:pt x="20015" y="226"/>
                    <a:pt x="19824" y="166"/>
                    <a:pt x="19646" y="142"/>
                  </a:cubicBezTo>
                  <a:cubicBezTo>
                    <a:pt x="19170" y="42"/>
                    <a:pt x="18687" y="1"/>
                    <a:pt x="18203" y="1"/>
                  </a:cubicBezTo>
                  <a:close/>
                </a:path>
              </a:pathLst>
            </a:custGeom>
            <a:solidFill>
              <a:srgbClr val="232428">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9" name="Google Shape;1209;p57"/>
          <p:cNvSpPr/>
          <p:nvPr/>
        </p:nvSpPr>
        <p:spPr>
          <a:xfrm>
            <a:off x="2775975" y="1317950"/>
            <a:ext cx="406369" cy="297139"/>
          </a:xfrm>
          <a:custGeom>
            <a:avLst/>
            <a:gdLst/>
            <a:ahLst/>
            <a:cxnLst/>
            <a:rect l="l" t="t" r="r" b="b"/>
            <a:pathLst>
              <a:path w="5759" h="4211" extrusionOk="0">
                <a:moveTo>
                  <a:pt x="2906" y="1"/>
                </a:moveTo>
                <a:cubicBezTo>
                  <a:pt x="1475" y="1"/>
                  <a:pt x="0" y="1598"/>
                  <a:pt x="101" y="3124"/>
                </a:cubicBezTo>
                <a:cubicBezTo>
                  <a:pt x="125" y="3374"/>
                  <a:pt x="149" y="3624"/>
                  <a:pt x="304" y="3827"/>
                </a:cubicBezTo>
                <a:cubicBezTo>
                  <a:pt x="435" y="3981"/>
                  <a:pt x="637" y="4077"/>
                  <a:pt x="851" y="4136"/>
                </a:cubicBezTo>
                <a:cubicBezTo>
                  <a:pt x="1029" y="4187"/>
                  <a:pt x="1230" y="4210"/>
                  <a:pt x="1445" y="4210"/>
                </a:cubicBezTo>
                <a:cubicBezTo>
                  <a:pt x="3159" y="4210"/>
                  <a:pt x="5759" y="2689"/>
                  <a:pt x="4542" y="933"/>
                </a:cubicBezTo>
                <a:cubicBezTo>
                  <a:pt x="4080" y="273"/>
                  <a:pt x="3497" y="1"/>
                  <a:pt x="2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7"/>
          <p:cNvSpPr/>
          <p:nvPr/>
        </p:nvSpPr>
        <p:spPr>
          <a:xfrm>
            <a:off x="1530250" y="2893168"/>
            <a:ext cx="319280" cy="358037"/>
          </a:xfrm>
          <a:custGeom>
            <a:avLst/>
            <a:gdLst/>
            <a:ahLst/>
            <a:cxnLst/>
            <a:rect l="l" t="t" r="r" b="b"/>
            <a:pathLst>
              <a:path w="8172" h="9164" extrusionOk="0">
                <a:moveTo>
                  <a:pt x="1453" y="1"/>
                </a:moveTo>
                <a:cubicBezTo>
                  <a:pt x="597" y="1"/>
                  <a:pt x="0" y="654"/>
                  <a:pt x="278" y="1973"/>
                </a:cubicBezTo>
                <a:cubicBezTo>
                  <a:pt x="516" y="3151"/>
                  <a:pt x="1231" y="4806"/>
                  <a:pt x="2100" y="5663"/>
                </a:cubicBezTo>
                <a:cubicBezTo>
                  <a:pt x="2957" y="6533"/>
                  <a:pt x="4017" y="7211"/>
                  <a:pt x="5088" y="7795"/>
                </a:cubicBezTo>
                <a:cubicBezTo>
                  <a:pt x="5755" y="8152"/>
                  <a:pt x="7755" y="8604"/>
                  <a:pt x="8172" y="9164"/>
                </a:cubicBezTo>
                <a:cubicBezTo>
                  <a:pt x="6755" y="7259"/>
                  <a:pt x="6029" y="5390"/>
                  <a:pt x="4957" y="3306"/>
                </a:cubicBezTo>
                <a:cubicBezTo>
                  <a:pt x="4493" y="2437"/>
                  <a:pt x="4029" y="1544"/>
                  <a:pt x="3338" y="877"/>
                </a:cubicBezTo>
                <a:cubicBezTo>
                  <a:pt x="2717" y="294"/>
                  <a:pt x="2027" y="1"/>
                  <a:pt x="1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1" name="Google Shape;1211;p57"/>
          <p:cNvGrpSpPr/>
          <p:nvPr/>
        </p:nvGrpSpPr>
        <p:grpSpPr>
          <a:xfrm rot="-406086">
            <a:off x="1955204" y="204215"/>
            <a:ext cx="406377" cy="448738"/>
            <a:chOff x="3465900" y="1226175"/>
            <a:chExt cx="238150" cy="262975"/>
          </a:xfrm>
        </p:grpSpPr>
        <p:sp>
          <p:nvSpPr>
            <p:cNvPr id="1212" name="Google Shape;1212;p57"/>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7"/>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7"/>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7"/>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7"/>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57"/>
          <p:cNvGrpSpPr/>
          <p:nvPr/>
        </p:nvGrpSpPr>
        <p:grpSpPr>
          <a:xfrm rot="894044">
            <a:off x="1774625" y="1825353"/>
            <a:ext cx="351984" cy="493501"/>
            <a:chOff x="2993225" y="1309825"/>
            <a:chExt cx="247975" cy="347675"/>
          </a:xfrm>
        </p:grpSpPr>
        <p:sp>
          <p:nvSpPr>
            <p:cNvPr id="1218" name="Google Shape;1218;p57"/>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7"/>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7"/>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57"/>
          <p:cNvGrpSpPr/>
          <p:nvPr/>
        </p:nvGrpSpPr>
        <p:grpSpPr>
          <a:xfrm rot="715301">
            <a:off x="1187747" y="1106154"/>
            <a:ext cx="406381" cy="448742"/>
            <a:chOff x="3465900" y="1226175"/>
            <a:chExt cx="238150" cy="262975"/>
          </a:xfrm>
        </p:grpSpPr>
        <p:sp>
          <p:nvSpPr>
            <p:cNvPr id="1222" name="Google Shape;1222;p57"/>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7"/>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7"/>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7"/>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7"/>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7" name="Google Shape;1227;p57"/>
          <p:cNvSpPr/>
          <p:nvPr/>
        </p:nvSpPr>
        <p:spPr>
          <a:xfrm>
            <a:off x="1193786" y="2465134"/>
            <a:ext cx="252049" cy="213240"/>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8" name="Google Shape;1228;p57"/>
          <p:cNvGrpSpPr/>
          <p:nvPr/>
        </p:nvGrpSpPr>
        <p:grpSpPr>
          <a:xfrm rot="894044">
            <a:off x="637488" y="516978"/>
            <a:ext cx="351984" cy="493501"/>
            <a:chOff x="2993225" y="1309825"/>
            <a:chExt cx="247975" cy="347675"/>
          </a:xfrm>
        </p:grpSpPr>
        <p:sp>
          <p:nvSpPr>
            <p:cNvPr id="1229" name="Google Shape;1229;p57"/>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7"/>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7"/>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2" name="Google Shape;1232;p57"/>
          <p:cNvSpPr/>
          <p:nvPr/>
        </p:nvSpPr>
        <p:spPr>
          <a:xfrm>
            <a:off x="1930186" y="1179559"/>
            <a:ext cx="252049" cy="213240"/>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7"/>
          <p:cNvSpPr/>
          <p:nvPr/>
        </p:nvSpPr>
        <p:spPr>
          <a:xfrm rot="-1817490">
            <a:off x="497125" y="1635319"/>
            <a:ext cx="252055" cy="297153"/>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78"/>
                                        </p:tgtEl>
                                        <p:attrNameLst>
                                          <p:attrName>style.visibility</p:attrName>
                                        </p:attrNameLst>
                                      </p:cBhvr>
                                      <p:to>
                                        <p:strVal val="visible"/>
                                      </p:to>
                                    </p:set>
                                    <p:animEffect transition="in" filter="barn(inVertical)">
                                      <p:cBhvr>
                                        <p:cTn id="7" dur="500"/>
                                        <p:tgtEl>
                                          <p:spTgt spid="117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79"/>
                                        </p:tgtEl>
                                        <p:attrNameLst>
                                          <p:attrName>style.visibility</p:attrName>
                                        </p:attrNameLst>
                                      </p:cBhvr>
                                      <p:to>
                                        <p:strVal val="visible"/>
                                      </p:to>
                                    </p:set>
                                    <p:animEffect transition="in" filter="barn(inVertical)">
                                      <p:cBhvr>
                                        <p:cTn id="10" dur="500"/>
                                        <p:tgtEl>
                                          <p:spTgt spid="117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80"/>
                                        </p:tgtEl>
                                        <p:attrNameLst>
                                          <p:attrName>style.visibility</p:attrName>
                                        </p:attrNameLst>
                                      </p:cBhvr>
                                      <p:to>
                                        <p:strVal val="visible"/>
                                      </p:to>
                                    </p:set>
                                    <p:animEffect transition="in" filter="barn(inVertical)">
                                      <p:cBhvr>
                                        <p:cTn id="13" dur="500"/>
                                        <p:tgtEl>
                                          <p:spTgt spid="1180"/>
                                        </p:tgtEl>
                                      </p:cBhvr>
                                    </p:animEffect>
                                  </p:childTnLst>
                                </p:cTn>
                              </p:par>
                              <p:par>
                                <p:cTn id="14" presetID="16" presetClass="entr" presetSubtype="21" fill="hold" nodeType="withEffect">
                                  <p:stCondLst>
                                    <p:cond delay="0"/>
                                  </p:stCondLst>
                                  <p:childTnLst>
                                    <p:set>
                                      <p:cBhvr>
                                        <p:cTn id="15" dur="1" fill="hold">
                                          <p:stCondLst>
                                            <p:cond delay="0"/>
                                          </p:stCondLst>
                                        </p:cTn>
                                        <p:tgtEl>
                                          <p:spTgt spid="1182"/>
                                        </p:tgtEl>
                                        <p:attrNameLst>
                                          <p:attrName>style.visibility</p:attrName>
                                        </p:attrNameLst>
                                      </p:cBhvr>
                                      <p:to>
                                        <p:strVal val="visible"/>
                                      </p:to>
                                    </p:set>
                                    <p:animEffect transition="in" filter="barn(inVertical)">
                                      <p:cBhvr>
                                        <p:cTn id="16" dur="500"/>
                                        <p:tgtEl>
                                          <p:spTgt spid="1182"/>
                                        </p:tgtEl>
                                      </p:cBhvr>
                                    </p:animEffect>
                                  </p:childTnLst>
                                </p:cTn>
                              </p:par>
                              <p:par>
                                <p:cTn id="17" presetID="16" presetClass="entr" presetSubtype="21" fill="hold" nodeType="withEffect">
                                  <p:stCondLst>
                                    <p:cond delay="0"/>
                                  </p:stCondLst>
                                  <p:childTnLst>
                                    <p:set>
                                      <p:cBhvr>
                                        <p:cTn id="18" dur="1" fill="hold">
                                          <p:stCondLst>
                                            <p:cond delay="0"/>
                                          </p:stCondLst>
                                        </p:cTn>
                                        <p:tgtEl>
                                          <p:spTgt spid="1185"/>
                                        </p:tgtEl>
                                        <p:attrNameLst>
                                          <p:attrName>style.visibility</p:attrName>
                                        </p:attrNameLst>
                                      </p:cBhvr>
                                      <p:to>
                                        <p:strVal val="visible"/>
                                      </p:to>
                                    </p:set>
                                    <p:animEffect transition="in" filter="barn(inVertical)">
                                      <p:cBhvr>
                                        <p:cTn id="19" dur="500"/>
                                        <p:tgtEl>
                                          <p:spTgt spid="118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209"/>
                                        </p:tgtEl>
                                        <p:attrNameLst>
                                          <p:attrName>style.visibility</p:attrName>
                                        </p:attrNameLst>
                                      </p:cBhvr>
                                      <p:to>
                                        <p:strVal val="visible"/>
                                      </p:to>
                                    </p:set>
                                    <p:animEffect transition="in" filter="barn(inVertical)">
                                      <p:cBhvr>
                                        <p:cTn id="22" dur="500"/>
                                        <p:tgtEl>
                                          <p:spTgt spid="120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210"/>
                                        </p:tgtEl>
                                        <p:attrNameLst>
                                          <p:attrName>style.visibility</p:attrName>
                                        </p:attrNameLst>
                                      </p:cBhvr>
                                      <p:to>
                                        <p:strVal val="visible"/>
                                      </p:to>
                                    </p:set>
                                    <p:animEffect transition="in" filter="barn(inVertical)">
                                      <p:cBhvr>
                                        <p:cTn id="25" dur="500"/>
                                        <p:tgtEl>
                                          <p:spTgt spid="1210"/>
                                        </p:tgtEl>
                                      </p:cBhvr>
                                    </p:animEffect>
                                  </p:childTnLst>
                                </p:cTn>
                              </p:par>
                              <p:par>
                                <p:cTn id="26" presetID="16" presetClass="entr" presetSubtype="21" fill="hold" nodeType="withEffect">
                                  <p:stCondLst>
                                    <p:cond delay="0"/>
                                  </p:stCondLst>
                                  <p:childTnLst>
                                    <p:set>
                                      <p:cBhvr>
                                        <p:cTn id="27" dur="1" fill="hold">
                                          <p:stCondLst>
                                            <p:cond delay="0"/>
                                          </p:stCondLst>
                                        </p:cTn>
                                        <p:tgtEl>
                                          <p:spTgt spid="1211"/>
                                        </p:tgtEl>
                                        <p:attrNameLst>
                                          <p:attrName>style.visibility</p:attrName>
                                        </p:attrNameLst>
                                      </p:cBhvr>
                                      <p:to>
                                        <p:strVal val="visible"/>
                                      </p:to>
                                    </p:set>
                                    <p:animEffect transition="in" filter="barn(inVertical)">
                                      <p:cBhvr>
                                        <p:cTn id="28" dur="500"/>
                                        <p:tgtEl>
                                          <p:spTgt spid="1211"/>
                                        </p:tgtEl>
                                      </p:cBhvr>
                                    </p:animEffect>
                                  </p:childTnLst>
                                </p:cTn>
                              </p:par>
                              <p:par>
                                <p:cTn id="29" presetID="16" presetClass="entr" presetSubtype="21" fill="hold" nodeType="withEffect">
                                  <p:stCondLst>
                                    <p:cond delay="0"/>
                                  </p:stCondLst>
                                  <p:childTnLst>
                                    <p:set>
                                      <p:cBhvr>
                                        <p:cTn id="30" dur="1" fill="hold">
                                          <p:stCondLst>
                                            <p:cond delay="0"/>
                                          </p:stCondLst>
                                        </p:cTn>
                                        <p:tgtEl>
                                          <p:spTgt spid="1217"/>
                                        </p:tgtEl>
                                        <p:attrNameLst>
                                          <p:attrName>style.visibility</p:attrName>
                                        </p:attrNameLst>
                                      </p:cBhvr>
                                      <p:to>
                                        <p:strVal val="visible"/>
                                      </p:to>
                                    </p:set>
                                    <p:animEffect transition="in" filter="barn(inVertical)">
                                      <p:cBhvr>
                                        <p:cTn id="31" dur="500"/>
                                        <p:tgtEl>
                                          <p:spTgt spid="1217"/>
                                        </p:tgtEl>
                                      </p:cBhvr>
                                    </p:animEffect>
                                  </p:childTnLst>
                                </p:cTn>
                              </p:par>
                              <p:par>
                                <p:cTn id="32" presetID="16" presetClass="entr" presetSubtype="21" fill="hold" nodeType="withEffect">
                                  <p:stCondLst>
                                    <p:cond delay="0"/>
                                  </p:stCondLst>
                                  <p:childTnLst>
                                    <p:set>
                                      <p:cBhvr>
                                        <p:cTn id="33" dur="1" fill="hold">
                                          <p:stCondLst>
                                            <p:cond delay="0"/>
                                          </p:stCondLst>
                                        </p:cTn>
                                        <p:tgtEl>
                                          <p:spTgt spid="1221"/>
                                        </p:tgtEl>
                                        <p:attrNameLst>
                                          <p:attrName>style.visibility</p:attrName>
                                        </p:attrNameLst>
                                      </p:cBhvr>
                                      <p:to>
                                        <p:strVal val="visible"/>
                                      </p:to>
                                    </p:set>
                                    <p:animEffect transition="in" filter="barn(inVertical)">
                                      <p:cBhvr>
                                        <p:cTn id="34" dur="500"/>
                                        <p:tgtEl>
                                          <p:spTgt spid="1221"/>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227"/>
                                        </p:tgtEl>
                                        <p:attrNameLst>
                                          <p:attrName>style.visibility</p:attrName>
                                        </p:attrNameLst>
                                      </p:cBhvr>
                                      <p:to>
                                        <p:strVal val="visible"/>
                                      </p:to>
                                    </p:set>
                                    <p:animEffect transition="in" filter="barn(inVertical)">
                                      <p:cBhvr>
                                        <p:cTn id="37" dur="500"/>
                                        <p:tgtEl>
                                          <p:spTgt spid="1227"/>
                                        </p:tgtEl>
                                      </p:cBhvr>
                                    </p:animEffect>
                                  </p:childTnLst>
                                </p:cTn>
                              </p:par>
                              <p:par>
                                <p:cTn id="38" presetID="16" presetClass="entr" presetSubtype="21" fill="hold" nodeType="withEffect">
                                  <p:stCondLst>
                                    <p:cond delay="0"/>
                                  </p:stCondLst>
                                  <p:childTnLst>
                                    <p:set>
                                      <p:cBhvr>
                                        <p:cTn id="39" dur="1" fill="hold">
                                          <p:stCondLst>
                                            <p:cond delay="0"/>
                                          </p:stCondLst>
                                        </p:cTn>
                                        <p:tgtEl>
                                          <p:spTgt spid="1228"/>
                                        </p:tgtEl>
                                        <p:attrNameLst>
                                          <p:attrName>style.visibility</p:attrName>
                                        </p:attrNameLst>
                                      </p:cBhvr>
                                      <p:to>
                                        <p:strVal val="visible"/>
                                      </p:to>
                                    </p:set>
                                    <p:animEffect transition="in" filter="barn(inVertical)">
                                      <p:cBhvr>
                                        <p:cTn id="40" dur="500"/>
                                        <p:tgtEl>
                                          <p:spTgt spid="122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232"/>
                                        </p:tgtEl>
                                        <p:attrNameLst>
                                          <p:attrName>style.visibility</p:attrName>
                                        </p:attrNameLst>
                                      </p:cBhvr>
                                      <p:to>
                                        <p:strVal val="visible"/>
                                      </p:to>
                                    </p:set>
                                    <p:animEffect transition="in" filter="barn(inVertical)">
                                      <p:cBhvr>
                                        <p:cTn id="43" dur="500"/>
                                        <p:tgtEl>
                                          <p:spTgt spid="1232"/>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233"/>
                                        </p:tgtEl>
                                        <p:attrNameLst>
                                          <p:attrName>style.visibility</p:attrName>
                                        </p:attrNameLst>
                                      </p:cBhvr>
                                      <p:to>
                                        <p:strVal val="visible"/>
                                      </p:to>
                                    </p:set>
                                    <p:animEffect transition="in" filter="barn(inVertical)">
                                      <p:cBhvr>
                                        <p:cTn id="46" dur="500"/>
                                        <p:tgtEl>
                                          <p:spTgt spid="1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 grpId="0" animBg="1"/>
      <p:bldP spid="1179" grpId="0"/>
      <p:bldP spid="1180" grpId="0"/>
      <p:bldP spid="1209" grpId="0" animBg="1"/>
      <p:bldP spid="1210" grpId="0" animBg="1"/>
      <p:bldP spid="1227" grpId="0" animBg="1"/>
      <p:bldP spid="1232" grpId="0" animBg="1"/>
      <p:bldP spid="12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9" name="Google Shape;1239;p58"/>
          <p:cNvSpPr txBox="1">
            <a:spLocks noGrp="1"/>
          </p:cNvSpPr>
          <p:nvPr>
            <p:ph type="subTitle" idx="1"/>
          </p:nvPr>
        </p:nvSpPr>
        <p:spPr>
          <a:xfrm>
            <a:off x="816720" y="1375944"/>
            <a:ext cx="3210900" cy="805200"/>
          </a:xfrm>
          <a:prstGeom prst="rect">
            <a:avLst/>
          </a:prstGeom>
        </p:spPr>
        <p:txBody>
          <a:bodyPr spcFirstLastPara="1" wrap="square" lIns="91425" tIns="91425" rIns="91425" bIns="91425" anchor="t" anchorCtr="0">
            <a:noAutofit/>
          </a:bodyPr>
          <a:lstStyle/>
          <a:p>
            <a:r>
              <a:rPr lang="vi-VN" sz="1800" dirty="0"/>
              <a:t>TF-IDF có nghĩa là Tần suất kỳ hạn - Tần suất tài liệu nghịch đảo. Đây là một thống kê dựa trên tần suất xuất hiện của một từ trong ngữ liệu nhưng nó cũng cung cấp một đại diện bằng số về mức độ quan trọng của một từ đối với phân tích thống kê.</a:t>
            </a:r>
            <a:endParaRPr lang="en-US" sz="1800" dirty="0"/>
          </a:p>
        </p:txBody>
      </p:sp>
      <p:sp>
        <p:nvSpPr>
          <p:cNvPr id="1241" name="Google Shape;1241;p58"/>
          <p:cNvSpPr/>
          <p:nvPr/>
        </p:nvSpPr>
        <p:spPr>
          <a:xfrm>
            <a:off x="4824825" y="1192788"/>
            <a:ext cx="3340469" cy="2757937"/>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42" name="Google Shape;1242;p58"/>
          <p:cNvGrpSpPr/>
          <p:nvPr/>
        </p:nvGrpSpPr>
        <p:grpSpPr>
          <a:xfrm rot="-406086">
            <a:off x="75219" y="837894"/>
            <a:ext cx="406377" cy="448738"/>
            <a:chOff x="3465900" y="1226175"/>
            <a:chExt cx="238150" cy="262975"/>
          </a:xfrm>
        </p:grpSpPr>
        <p:sp>
          <p:nvSpPr>
            <p:cNvPr id="1243" name="Google Shape;1243;p58"/>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8"/>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58"/>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8"/>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8"/>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58"/>
          <p:cNvGrpSpPr/>
          <p:nvPr/>
        </p:nvGrpSpPr>
        <p:grpSpPr>
          <a:xfrm rot="894044">
            <a:off x="57534" y="4180866"/>
            <a:ext cx="351984" cy="493501"/>
            <a:chOff x="2993225" y="1309825"/>
            <a:chExt cx="247975" cy="347675"/>
          </a:xfrm>
        </p:grpSpPr>
        <p:sp>
          <p:nvSpPr>
            <p:cNvPr id="1249" name="Google Shape;1249;p58"/>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8"/>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8"/>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58"/>
          <p:cNvSpPr/>
          <p:nvPr/>
        </p:nvSpPr>
        <p:spPr>
          <a:xfrm rot="4143877">
            <a:off x="4440953" y="918893"/>
            <a:ext cx="319273" cy="358030"/>
          </a:xfrm>
          <a:custGeom>
            <a:avLst/>
            <a:gdLst/>
            <a:ahLst/>
            <a:cxnLst/>
            <a:rect l="l" t="t" r="r" b="b"/>
            <a:pathLst>
              <a:path w="8172" h="9164" extrusionOk="0">
                <a:moveTo>
                  <a:pt x="1453" y="1"/>
                </a:moveTo>
                <a:cubicBezTo>
                  <a:pt x="597" y="1"/>
                  <a:pt x="0" y="654"/>
                  <a:pt x="278" y="1973"/>
                </a:cubicBezTo>
                <a:cubicBezTo>
                  <a:pt x="516" y="3151"/>
                  <a:pt x="1231" y="4806"/>
                  <a:pt x="2100" y="5663"/>
                </a:cubicBezTo>
                <a:cubicBezTo>
                  <a:pt x="2957" y="6533"/>
                  <a:pt x="4017" y="7211"/>
                  <a:pt x="5088" y="7795"/>
                </a:cubicBezTo>
                <a:cubicBezTo>
                  <a:pt x="5755" y="8152"/>
                  <a:pt x="7755" y="8604"/>
                  <a:pt x="8172" y="9164"/>
                </a:cubicBezTo>
                <a:cubicBezTo>
                  <a:pt x="6755" y="7259"/>
                  <a:pt x="6029" y="5390"/>
                  <a:pt x="4957" y="3306"/>
                </a:cubicBezTo>
                <a:cubicBezTo>
                  <a:pt x="4493" y="2437"/>
                  <a:pt x="4029" y="1544"/>
                  <a:pt x="3338" y="877"/>
                </a:cubicBezTo>
                <a:cubicBezTo>
                  <a:pt x="2717" y="294"/>
                  <a:pt x="2027" y="1"/>
                  <a:pt x="1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3" name="Google Shape;1253;p58"/>
          <p:cNvGrpSpPr/>
          <p:nvPr/>
        </p:nvGrpSpPr>
        <p:grpSpPr>
          <a:xfrm rot="-848988">
            <a:off x="4424587" y="3986261"/>
            <a:ext cx="351992" cy="493513"/>
            <a:chOff x="2993225" y="1309825"/>
            <a:chExt cx="247975" cy="347675"/>
          </a:xfrm>
        </p:grpSpPr>
        <p:sp>
          <p:nvSpPr>
            <p:cNvPr id="1254" name="Google Shape;1254;p58"/>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8"/>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8"/>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FE1A36D0-B9A5-9226-D1FF-C3289E76C6AD}"/>
              </a:ext>
            </a:extLst>
          </p:cNvPr>
          <p:cNvPicPr>
            <a:picLocks noChangeAspect="1"/>
          </p:cNvPicPr>
          <p:nvPr/>
        </p:nvPicPr>
        <p:blipFill>
          <a:blip r:embed="rId3"/>
          <a:stretch>
            <a:fillRect/>
          </a:stretch>
        </p:blipFill>
        <p:spPr>
          <a:xfrm>
            <a:off x="4958551" y="1288633"/>
            <a:ext cx="3085854" cy="1917554"/>
          </a:xfrm>
          <a:prstGeom prst="rect">
            <a:avLst/>
          </a:prstGeom>
        </p:spPr>
      </p:pic>
      <p:sp>
        <p:nvSpPr>
          <p:cNvPr id="2" name="Title 1">
            <a:extLst>
              <a:ext uri="{FF2B5EF4-FFF2-40B4-BE49-F238E27FC236}">
                <a16:creationId xmlns:a16="http://schemas.microsoft.com/office/drawing/2014/main" id="{F7870C40-1B3F-04A4-3120-96A1713A05C4}"/>
              </a:ext>
            </a:extLst>
          </p:cNvPr>
          <p:cNvSpPr>
            <a:spLocks noGrp="1"/>
          </p:cNvSpPr>
          <p:nvPr>
            <p:ph type="title"/>
          </p:nvPr>
        </p:nvSpPr>
        <p:spPr>
          <a:xfrm>
            <a:off x="-3020695" y="398499"/>
            <a:ext cx="7710900" cy="572700"/>
          </a:xfrm>
        </p:spPr>
        <p:txBody>
          <a:bodyPr/>
          <a:lstStyle/>
          <a:p>
            <a:r>
              <a:rPr lang="vi-VN" sz="3600" dirty="0"/>
              <a:t>TF-IDF</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39">
                                            <p:txEl>
                                              <p:pRg st="0" end="0"/>
                                            </p:txEl>
                                          </p:spTgt>
                                        </p:tgtEl>
                                        <p:attrNameLst>
                                          <p:attrName>style.visibility</p:attrName>
                                        </p:attrNameLst>
                                      </p:cBhvr>
                                      <p:to>
                                        <p:strVal val="visible"/>
                                      </p:to>
                                    </p:set>
                                    <p:anim calcmode="lin" valueType="num">
                                      <p:cBhvr additive="base">
                                        <p:cTn id="12" dur="500" fill="hold"/>
                                        <p:tgtEl>
                                          <p:spTgt spid="123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39">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1241"/>
                                        </p:tgtEl>
                                        <p:attrNameLst>
                                          <p:attrName>style.visibility</p:attrName>
                                        </p:attrNameLst>
                                      </p:cBhvr>
                                      <p:to>
                                        <p:strVal val="visible"/>
                                      </p:to>
                                    </p:set>
                                    <p:animEffect transition="in" filter="barn(inVertical)">
                                      <p:cBhvr>
                                        <p:cTn id="17" dur="500"/>
                                        <p:tgtEl>
                                          <p:spTgt spid="1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0B313-F7F9-BD10-A0EB-6B061069E5A4}"/>
              </a:ext>
            </a:extLst>
          </p:cNvPr>
          <p:cNvSpPr>
            <a:spLocks noGrp="1"/>
          </p:cNvSpPr>
          <p:nvPr>
            <p:ph type="title"/>
          </p:nvPr>
        </p:nvSpPr>
        <p:spPr/>
        <p:txBody>
          <a:bodyPr/>
          <a:lstStyle/>
          <a:p>
            <a:r>
              <a:rPr lang="en-US" dirty="0"/>
              <a:t>Chia </a:t>
            </a:r>
            <a:r>
              <a:rPr lang="en-US" dirty="0" err="1"/>
              <a:t>dữ</a:t>
            </a:r>
            <a:r>
              <a:rPr lang="en-US" dirty="0"/>
              <a:t> </a:t>
            </a:r>
            <a:r>
              <a:rPr lang="en-US" dirty="0" err="1"/>
              <a:t>liệu</a:t>
            </a:r>
            <a:endParaRPr lang="en-US" dirty="0"/>
          </a:p>
        </p:txBody>
      </p:sp>
      <p:sp>
        <p:nvSpPr>
          <p:cNvPr id="5" name="TextBox 4">
            <a:extLst>
              <a:ext uri="{FF2B5EF4-FFF2-40B4-BE49-F238E27FC236}">
                <a16:creationId xmlns:a16="http://schemas.microsoft.com/office/drawing/2014/main" id="{E52E746F-F1AD-3319-FA79-E5356C30B951}"/>
              </a:ext>
            </a:extLst>
          </p:cNvPr>
          <p:cNvSpPr txBox="1"/>
          <p:nvPr/>
        </p:nvSpPr>
        <p:spPr>
          <a:xfrm>
            <a:off x="720000" y="1783193"/>
            <a:ext cx="7981467" cy="954107"/>
          </a:xfrm>
          <a:custGeom>
            <a:avLst/>
            <a:gdLst>
              <a:gd name="connsiteX0" fmla="*/ 0 w 7981467"/>
              <a:gd name="connsiteY0" fmla="*/ 0 h 954107"/>
              <a:gd name="connsiteX1" fmla="*/ 649919 w 7981467"/>
              <a:gd name="connsiteY1" fmla="*/ 0 h 954107"/>
              <a:gd name="connsiteX2" fmla="*/ 1379654 w 7981467"/>
              <a:gd name="connsiteY2" fmla="*/ 0 h 954107"/>
              <a:gd name="connsiteX3" fmla="*/ 1790129 w 7981467"/>
              <a:gd name="connsiteY3" fmla="*/ 0 h 954107"/>
              <a:gd name="connsiteX4" fmla="*/ 2440048 w 7981467"/>
              <a:gd name="connsiteY4" fmla="*/ 0 h 954107"/>
              <a:gd name="connsiteX5" fmla="*/ 2850524 w 7981467"/>
              <a:gd name="connsiteY5" fmla="*/ 0 h 954107"/>
              <a:gd name="connsiteX6" fmla="*/ 3420629 w 7981467"/>
              <a:gd name="connsiteY6" fmla="*/ 0 h 954107"/>
              <a:gd name="connsiteX7" fmla="*/ 4070548 w 7981467"/>
              <a:gd name="connsiteY7" fmla="*/ 0 h 954107"/>
              <a:gd name="connsiteX8" fmla="*/ 4401209 w 7981467"/>
              <a:gd name="connsiteY8" fmla="*/ 0 h 954107"/>
              <a:gd name="connsiteX9" fmla="*/ 4731870 w 7981467"/>
              <a:gd name="connsiteY9" fmla="*/ 0 h 954107"/>
              <a:gd name="connsiteX10" fmla="*/ 5461604 w 7981467"/>
              <a:gd name="connsiteY10" fmla="*/ 0 h 954107"/>
              <a:gd name="connsiteX11" fmla="*/ 6031709 w 7981467"/>
              <a:gd name="connsiteY11" fmla="*/ 0 h 954107"/>
              <a:gd name="connsiteX12" fmla="*/ 6362369 w 7981467"/>
              <a:gd name="connsiteY12" fmla="*/ 0 h 954107"/>
              <a:gd name="connsiteX13" fmla="*/ 6932474 w 7981467"/>
              <a:gd name="connsiteY13" fmla="*/ 0 h 954107"/>
              <a:gd name="connsiteX14" fmla="*/ 7981467 w 7981467"/>
              <a:gd name="connsiteY14" fmla="*/ 0 h 954107"/>
              <a:gd name="connsiteX15" fmla="*/ 7981467 w 7981467"/>
              <a:gd name="connsiteY15" fmla="*/ 467512 h 954107"/>
              <a:gd name="connsiteX16" fmla="*/ 7981467 w 7981467"/>
              <a:gd name="connsiteY16" fmla="*/ 954107 h 954107"/>
              <a:gd name="connsiteX17" fmla="*/ 7650806 w 7981467"/>
              <a:gd name="connsiteY17" fmla="*/ 954107 h 954107"/>
              <a:gd name="connsiteX18" fmla="*/ 6921072 w 7981467"/>
              <a:gd name="connsiteY18" fmla="*/ 954107 h 954107"/>
              <a:gd name="connsiteX19" fmla="*/ 6271153 w 7981467"/>
              <a:gd name="connsiteY19" fmla="*/ 954107 h 954107"/>
              <a:gd name="connsiteX20" fmla="*/ 5621233 w 7981467"/>
              <a:gd name="connsiteY20" fmla="*/ 954107 h 954107"/>
              <a:gd name="connsiteX21" fmla="*/ 4971314 w 7981467"/>
              <a:gd name="connsiteY21" fmla="*/ 954107 h 954107"/>
              <a:gd name="connsiteX22" fmla="*/ 4560838 w 7981467"/>
              <a:gd name="connsiteY22" fmla="*/ 954107 h 954107"/>
              <a:gd name="connsiteX23" fmla="*/ 3831104 w 7981467"/>
              <a:gd name="connsiteY23" fmla="*/ 954107 h 954107"/>
              <a:gd name="connsiteX24" fmla="*/ 3260999 w 7981467"/>
              <a:gd name="connsiteY24" fmla="*/ 954107 h 954107"/>
              <a:gd name="connsiteX25" fmla="*/ 2930339 w 7981467"/>
              <a:gd name="connsiteY25" fmla="*/ 954107 h 954107"/>
              <a:gd name="connsiteX26" fmla="*/ 2360234 w 7981467"/>
              <a:gd name="connsiteY26" fmla="*/ 954107 h 954107"/>
              <a:gd name="connsiteX27" fmla="*/ 1869944 w 7981467"/>
              <a:gd name="connsiteY27" fmla="*/ 954107 h 954107"/>
              <a:gd name="connsiteX28" fmla="*/ 1379654 w 7981467"/>
              <a:gd name="connsiteY28" fmla="*/ 954107 h 954107"/>
              <a:gd name="connsiteX29" fmla="*/ 889363 w 7981467"/>
              <a:gd name="connsiteY29" fmla="*/ 954107 h 954107"/>
              <a:gd name="connsiteX30" fmla="*/ 0 w 7981467"/>
              <a:gd name="connsiteY30" fmla="*/ 954107 h 954107"/>
              <a:gd name="connsiteX31" fmla="*/ 0 w 7981467"/>
              <a:gd name="connsiteY31" fmla="*/ 467512 h 954107"/>
              <a:gd name="connsiteX32" fmla="*/ 0 w 7981467"/>
              <a:gd name="connsiteY3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81467" h="954107" fill="none" extrusionOk="0">
                <a:moveTo>
                  <a:pt x="0" y="0"/>
                </a:moveTo>
                <a:cubicBezTo>
                  <a:pt x="207952" y="-64380"/>
                  <a:pt x="487444" y="51600"/>
                  <a:pt x="649919" y="0"/>
                </a:cubicBezTo>
                <a:cubicBezTo>
                  <a:pt x="812394" y="-51600"/>
                  <a:pt x="1192661" y="83716"/>
                  <a:pt x="1379654" y="0"/>
                </a:cubicBezTo>
                <a:cubicBezTo>
                  <a:pt x="1566648" y="-83716"/>
                  <a:pt x="1608830" y="30373"/>
                  <a:pt x="1790129" y="0"/>
                </a:cubicBezTo>
                <a:cubicBezTo>
                  <a:pt x="1971429" y="-30373"/>
                  <a:pt x="2184250" y="62435"/>
                  <a:pt x="2440048" y="0"/>
                </a:cubicBezTo>
                <a:cubicBezTo>
                  <a:pt x="2695846" y="-62435"/>
                  <a:pt x="2725329" y="45265"/>
                  <a:pt x="2850524" y="0"/>
                </a:cubicBezTo>
                <a:cubicBezTo>
                  <a:pt x="2975719" y="-45265"/>
                  <a:pt x="3255152" y="24559"/>
                  <a:pt x="3420629" y="0"/>
                </a:cubicBezTo>
                <a:cubicBezTo>
                  <a:pt x="3586106" y="-24559"/>
                  <a:pt x="3890729" y="70482"/>
                  <a:pt x="4070548" y="0"/>
                </a:cubicBezTo>
                <a:cubicBezTo>
                  <a:pt x="4250367" y="-70482"/>
                  <a:pt x="4316787" y="36128"/>
                  <a:pt x="4401209" y="0"/>
                </a:cubicBezTo>
                <a:cubicBezTo>
                  <a:pt x="4485631" y="-36128"/>
                  <a:pt x="4620732" y="1258"/>
                  <a:pt x="4731870" y="0"/>
                </a:cubicBezTo>
                <a:cubicBezTo>
                  <a:pt x="4843008" y="-1258"/>
                  <a:pt x="5207586" y="75965"/>
                  <a:pt x="5461604" y="0"/>
                </a:cubicBezTo>
                <a:cubicBezTo>
                  <a:pt x="5715622" y="-75965"/>
                  <a:pt x="5791538" y="61747"/>
                  <a:pt x="6031709" y="0"/>
                </a:cubicBezTo>
                <a:cubicBezTo>
                  <a:pt x="6271880" y="-61747"/>
                  <a:pt x="6269537" y="7654"/>
                  <a:pt x="6362369" y="0"/>
                </a:cubicBezTo>
                <a:cubicBezTo>
                  <a:pt x="6455201" y="-7654"/>
                  <a:pt x="6655599" y="50851"/>
                  <a:pt x="6932474" y="0"/>
                </a:cubicBezTo>
                <a:cubicBezTo>
                  <a:pt x="7209350" y="-50851"/>
                  <a:pt x="7722412" y="46299"/>
                  <a:pt x="7981467" y="0"/>
                </a:cubicBezTo>
                <a:cubicBezTo>
                  <a:pt x="8008395" y="225444"/>
                  <a:pt x="7978358" y="309851"/>
                  <a:pt x="7981467" y="467512"/>
                </a:cubicBezTo>
                <a:cubicBezTo>
                  <a:pt x="7984576" y="625173"/>
                  <a:pt x="7932881" y="849552"/>
                  <a:pt x="7981467" y="954107"/>
                </a:cubicBezTo>
                <a:cubicBezTo>
                  <a:pt x="7909676" y="965071"/>
                  <a:pt x="7762401" y="953330"/>
                  <a:pt x="7650806" y="954107"/>
                </a:cubicBezTo>
                <a:cubicBezTo>
                  <a:pt x="7539211" y="954884"/>
                  <a:pt x="7079562" y="929943"/>
                  <a:pt x="6921072" y="954107"/>
                </a:cubicBezTo>
                <a:cubicBezTo>
                  <a:pt x="6762582" y="978271"/>
                  <a:pt x="6441724" y="897034"/>
                  <a:pt x="6271153" y="954107"/>
                </a:cubicBezTo>
                <a:cubicBezTo>
                  <a:pt x="6100582" y="1011180"/>
                  <a:pt x="5847980" y="880357"/>
                  <a:pt x="5621233" y="954107"/>
                </a:cubicBezTo>
                <a:cubicBezTo>
                  <a:pt x="5394486" y="1027857"/>
                  <a:pt x="5290827" y="947641"/>
                  <a:pt x="4971314" y="954107"/>
                </a:cubicBezTo>
                <a:cubicBezTo>
                  <a:pt x="4651801" y="960573"/>
                  <a:pt x="4681854" y="917288"/>
                  <a:pt x="4560838" y="954107"/>
                </a:cubicBezTo>
                <a:cubicBezTo>
                  <a:pt x="4439822" y="990926"/>
                  <a:pt x="4004125" y="888061"/>
                  <a:pt x="3831104" y="954107"/>
                </a:cubicBezTo>
                <a:cubicBezTo>
                  <a:pt x="3658083" y="1020153"/>
                  <a:pt x="3423904" y="891613"/>
                  <a:pt x="3260999" y="954107"/>
                </a:cubicBezTo>
                <a:cubicBezTo>
                  <a:pt x="3098094" y="1016601"/>
                  <a:pt x="3069116" y="930513"/>
                  <a:pt x="2930339" y="954107"/>
                </a:cubicBezTo>
                <a:cubicBezTo>
                  <a:pt x="2791562" y="977701"/>
                  <a:pt x="2624029" y="939647"/>
                  <a:pt x="2360234" y="954107"/>
                </a:cubicBezTo>
                <a:cubicBezTo>
                  <a:pt x="2096440" y="968567"/>
                  <a:pt x="2087879" y="923915"/>
                  <a:pt x="1869944" y="954107"/>
                </a:cubicBezTo>
                <a:cubicBezTo>
                  <a:pt x="1652009" y="984299"/>
                  <a:pt x="1568500" y="921727"/>
                  <a:pt x="1379654" y="954107"/>
                </a:cubicBezTo>
                <a:cubicBezTo>
                  <a:pt x="1190808" y="986487"/>
                  <a:pt x="1034280" y="951709"/>
                  <a:pt x="889363" y="954107"/>
                </a:cubicBezTo>
                <a:cubicBezTo>
                  <a:pt x="744446" y="956505"/>
                  <a:pt x="323247" y="861854"/>
                  <a:pt x="0" y="954107"/>
                </a:cubicBezTo>
                <a:cubicBezTo>
                  <a:pt x="-27873" y="801650"/>
                  <a:pt x="23294" y="566347"/>
                  <a:pt x="0" y="467512"/>
                </a:cubicBezTo>
                <a:cubicBezTo>
                  <a:pt x="-23294" y="368677"/>
                  <a:pt x="42019" y="176962"/>
                  <a:pt x="0" y="0"/>
                </a:cubicBezTo>
                <a:close/>
              </a:path>
              <a:path w="7981467" h="954107" stroke="0" extrusionOk="0">
                <a:moveTo>
                  <a:pt x="0" y="0"/>
                </a:moveTo>
                <a:cubicBezTo>
                  <a:pt x="99199" y="-2346"/>
                  <a:pt x="328981" y="9693"/>
                  <a:pt x="490290" y="0"/>
                </a:cubicBezTo>
                <a:cubicBezTo>
                  <a:pt x="651599" y="-9693"/>
                  <a:pt x="754550" y="31011"/>
                  <a:pt x="820951" y="0"/>
                </a:cubicBezTo>
                <a:cubicBezTo>
                  <a:pt x="887352" y="-31011"/>
                  <a:pt x="1204188" y="33527"/>
                  <a:pt x="1550685" y="0"/>
                </a:cubicBezTo>
                <a:cubicBezTo>
                  <a:pt x="1897182" y="-33527"/>
                  <a:pt x="1899951" y="40714"/>
                  <a:pt x="2040975" y="0"/>
                </a:cubicBezTo>
                <a:cubicBezTo>
                  <a:pt x="2181999" y="-40714"/>
                  <a:pt x="2431656" y="3427"/>
                  <a:pt x="2531265" y="0"/>
                </a:cubicBezTo>
                <a:cubicBezTo>
                  <a:pt x="2630874" y="-3427"/>
                  <a:pt x="2990912" y="66709"/>
                  <a:pt x="3260999" y="0"/>
                </a:cubicBezTo>
                <a:cubicBezTo>
                  <a:pt x="3531086" y="-66709"/>
                  <a:pt x="3537859" y="12636"/>
                  <a:pt x="3671475" y="0"/>
                </a:cubicBezTo>
                <a:cubicBezTo>
                  <a:pt x="3805091" y="-12636"/>
                  <a:pt x="4039135" y="61797"/>
                  <a:pt x="4401209" y="0"/>
                </a:cubicBezTo>
                <a:cubicBezTo>
                  <a:pt x="4763283" y="-61797"/>
                  <a:pt x="4814130" y="3125"/>
                  <a:pt x="5130943" y="0"/>
                </a:cubicBezTo>
                <a:cubicBezTo>
                  <a:pt x="5447756" y="-3125"/>
                  <a:pt x="5431976" y="17115"/>
                  <a:pt x="5701048" y="0"/>
                </a:cubicBezTo>
                <a:cubicBezTo>
                  <a:pt x="5970121" y="-17115"/>
                  <a:pt x="6269121" y="33396"/>
                  <a:pt x="6430782" y="0"/>
                </a:cubicBezTo>
                <a:cubicBezTo>
                  <a:pt x="6592443" y="-33396"/>
                  <a:pt x="6677746" y="43570"/>
                  <a:pt x="6921072" y="0"/>
                </a:cubicBezTo>
                <a:cubicBezTo>
                  <a:pt x="7164398" y="-43570"/>
                  <a:pt x="7278639" y="23731"/>
                  <a:pt x="7411362" y="0"/>
                </a:cubicBezTo>
                <a:cubicBezTo>
                  <a:pt x="7544085" y="-23731"/>
                  <a:pt x="7801414" y="36839"/>
                  <a:pt x="7981467" y="0"/>
                </a:cubicBezTo>
                <a:cubicBezTo>
                  <a:pt x="8033770" y="107267"/>
                  <a:pt x="7948412" y="345615"/>
                  <a:pt x="7981467" y="467512"/>
                </a:cubicBezTo>
                <a:cubicBezTo>
                  <a:pt x="8014522" y="589409"/>
                  <a:pt x="7970485" y="842510"/>
                  <a:pt x="7981467" y="954107"/>
                </a:cubicBezTo>
                <a:cubicBezTo>
                  <a:pt x="7846216" y="982309"/>
                  <a:pt x="7548796" y="882213"/>
                  <a:pt x="7331548" y="954107"/>
                </a:cubicBezTo>
                <a:cubicBezTo>
                  <a:pt x="7114300" y="1026001"/>
                  <a:pt x="7000504" y="898395"/>
                  <a:pt x="6761443" y="954107"/>
                </a:cubicBezTo>
                <a:cubicBezTo>
                  <a:pt x="6522383" y="1009819"/>
                  <a:pt x="6595791" y="931175"/>
                  <a:pt x="6430782" y="954107"/>
                </a:cubicBezTo>
                <a:cubicBezTo>
                  <a:pt x="6265773" y="977039"/>
                  <a:pt x="6139593" y="921127"/>
                  <a:pt x="6020307" y="954107"/>
                </a:cubicBezTo>
                <a:cubicBezTo>
                  <a:pt x="5901021" y="987087"/>
                  <a:pt x="5580133" y="869944"/>
                  <a:pt x="5290572" y="954107"/>
                </a:cubicBezTo>
                <a:cubicBezTo>
                  <a:pt x="5001012" y="1038270"/>
                  <a:pt x="4937987" y="887056"/>
                  <a:pt x="4720468" y="954107"/>
                </a:cubicBezTo>
                <a:cubicBezTo>
                  <a:pt x="4502949" y="1021158"/>
                  <a:pt x="4433498" y="916264"/>
                  <a:pt x="4309992" y="954107"/>
                </a:cubicBezTo>
                <a:cubicBezTo>
                  <a:pt x="4186486" y="991950"/>
                  <a:pt x="3861678" y="936551"/>
                  <a:pt x="3739887" y="954107"/>
                </a:cubicBezTo>
                <a:cubicBezTo>
                  <a:pt x="3618096" y="971663"/>
                  <a:pt x="3477946" y="935773"/>
                  <a:pt x="3409227" y="954107"/>
                </a:cubicBezTo>
                <a:cubicBezTo>
                  <a:pt x="3340508" y="972441"/>
                  <a:pt x="3225305" y="936526"/>
                  <a:pt x="3078566" y="954107"/>
                </a:cubicBezTo>
                <a:cubicBezTo>
                  <a:pt x="2931827" y="971688"/>
                  <a:pt x="2748819" y="902998"/>
                  <a:pt x="2508461" y="954107"/>
                </a:cubicBezTo>
                <a:cubicBezTo>
                  <a:pt x="2268103" y="1005216"/>
                  <a:pt x="2241393" y="927601"/>
                  <a:pt x="2097986" y="954107"/>
                </a:cubicBezTo>
                <a:cubicBezTo>
                  <a:pt x="1954580" y="980613"/>
                  <a:pt x="1652467" y="928064"/>
                  <a:pt x="1448066" y="954107"/>
                </a:cubicBezTo>
                <a:cubicBezTo>
                  <a:pt x="1243665" y="980150"/>
                  <a:pt x="1162593" y="941607"/>
                  <a:pt x="1037591" y="954107"/>
                </a:cubicBezTo>
                <a:cubicBezTo>
                  <a:pt x="912589" y="966607"/>
                  <a:pt x="338150" y="862412"/>
                  <a:pt x="0" y="954107"/>
                </a:cubicBezTo>
                <a:cubicBezTo>
                  <a:pt x="-36688" y="803410"/>
                  <a:pt x="51245" y="614804"/>
                  <a:pt x="0" y="505677"/>
                </a:cubicBezTo>
                <a:cubicBezTo>
                  <a:pt x="-51245" y="396550"/>
                  <a:pt x="15212" y="128594"/>
                  <a:pt x="0" y="0"/>
                </a:cubicBezTo>
                <a:close/>
              </a:path>
            </a:pathLst>
          </a:custGeom>
          <a:solidFill>
            <a:schemeClr val="tx1"/>
          </a:solidFill>
          <a:ln>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dirty="0">
                <a:solidFill>
                  <a:srgbClr val="00B050"/>
                </a:solidFill>
                <a:latin typeface="Courier New" panose="02070309020205020404" pitchFamily="49" charset="0"/>
                <a:cs typeface="Courier New" panose="02070309020205020404" pitchFamily="49" charset="0"/>
              </a:rPr>
              <a:t>#chia </a:t>
            </a:r>
            <a:r>
              <a:rPr lang="en-US" dirty="0" err="1">
                <a:solidFill>
                  <a:srgbClr val="00B050"/>
                </a:solidFill>
                <a:latin typeface="Courier New" panose="02070309020205020404" pitchFamily="49" charset="0"/>
                <a:cs typeface="Courier New" panose="02070309020205020404" pitchFamily="49" charset="0"/>
              </a:rPr>
              <a:t>tập</a:t>
            </a:r>
            <a:r>
              <a:rPr lang="en-US" dirty="0">
                <a:solidFill>
                  <a:srgbClr val="00B050"/>
                </a:solidFill>
                <a:latin typeface="Courier New" panose="02070309020205020404" pitchFamily="49" charset="0"/>
                <a:cs typeface="Courier New" panose="02070309020205020404" pitchFamily="49" charset="0"/>
              </a:rPr>
              <a:t> train test</a:t>
            </a:r>
          </a:p>
          <a:p>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X_test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y_test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train_test_split</a:t>
            </a:r>
            <a:r>
              <a:rPr lang="en-US" dirty="0">
                <a:latin typeface="Courier New" panose="02070309020205020404" pitchFamily="49" charset="0"/>
                <a:cs typeface="Courier New" panose="02070309020205020404" pitchFamily="49" charset="0"/>
              </a:rPr>
              <a:t>(X, Y, </a:t>
            </a:r>
            <a:r>
              <a:rPr lang="en-US" dirty="0" err="1">
                <a:latin typeface="Courier New" panose="02070309020205020404" pitchFamily="49" charset="0"/>
                <a:cs typeface="Courier New" panose="02070309020205020404" pitchFamily="49" charset="0"/>
              </a:rPr>
              <a:t>train_size</a:t>
            </a:r>
            <a:r>
              <a:rPr lang="en-US" dirty="0">
                <a:latin typeface="Courier New" panose="02070309020205020404" pitchFamily="49" charset="0"/>
                <a:cs typeface="Courier New" panose="02070309020205020404" pitchFamily="49" charset="0"/>
              </a:rPr>
              <a:t>=</a:t>
            </a:r>
            <a:r>
              <a:rPr lang="en-US" dirty="0">
                <a:solidFill>
                  <a:srgbClr val="00B050"/>
                </a:solidFill>
                <a:latin typeface="Courier New" panose="02070309020205020404" pitchFamily="49" charset="0"/>
                <a:cs typeface="Courier New" panose="02070309020205020404" pitchFamily="49" charset="0"/>
              </a:rPr>
              <a:t>0.8</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random_state</a:t>
            </a:r>
            <a:r>
              <a:rPr lang="en-US" dirty="0">
                <a:latin typeface="Courier New" panose="02070309020205020404" pitchFamily="49" charset="0"/>
                <a:cs typeface="Courier New" panose="02070309020205020404" pitchFamily="49" charset="0"/>
              </a:rPr>
              <a:t>=</a:t>
            </a:r>
            <a:r>
              <a:rPr lang="en-US" dirty="0">
                <a:solidFill>
                  <a:srgbClr val="00B050"/>
                </a:solidFill>
                <a:latin typeface="Courier New" panose="02070309020205020404" pitchFamily="49" charset="0"/>
                <a:cs typeface="Courier New" panose="02070309020205020404" pitchFamily="49" charset="0"/>
              </a:rPr>
              <a:t>42</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305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59"/>
          <p:cNvSpPr txBox="1">
            <a:spLocks noGrp="1"/>
          </p:cNvSpPr>
          <p:nvPr>
            <p:ph type="title"/>
          </p:nvPr>
        </p:nvSpPr>
        <p:spPr>
          <a:xfrm>
            <a:off x="1855105" y="273672"/>
            <a:ext cx="3239400" cy="89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TF-IDF</a:t>
            </a:r>
            <a:endParaRPr dirty="0"/>
          </a:p>
        </p:txBody>
      </p:sp>
      <p:pic>
        <p:nvPicPr>
          <p:cNvPr id="1264" name="Google Shape;1264;p59"/>
          <p:cNvPicPr preferRelativeResize="0"/>
          <p:nvPr/>
        </p:nvPicPr>
        <p:blipFill rotWithShape="1">
          <a:blip r:embed="rId3">
            <a:alphaModFix/>
          </a:blip>
          <a:srcRect l="1405" r="56382"/>
          <a:stretch/>
        </p:blipFill>
        <p:spPr>
          <a:xfrm>
            <a:off x="7354604" y="3044087"/>
            <a:ext cx="1871873" cy="2494340"/>
          </a:xfrm>
          <a:prstGeom prst="rect">
            <a:avLst/>
          </a:prstGeom>
          <a:noFill/>
          <a:ln w="19050" cap="flat" cmpd="sng">
            <a:noFill/>
            <a:prstDash val="solid"/>
            <a:round/>
            <a:headEnd type="none" w="sm" len="sm"/>
            <a:tailEnd type="none" w="sm" len="sm"/>
          </a:ln>
        </p:spPr>
      </p:pic>
      <p:grpSp>
        <p:nvGrpSpPr>
          <p:cNvPr id="1265" name="Google Shape;1265;p59"/>
          <p:cNvGrpSpPr/>
          <p:nvPr/>
        </p:nvGrpSpPr>
        <p:grpSpPr>
          <a:xfrm rot="1390884">
            <a:off x="1107127" y="-133807"/>
            <a:ext cx="406371" cy="448732"/>
            <a:chOff x="3465900" y="1226175"/>
            <a:chExt cx="238150" cy="262975"/>
          </a:xfrm>
        </p:grpSpPr>
        <p:sp>
          <p:nvSpPr>
            <p:cNvPr id="1266" name="Google Shape;1266;p59"/>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9"/>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9"/>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9"/>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9"/>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1" name="Google Shape;1271;p59"/>
          <p:cNvGrpSpPr/>
          <p:nvPr/>
        </p:nvGrpSpPr>
        <p:grpSpPr>
          <a:xfrm rot="-870782">
            <a:off x="7723345" y="3999459"/>
            <a:ext cx="351974" cy="493487"/>
            <a:chOff x="2993225" y="1309825"/>
            <a:chExt cx="247975" cy="347675"/>
          </a:xfrm>
        </p:grpSpPr>
        <p:sp>
          <p:nvSpPr>
            <p:cNvPr id="1272" name="Google Shape;1272;p59"/>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9"/>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9"/>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7" name="Google Shape;1277;p59"/>
          <p:cNvGrpSpPr/>
          <p:nvPr/>
        </p:nvGrpSpPr>
        <p:grpSpPr>
          <a:xfrm rot="-372736">
            <a:off x="1409653" y="4065800"/>
            <a:ext cx="351984" cy="493502"/>
            <a:chOff x="2993225" y="1309825"/>
            <a:chExt cx="247975" cy="347675"/>
          </a:xfrm>
        </p:grpSpPr>
        <p:sp>
          <p:nvSpPr>
            <p:cNvPr id="1278" name="Google Shape;1278;p59"/>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9"/>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9"/>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9881DDD8-2D54-4A4C-A1C2-72793B69D13C}"/>
              </a:ext>
            </a:extLst>
          </p:cNvPr>
          <p:cNvSpPr>
            <a:spLocks noGrp="1"/>
          </p:cNvSpPr>
          <p:nvPr>
            <p:ph type="subTitle" idx="1"/>
          </p:nvPr>
        </p:nvSpPr>
        <p:spPr>
          <a:xfrm>
            <a:off x="0" y="1057736"/>
            <a:ext cx="6030619" cy="804600"/>
          </a:xfrm>
        </p:spPr>
        <p:txBody>
          <a:bodyPr/>
          <a:lstStyle/>
          <a:p>
            <a:r>
              <a:rPr lang="en-US" sz="1800" dirty="0"/>
              <a:t>	</a:t>
            </a:r>
            <a:r>
              <a:rPr lang="vi-VN" sz="1800" dirty="0"/>
              <a:t>Sở dĩ chúng tôi chọn phương pháp này vì chúng tôi cho rằng TF-IDF tốt hơn Count Vectorizers vì nó không chỉ tập trung vào tần suất xuất hiện của các từ trong ngữ liệu mà còn cung cấp mức độ quan trọng của các từ. Sau đó, chúng tôi có thể loại bỏ các từ ít quan trọng hơn để phân tích, do đó làm cho việc xây dựng mô hình bớt phức tạp hơn bằng cách giảm kích thước đầu vào. </a:t>
            </a:r>
            <a:endParaRPr lang="en-US" sz="1800" dirty="0"/>
          </a:p>
          <a:p>
            <a:endParaRPr lang="en-US" sz="1800" dirty="0"/>
          </a:p>
        </p:txBody>
      </p:sp>
      <p:sp>
        <p:nvSpPr>
          <p:cNvPr id="4" name="TextBox 3">
            <a:extLst>
              <a:ext uri="{FF2B5EF4-FFF2-40B4-BE49-F238E27FC236}">
                <a16:creationId xmlns:a16="http://schemas.microsoft.com/office/drawing/2014/main" id="{DA026FB4-4383-5794-DDEA-BFD307913449}"/>
              </a:ext>
            </a:extLst>
          </p:cNvPr>
          <p:cNvSpPr txBox="1"/>
          <p:nvPr/>
        </p:nvSpPr>
        <p:spPr>
          <a:xfrm>
            <a:off x="508639" y="3302409"/>
            <a:ext cx="5844591" cy="1600438"/>
          </a:xfrm>
          <a:custGeom>
            <a:avLst/>
            <a:gdLst>
              <a:gd name="connsiteX0" fmla="*/ 0 w 5844591"/>
              <a:gd name="connsiteY0" fmla="*/ 0 h 1600438"/>
              <a:gd name="connsiteX1" fmla="*/ 642905 w 5844591"/>
              <a:gd name="connsiteY1" fmla="*/ 0 h 1600438"/>
              <a:gd name="connsiteX2" fmla="*/ 1052026 w 5844591"/>
              <a:gd name="connsiteY2" fmla="*/ 0 h 1600438"/>
              <a:gd name="connsiteX3" fmla="*/ 1578040 w 5844591"/>
              <a:gd name="connsiteY3" fmla="*/ 0 h 1600438"/>
              <a:gd name="connsiteX4" fmla="*/ 2279390 w 5844591"/>
              <a:gd name="connsiteY4" fmla="*/ 0 h 1600438"/>
              <a:gd name="connsiteX5" fmla="*/ 2863850 w 5844591"/>
              <a:gd name="connsiteY5" fmla="*/ 0 h 1600438"/>
              <a:gd name="connsiteX6" fmla="*/ 3506755 w 5844591"/>
              <a:gd name="connsiteY6" fmla="*/ 0 h 1600438"/>
              <a:gd name="connsiteX7" fmla="*/ 4032768 w 5844591"/>
              <a:gd name="connsiteY7" fmla="*/ 0 h 1600438"/>
              <a:gd name="connsiteX8" fmla="*/ 4617227 w 5844591"/>
              <a:gd name="connsiteY8" fmla="*/ 0 h 1600438"/>
              <a:gd name="connsiteX9" fmla="*/ 5318578 w 5844591"/>
              <a:gd name="connsiteY9" fmla="*/ 0 h 1600438"/>
              <a:gd name="connsiteX10" fmla="*/ 5844591 w 5844591"/>
              <a:gd name="connsiteY10" fmla="*/ 0 h 1600438"/>
              <a:gd name="connsiteX11" fmla="*/ 5844591 w 5844591"/>
              <a:gd name="connsiteY11" fmla="*/ 549484 h 1600438"/>
              <a:gd name="connsiteX12" fmla="*/ 5844591 w 5844591"/>
              <a:gd name="connsiteY12" fmla="*/ 1050954 h 1600438"/>
              <a:gd name="connsiteX13" fmla="*/ 5844591 w 5844591"/>
              <a:gd name="connsiteY13" fmla="*/ 1600438 h 1600438"/>
              <a:gd name="connsiteX14" fmla="*/ 5260132 w 5844591"/>
              <a:gd name="connsiteY14" fmla="*/ 1600438 h 1600438"/>
              <a:gd name="connsiteX15" fmla="*/ 4675673 w 5844591"/>
              <a:gd name="connsiteY15" fmla="*/ 1600438 h 1600438"/>
              <a:gd name="connsiteX16" fmla="*/ 4208106 w 5844591"/>
              <a:gd name="connsiteY16" fmla="*/ 1600438 h 1600438"/>
              <a:gd name="connsiteX17" fmla="*/ 3623646 w 5844591"/>
              <a:gd name="connsiteY17" fmla="*/ 1600438 h 1600438"/>
              <a:gd name="connsiteX18" fmla="*/ 3039187 w 5844591"/>
              <a:gd name="connsiteY18" fmla="*/ 1600438 h 1600438"/>
              <a:gd name="connsiteX19" fmla="*/ 2454728 w 5844591"/>
              <a:gd name="connsiteY19" fmla="*/ 1600438 h 1600438"/>
              <a:gd name="connsiteX20" fmla="*/ 1870269 w 5844591"/>
              <a:gd name="connsiteY20" fmla="*/ 1600438 h 1600438"/>
              <a:gd name="connsiteX21" fmla="*/ 1344256 w 5844591"/>
              <a:gd name="connsiteY21" fmla="*/ 1600438 h 1600438"/>
              <a:gd name="connsiteX22" fmla="*/ 701351 w 5844591"/>
              <a:gd name="connsiteY22" fmla="*/ 1600438 h 1600438"/>
              <a:gd name="connsiteX23" fmla="*/ 0 w 5844591"/>
              <a:gd name="connsiteY23" fmla="*/ 1600438 h 1600438"/>
              <a:gd name="connsiteX24" fmla="*/ 0 w 5844591"/>
              <a:gd name="connsiteY24" fmla="*/ 1034950 h 1600438"/>
              <a:gd name="connsiteX25" fmla="*/ 0 w 5844591"/>
              <a:gd name="connsiteY25" fmla="*/ 485466 h 1600438"/>
              <a:gd name="connsiteX26" fmla="*/ 0 w 5844591"/>
              <a:gd name="connsiteY26" fmla="*/ 0 h 160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44591" h="1600438" fill="none" extrusionOk="0">
                <a:moveTo>
                  <a:pt x="0" y="0"/>
                </a:moveTo>
                <a:cubicBezTo>
                  <a:pt x="249253" y="-75490"/>
                  <a:pt x="438127" y="37147"/>
                  <a:pt x="642905" y="0"/>
                </a:cubicBezTo>
                <a:cubicBezTo>
                  <a:pt x="847684" y="-37147"/>
                  <a:pt x="862475" y="23072"/>
                  <a:pt x="1052026" y="0"/>
                </a:cubicBezTo>
                <a:cubicBezTo>
                  <a:pt x="1241577" y="-23072"/>
                  <a:pt x="1331647" y="19848"/>
                  <a:pt x="1578040" y="0"/>
                </a:cubicBezTo>
                <a:cubicBezTo>
                  <a:pt x="1824433" y="-19848"/>
                  <a:pt x="2007779" y="50940"/>
                  <a:pt x="2279390" y="0"/>
                </a:cubicBezTo>
                <a:cubicBezTo>
                  <a:pt x="2551001" y="-50940"/>
                  <a:pt x="2719851" y="31545"/>
                  <a:pt x="2863850" y="0"/>
                </a:cubicBezTo>
                <a:cubicBezTo>
                  <a:pt x="3007849" y="-31545"/>
                  <a:pt x="3247999" y="17672"/>
                  <a:pt x="3506755" y="0"/>
                </a:cubicBezTo>
                <a:cubicBezTo>
                  <a:pt x="3765511" y="-17672"/>
                  <a:pt x="3887096" y="43251"/>
                  <a:pt x="4032768" y="0"/>
                </a:cubicBezTo>
                <a:cubicBezTo>
                  <a:pt x="4178440" y="-43251"/>
                  <a:pt x="4443921" y="27741"/>
                  <a:pt x="4617227" y="0"/>
                </a:cubicBezTo>
                <a:cubicBezTo>
                  <a:pt x="4790533" y="-27741"/>
                  <a:pt x="5068527" y="20164"/>
                  <a:pt x="5318578" y="0"/>
                </a:cubicBezTo>
                <a:cubicBezTo>
                  <a:pt x="5568629" y="-20164"/>
                  <a:pt x="5668593" y="58303"/>
                  <a:pt x="5844591" y="0"/>
                </a:cubicBezTo>
                <a:cubicBezTo>
                  <a:pt x="5885154" y="117309"/>
                  <a:pt x="5792248" y="426239"/>
                  <a:pt x="5844591" y="549484"/>
                </a:cubicBezTo>
                <a:cubicBezTo>
                  <a:pt x="5896934" y="672729"/>
                  <a:pt x="5802045" y="867978"/>
                  <a:pt x="5844591" y="1050954"/>
                </a:cubicBezTo>
                <a:cubicBezTo>
                  <a:pt x="5887137" y="1233930"/>
                  <a:pt x="5780072" y="1361802"/>
                  <a:pt x="5844591" y="1600438"/>
                </a:cubicBezTo>
                <a:cubicBezTo>
                  <a:pt x="5644360" y="1646120"/>
                  <a:pt x="5506529" y="1559886"/>
                  <a:pt x="5260132" y="1600438"/>
                </a:cubicBezTo>
                <a:cubicBezTo>
                  <a:pt x="5013735" y="1640990"/>
                  <a:pt x="4804462" y="1559104"/>
                  <a:pt x="4675673" y="1600438"/>
                </a:cubicBezTo>
                <a:cubicBezTo>
                  <a:pt x="4546884" y="1641772"/>
                  <a:pt x="4325574" y="1549978"/>
                  <a:pt x="4208106" y="1600438"/>
                </a:cubicBezTo>
                <a:cubicBezTo>
                  <a:pt x="4090638" y="1650898"/>
                  <a:pt x="3882759" y="1577204"/>
                  <a:pt x="3623646" y="1600438"/>
                </a:cubicBezTo>
                <a:cubicBezTo>
                  <a:pt x="3364533" y="1623672"/>
                  <a:pt x="3208614" y="1552927"/>
                  <a:pt x="3039187" y="1600438"/>
                </a:cubicBezTo>
                <a:cubicBezTo>
                  <a:pt x="2869760" y="1647949"/>
                  <a:pt x="2632656" y="1559517"/>
                  <a:pt x="2454728" y="1600438"/>
                </a:cubicBezTo>
                <a:cubicBezTo>
                  <a:pt x="2276800" y="1641359"/>
                  <a:pt x="2087512" y="1553058"/>
                  <a:pt x="1870269" y="1600438"/>
                </a:cubicBezTo>
                <a:cubicBezTo>
                  <a:pt x="1653026" y="1647818"/>
                  <a:pt x="1525606" y="1589993"/>
                  <a:pt x="1344256" y="1600438"/>
                </a:cubicBezTo>
                <a:cubicBezTo>
                  <a:pt x="1162906" y="1610883"/>
                  <a:pt x="927734" y="1587716"/>
                  <a:pt x="701351" y="1600438"/>
                </a:cubicBezTo>
                <a:cubicBezTo>
                  <a:pt x="474969" y="1613160"/>
                  <a:pt x="254856" y="1529378"/>
                  <a:pt x="0" y="1600438"/>
                </a:cubicBezTo>
                <a:cubicBezTo>
                  <a:pt x="-19844" y="1483650"/>
                  <a:pt x="39306" y="1282027"/>
                  <a:pt x="0" y="1034950"/>
                </a:cubicBezTo>
                <a:cubicBezTo>
                  <a:pt x="-39306" y="787873"/>
                  <a:pt x="60393" y="632703"/>
                  <a:pt x="0" y="485466"/>
                </a:cubicBezTo>
                <a:cubicBezTo>
                  <a:pt x="-60393" y="338229"/>
                  <a:pt x="44723" y="140275"/>
                  <a:pt x="0" y="0"/>
                </a:cubicBezTo>
                <a:close/>
              </a:path>
              <a:path w="5844591" h="1600438" stroke="0" extrusionOk="0">
                <a:moveTo>
                  <a:pt x="0" y="0"/>
                </a:moveTo>
                <a:cubicBezTo>
                  <a:pt x="248308" y="-5842"/>
                  <a:pt x="319769" y="50719"/>
                  <a:pt x="526013" y="0"/>
                </a:cubicBezTo>
                <a:cubicBezTo>
                  <a:pt x="732257" y="-50719"/>
                  <a:pt x="842984" y="6023"/>
                  <a:pt x="935135" y="0"/>
                </a:cubicBezTo>
                <a:cubicBezTo>
                  <a:pt x="1027286" y="-6023"/>
                  <a:pt x="1297560" y="33665"/>
                  <a:pt x="1636485" y="0"/>
                </a:cubicBezTo>
                <a:cubicBezTo>
                  <a:pt x="1975410" y="-33665"/>
                  <a:pt x="2028589" y="22249"/>
                  <a:pt x="2162499" y="0"/>
                </a:cubicBezTo>
                <a:cubicBezTo>
                  <a:pt x="2296409" y="-22249"/>
                  <a:pt x="2489713" y="58296"/>
                  <a:pt x="2688512" y="0"/>
                </a:cubicBezTo>
                <a:cubicBezTo>
                  <a:pt x="2887311" y="-58296"/>
                  <a:pt x="3136145" y="60009"/>
                  <a:pt x="3389863" y="0"/>
                </a:cubicBezTo>
                <a:cubicBezTo>
                  <a:pt x="3643581" y="-60009"/>
                  <a:pt x="3734716" y="32379"/>
                  <a:pt x="3857430" y="0"/>
                </a:cubicBezTo>
                <a:cubicBezTo>
                  <a:pt x="3980144" y="-32379"/>
                  <a:pt x="4410814" y="78574"/>
                  <a:pt x="4558781" y="0"/>
                </a:cubicBezTo>
                <a:cubicBezTo>
                  <a:pt x="4706748" y="-78574"/>
                  <a:pt x="4994814" y="44355"/>
                  <a:pt x="5260132" y="0"/>
                </a:cubicBezTo>
                <a:cubicBezTo>
                  <a:pt x="5525450" y="-44355"/>
                  <a:pt x="5578606" y="13038"/>
                  <a:pt x="5844591" y="0"/>
                </a:cubicBezTo>
                <a:cubicBezTo>
                  <a:pt x="5908471" y="188912"/>
                  <a:pt x="5788241" y="410631"/>
                  <a:pt x="5844591" y="565488"/>
                </a:cubicBezTo>
                <a:cubicBezTo>
                  <a:pt x="5900941" y="720345"/>
                  <a:pt x="5818355" y="868950"/>
                  <a:pt x="5844591" y="1114972"/>
                </a:cubicBezTo>
                <a:cubicBezTo>
                  <a:pt x="5870827" y="1360994"/>
                  <a:pt x="5792460" y="1462743"/>
                  <a:pt x="5844591" y="1600438"/>
                </a:cubicBezTo>
                <a:cubicBezTo>
                  <a:pt x="5708562" y="1651696"/>
                  <a:pt x="5442789" y="1552888"/>
                  <a:pt x="5260132" y="1600438"/>
                </a:cubicBezTo>
                <a:cubicBezTo>
                  <a:pt x="5077475" y="1647988"/>
                  <a:pt x="4939833" y="1546652"/>
                  <a:pt x="4792565" y="1600438"/>
                </a:cubicBezTo>
                <a:cubicBezTo>
                  <a:pt x="4645297" y="1654224"/>
                  <a:pt x="4406907" y="1567438"/>
                  <a:pt x="4208106" y="1600438"/>
                </a:cubicBezTo>
                <a:cubicBezTo>
                  <a:pt x="4009305" y="1633438"/>
                  <a:pt x="3734512" y="1559673"/>
                  <a:pt x="3506755" y="1600438"/>
                </a:cubicBezTo>
                <a:cubicBezTo>
                  <a:pt x="3278998" y="1641203"/>
                  <a:pt x="3171535" y="1537388"/>
                  <a:pt x="2922296" y="1600438"/>
                </a:cubicBezTo>
                <a:cubicBezTo>
                  <a:pt x="2673057" y="1663488"/>
                  <a:pt x="2675610" y="1595324"/>
                  <a:pt x="2513174" y="1600438"/>
                </a:cubicBezTo>
                <a:cubicBezTo>
                  <a:pt x="2350738" y="1605552"/>
                  <a:pt x="2272989" y="1576085"/>
                  <a:pt x="2045607" y="1600438"/>
                </a:cubicBezTo>
                <a:cubicBezTo>
                  <a:pt x="1818225" y="1624791"/>
                  <a:pt x="1495173" y="1516446"/>
                  <a:pt x="1344256" y="1600438"/>
                </a:cubicBezTo>
                <a:cubicBezTo>
                  <a:pt x="1193339" y="1684430"/>
                  <a:pt x="953029" y="1590629"/>
                  <a:pt x="759797" y="1600438"/>
                </a:cubicBezTo>
                <a:cubicBezTo>
                  <a:pt x="566565" y="1610247"/>
                  <a:pt x="347606" y="1566409"/>
                  <a:pt x="0" y="1600438"/>
                </a:cubicBezTo>
                <a:cubicBezTo>
                  <a:pt x="-51615" y="1337307"/>
                  <a:pt x="6110" y="1217064"/>
                  <a:pt x="0" y="1066959"/>
                </a:cubicBezTo>
                <a:cubicBezTo>
                  <a:pt x="-6110" y="916854"/>
                  <a:pt x="18088" y="737148"/>
                  <a:pt x="0" y="581492"/>
                </a:cubicBezTo>
                <a:cubicBezTo>
                  <a:pt x="-18088" y="425836"/>
                  <a:pt x="12369" y="221358"/>
                  <a:pt x="0" y="0"/>
                </a:cubicBezTo>
                <a:close/>
              </a:path>
            </a:pathLst>
          </a:custGeom>
          <a:solidFill>
            <a:schemeClr val="tx1"/>
          </a:solidFill>
          <a:ln>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b="0" dirty="0">
                <a:solidFill>
                  <a:srgbClr val="008000"/>
                </a:solidFill>
                <a:effectLst/>
                <a:latin typeface="Courier New" panose="02070309020205020404" pitchFamily="49" charset="0"/>
              </a:rPr>
              <a:t>#hàm </a:t>
            </a:r>
            <a:r>
              <a:rPr lang="en-US" b="0" dirty="0" err="1">
                <a:solidFill>
                  <a:srgbClr val="008000"/>
                </a:solidFill>
                <a:effectLst/>
                <a:latin typeface="Courier New" panose="02070309020205020404" pitchFamily="49" charset="0"/>
              </a:rPr>
              <a:t>xử</a:t>
            </a:r>
            <a:r>
              <a:rPr lang="en-US" b="0" dirty="0">
                <a:solidFill>
                  <a:srgbClr val="008000"/>
                </a:solidFill>
                <a:effectLst/>
                <a:latin typeface="Courier New" panose="02070309020205020404" pitchFamily="49" charset="0"/>
              </a:rPr>
              <a:t> </a:t>
            </a:r>
            <a:r>
              <a:rPr lang="en-US" b="0" dirty="0" err="1">
                <a:solidFill>
                  <a:srgbClr val="008000"/>
                </a:solidFill>
                <a:effectLst/>
                <a:latin typeface="Courier New" panose="02070309020205020404" pitchFamily="49" charset="0"/>
              </a:rPr>
              <a:t>lí</a:t>
            </a:r>
            <a:endParaRPr lang="en-US" b="0" dirty="0">
              <a:solidFill>
                <a:srgbClr val="000000"/>
              </a:solidFill>
              <a:effectLst/>
              <a:latin typeface="Courier New" panose="02070309020205020404" pitchFamily="49" charset="0"/>
            </a:endParaRPr>
          </a:p>
          <a:p>
            <a:r>
              <a:rPr lang="en-US" b="0" dirty="0">
                <a:solidFill>
                  <a:srgbClr val="0000FF"/>
                </a:solidFill>
                <a:effectLst/>
                <a:latin typeface="Courier New" panose="02070309020205020404" pitchFamily="49" charset="0"/>
              </a:rPr>
              <a:t>def</a:t>
            </a:r>
            <a:r>
              <a:rPr lang="en-US" b="0" dirty="0">
                <a:solidFill>
                  <a:srgbClr val="000000"/>
                </a:solidFill>
                <a:effectLst/>
                <a:latin typeface="Courier New" panose="02070309020205020404" pitchFamily="49" charset="0"/>
              </a:rPr>
              <a:t> </a:t>
            </a:r>
            <a:r>
              <a:rPr lang="en-US" b="0" dirty="0" err="1">
                <a:solidFill>
                  <a:srgbClr val="795E26"/>
                </a:solidFill>
                <a:effectLst/>
                <a:latin typeface="Courier New" panose="02070309020205020404" pitchFamily="49" charset="0"/>
              </a:rPr>
              <a:t>TfldfVector</a:t>
            </a:r>
            <a:r>
              <a:rPr lang="en-US" b="0" dirty="0">
                <a:solidFill>
                  <a:srgbClr val="000000"/>
                </a:solidFill>
                <a:effectLst/>
                <a:latin typeface="Courier New" panose="02070309020205020404" pitchFamily="49" charset="0"/>
              </a:rPr>
              <a:t>(</a:t>
            </a:r>
            <a:r>
              <a:rPr lang="en-US" b="0" dirty="0" err="1">
                <a:solidFill>
                  <a:srgbClr val="001080"/>
                </a:solidFill>
                <a:effectLst/>
                <a:latin typeface="Courier New" panose="02070309020205020404" pitchFamily="49" charset="0"/>
              </a:rPr>
              <a:t>X_train</a:t>
            </a:r>
            <a:r>
              <a:rPr lang="en-US" b="0" dirty="0">
                <a:solidFill>
                  <a:srgbClr val="000000"/>
                </a:solidFill>
                <a:effectLst/>
                <a:latin typeface="Courier New" panose="02070309020205020404" pitchFamily="49" charset="0"/>
              </a:rPr>
              <a:t>, </a:t>
            </a:r>
            <a:r>
              <a:rPr lang="en-US" b="0" dirty="0" err="1">
                <a:solidFill>
                  <a:srgbClr val="001080"/>
                </a:solidFill>
                <a:effectLst/>
                <a:latin typeface="Courier New" panose="02070309020205020404" pitchFamily="49" charset="0"/>
              </a:rPr>
              <a:t>X_test</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tfidf</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TfidfVectorizer</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X_train_encode</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tfidf.fit_transform</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X_train</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X_test_encode</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tfidf.transform</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X_test</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return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X_train_encode</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X_test_encode</a:t>
            </a:r>
            <a:endParaRPr lang="en-US" b="0" dirty="0">
              <a:solidFill>
                <a:srgbClr val="000000"/>
              </a:solidFill>
              <a:effectLst/>
              <a:latin typeface="Courier New" panose="02070309020205020404" pitchFamily="49" charset="0"/>
            </a:endParaRPr>
          </a:p>
          <a:p>
            <a:endParaRPr lang="en-US" dirty="0"/>
          </a:p>
        </p:txBody>
      </p:sp>
      <p:sp>
        <p:nvSpPr>
          <p:cNvPr id="6" name="TextBox 5">
            <a:extLst>
              <a:ext uri="{FF2B5EF4-FFF2-40B4-BE49-F238E27FC236}">
                <a16:creationId xmlns:a16="http://schemas.microsoft.com/office/drawing/2014/main" id="{BDB862B2-CB3B-9B30-7FF0-427B5C7A1BB0}"/>
              </a:ext>
            </a:extLst>
          </p:cNvPr>
          <p:cNvSpPr txBox="1"/>
          <p:nvPr/>
        </p:nvSpPr>
        <p:spPr>
          <a:xfrm>
            <a:off x="552509" y="1815700"/>
            <a:ext cx="5844591" cy="954107"/>
          </a:xfrm>
          <a:custGeom>
            <a:avLst/>
            <a:gdLst>
              <a:gd name="connsiteX0" fmla="*/ 0 w 5844591"/>
              <a:gd name="connsiteY0" fmla="*/ 0 h 954107"/>
              <a:gd name="connsiteX1" fmla="*/ 409121 w 5844591"/>
              <a:gd name="connsiteY1" fmla="*/ 0 h 954107"/>
              <a:gd name="connsiteX2" fmla="*/ 1110472 w 5844591"/>
              <a:gd name="connsiteY2" fmla="*/ 0 h 954107"/>
              <a:gd name="connsiteX3" fmla="*/ 1753377 w 5844591"/>
              <a:gd name="connsiteY3" fmla="*/ 0 h 954107"/>
              <a:gd name="connsiteX4" fmla="*/ 2162499 w 5844591"/>
              <a:gd name="connsiteY4" fmla="*/ 0 h 954107"/>
              <a:gd name="connsiteX5" fmla="*/ 2688512 w 5844591"/>
              <a:gd name="connsiteY5" fmla="*/ 0 h 954107"/>
              <a:gd name="connsiteX6" fmla="*/ 3389863 w 5844591"/>
              <a:gd name="connsiteY6" fmla="*/ 0 h 954107"/>
              <a:gd name="connsiteX7" fmla="*/ 3974322 w 5844591"/>
              <a:gd name="connsiteY7" fmla="*/ 0 h 954107"/>
              <a:gd name="connsiteX8" fmla="*/ 4617227 w 5844591"/>
              <a:gd name="connsiteY8" fmla="*/ 0 h 954107"/>
              <a:gd name="connsiteX9" fmla="*/ 5143240 w 5844591"/>
              <a:gd name="connsiteY9" fmla="*/ 0 h 954107"/>
              <a:gd name="connsiteX10" fmla="*/ 5844591 w 5844591"/>
              <a:gd name="connsiteY10" fmla="*/ 0 h 954107"/>
              <a:gd name="connsiteX11" fmla="*/ 5844591 w 5844591"/>
              <a:gd name="connsiteY11" fmla="*/ 496136 h 954107"/>
              <a:gd name="connsiteX12" fmla="*/ 5844591 w 5844591"/>
              <a:gd name="connsiteY12" fmla="*/ 954107 h 954107"/>
              <a:gd name="connsiteX13" fmla="*/ 5435470 w 5844591"/>
              <a:gd name="connsiteY13" fmla="*/ 954107 h 954107"/>
              <a:gd name="connsiteX14" fmla="*/ 5026348 w 5844591"/>
              <a:gd name="connsiteY14" fmla="*/ 954107 h 954107"/>
              <a:gd name="connsiteX15" fmla="*/ 4383443 w 5844591"/>
              <a:gd name="connsiteY15" fmla="*/ 954107 h 954107"/>
              <a:gd name="connsiteX16" fmla="*/ 3974322 w 5844591"/>
              <a:gd name="connsiteY16" fmla="*/ 954107 h 954107"/>
              <a:gd name="connsiteX17" fmla="*/ 3389863 w 5844591"/>
              <a:gd name="connsiteY17" fmla="*/ 954107 h 954107"/>
              <a:gd name="connsiteX18" fmla="*/ 2922296 w 5844591"/>
              <a:gd name="connsiteY18" fmla="*/ 954107 h 954107"/>
              <a:gd name="connsiteX19" fmla="*/ 2337836 w 5844591"/>
              <a:gd name="connsiteY19" fmla="*/ 954107 h 954107"/>
              <a:gd name="connsiteX20" fmla="*/ 1753377 w 5844591"/>
              <a:gd name="connsiteY20" fmla="*/ 954107 h 954107"/>
              <a:gd name="connsiteX21" fmla="*/ 1168918 w 5844591"/>
              <a:gd name="connsiteY21" fmla="*/ 954107 h 954107"/>
              <a:gd name="connsiteX22" fmla="*/ 584459 w 5844591"/>
              <a:gd name="connsiteY22" fmla="*/ 954107 h 954107"/>
              <a:gd name="connsiteX23" fmla="*/ 0 w 5844591"/>
              <a:gd name="connsiteY23" fmla="*/ 954107 h 954107"/>
              <a:gd name="connsiteX24" fmla="*/ 0 w 5844591"/>
              <a:gd name="connsiteY24" fmla="*/ 467512 h 954107"/>
              <a:gd name="connsiteX25" fmla="*/ 0 w 5844591"/>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44591" h="954107" fill="none" extrusionOk="0">
                <a:moveTo>
                  <a:pt x="0" y="0"/>
                </a:moveTo>
                <a:cubicBezTo>
                  <a:pt x="196596" y="-3938"/>
                  <a:pt x="294421" y="16155"/>
                  <a:pt x="409121" y="0"/>
                </a:cubicBezTo>
                <a:cubicBezTo>
                  <a:pt x="523821" y="-16155"/>
                  <a:pt x="947344" y="44974"/>
                  <a:pt x="1110472" y="0"/>
                </a:cubicBezTo>
                <a:cubicBezTo>
                  <a:pt x="1273600" y="-44974"/>
                  <a:pt x="1548599" y="37147"/>
                  <a:pt x="1753377" y="0"/>
                </a:cubicBezTo>
                <a:cubicBezTo>
                  <a:pt x="1958156" y="-37147"/>
                  <a:pt x="1965374" y="12998"/>
                  <a:pt x="2162499" y="0"/>
                </a:cubicBezTo>
                <a:cubicBezTo>
                  <a:pt x="2359624" y="-12998"/>
                  <a:pt x="2446963" y="23318"/>
                  <a:pt x="2688512" y="0"/>
                </a:cubicBezTo>
                <a:cubicBezTo>
                  <a:pt x="2930061" y="-23318"/>
                  <a:pt x="3114766" y="47978"/>
                  <a:pt x="3389863" y="0"/>
                </a:cubicBezTo>
                <a:cubicBezTo>
                  <a:pt x="3664960" y="-47978"/>
                  <a:pt x="3836165" y="32471"/>
                  <a:pt x="3974322" y="0"/>
                </a:cubicBezTo>
                <a:cubicBezTo>
                  <a:pt x="4112479" y="-32471"/>
                  <a:pt x="4358471" y="17672"/>
                  <a:pt x="4617227" y="0"/>
                </a:cubicBezTo>
                <a:cubicBezTo>
                  <a:pt x="4875983" y="-17672"/>
                  <a:pt x="4997568" y="43251"/>
                  <a:pt x="5143240" y="0"/>
                </a:cubicBezTo>
                <a:cubicBezTo>
                  <a:pt x="5288912" y="-43251"/>
                  <a:pt x="5615462" y="69211"/>
                  <a:pt x="5844591" y="0"/>
                </a:cubicBezTo>
                <a:cubicBezTo>
                  <a:pt x="5855482" y="230201"/>
                  <a:pt x="5837945" y="288870"/>
                  <a:pt x="5844591" y="496136"/>
                </a:cubicBezTo>
                <a:cubicBezTo>
                  <a:pt x="5851237" y="703402"/>
                  <a:pt x="5797426" y="769135"/>
                  <a:pt x="5844591" y="954107"/>
                </a:cubicBezTo>
                <a:cubicBezTo>
                  <a:pt x="5657116" y="974516"/>
                  <a:pt x="5624425" y="939216"/>
                  <a:pt x="5435470" y="954107"/>
                </a:cubicBezTo>
                <a:cubicBezTo>
                  <a:pt x="5246515" y="968998"/>
                  <a:pt x="5166859" y="906449"/>
                  <a:pt x="5026348" y="954107"/>
                </a:cubicBezTo>
                <a:cubicBezTo>
                  <a:pt x="4885837" y="1001765"/>
                  <a:pt x="4702800" y="926008"/>
                  <a:pt x="4383443" y="954107"/>
                </a:cubicBezTo>
                <a:cubicBezTo>
                  <a:pt x="4064086" y="982206"/>
                  <a:pt x="4103641" y="925740"/>
                  <a:pt x="3974322" y="954107"/>
                </a:cubicBezTo>
                <a:cubicBezTo>
                  <a:pt x="3845003" y="982474"/>
                  <a:pt x="3518652" y="912773"/>
                  <a:pt x="3389863" y="954107"/>
                </a:cubicBezTo>
                <a:cubicBezTo>
                  <a:pt x="3261074" y="995441"/>
                  <a:pt x="3039764" y="903647"/>
                  <a:pt x="2922296" y="954107"/>
                </a:cubicBezTo>
                <a:cubicBezTo>
                  <a:pt x="2804828" y="1004567"/>
                  <a:pt x="2596949" y="930873"/>
                  <a:pt x="2337836" y="954107"/>
                </a:cubicBezTo>
                <a:cubicBezTo>
                  <a:pt x="2078723" y="977341"/>
                  <a:pt x="1922804" y="906596"/>
                  <a:pt x="1753377" y="954107"/>
                </a:cubicBezTo>
                <a:cubicBezTo>
                  <a:pt x="1583950" y="1001618"/>
                  <a:pt x="1346846" y="913186"/>
                  <a:pt x="1168918" y="954107"/>
                </a:cubicBezTo>
                <a:cubicBezTo>
                  <a:pt x="990990" y="995028"/>
                  <a:pt x="801702" y="906727"/>
                  <a:pt x="584459" y="954107"/>
                </a:cubicBezTo>
                <a:cubicBezTo>
                  <a:pt x="367216" y="1001487"/>
                  <a:pt x="279669" y="930325"/>
                  <a:pt x="0" y="954107"/>
                </a:cubicBezTo>
                <a:cubicBezTo>
                  <a:pt x="-20482" y="786271"/>
                  <a:pt x="36130" y="623989"/>
                  <a:pt x="0" y="467512"/>
                </a:cubicBezTo>
                <a:cubicBezTo>
                  <a:pt x="-36130" y="311036"/>
                  <a:pt x="37029" y="217275"/>
                  <a:pt x="0" y="0"/>
                </a:cubicBezTo>
                <a:close/>
              </a:path>
              <a:path w="5844591" h="954107" stroke="0" extrusionOk="0">
                <a:moveTo>
                  <a:pt x="0" y="0"/>
                </a:moveTo>
                <a:cubicBezTo>
                  <a:pt x="248308" y="-5842"/>
                  <a:pt x="319769" y="50719"/>
                  <a:pt x="526013" y="0"/>
                </a:cubicBezTo>
                <a:cubicBezTo>
                  <a:pt x="732257" y="-50719"/>
                  <a:pt x="842984" y="6023"/>
                  <a:pt x="935135" y="0"/>
                </a:cubicBezTo>
                <a:cubicBezTo>
                  <a:pt x="1027286" y="-6023"/>
                  <a:pt x="1297560" y="33665"/>
                  <a:pt x="1636485" y="0"/>
                </a:cubicBezTo>
                <a:cubicBezTo>
                  <a:pt x="1975410" y="-33665"/>
                  <a:pt x="2028589" y="22249"/>
                  <a:pt x="2162499" y="0"/>
                </a:cubicBezTo>
                <a:cubicBezTo>
                  <a:pt x="2296409" y="-22249"/>
                  <a:pt x="2489713" y="58296"/>
                  <a:pt x="2688512" y="0"/>
                </a:cubicBezTo>
                <a:cubicBezTo>
                  <a:pt x="2887311" y="-58296"/>
                  <a:pt x="3136145" y="60009"/>
                  <a:pt x="3389863" y="0"/>
                </a:cubicBezTo>
                <a:cubicBezTo>
                  <a:pt x="3643581" y="-60009"/>
                  <a:pt x="3734716" y="32379"/>
                  <a:pt x="3857430" y="0"/>
                </a:cubicBezTo>
                <a:cubicBezTo>
                  <a:pt x="3980144" y="-32379"/>
                  <a:pt x="4410814" y="78574"/>
                  <a:pt x="4558781" y="0"/>
                </a:cubicBezTo>
                <a:cubicBezTo>
                  <a:pt x="4706748" y="-78574"/>
                  <a:pt x="4994814" y="44355"/>
                  <a:pt x="5260132" y="0"/>
                </a:cubicBezTo>
                <a:cubicBezTo>
                  <a:pt x="5525450" y="-44355"/>
                  <a:pt x="5578606" y="13038"/>
                  <a:pt x="5844591" y="0"/>
                </a:cubicBezTo>
                <a:cubicBezTo>
                  <a:pt x="5874436" y="201771"/>
                  <a:pt x="5844088" y="390922"/>
                  <a:pt x="5844591" y="496136"/>
                </a:cubicBezTo>
                <a:cubicBezTo>
                  <a:pt x="5845094" y="601350"/>
                  <a:pt x="5842741" y="842600"/>
                  <a:pt x="5844591" y="954107"/>
                </a:cubicBezTo>
                <a:cubicBezTo>
                  <a:pt x="5756555" y="970588"/>
                  <a:pt x="5579328" y="934140"/>
                  <a:pt x="5435470" y="954107"/>
                </a:cubicBezTo>
                <a:cubicBezTo>
                  <a:pt x="5291612" y="974074"/>
                  <a:pt x="5077714" y="878669"/>
                  <a:pt x="4734119" y="954107"/>
                </a:cubicBezTo>
                <a:cubicBezTo>
                  <a:pt x="4390524" y="1029545"/>
                  <a:pt x="4417773" y="901176"/>
                  <a:pt x="4266551" y="954107"/>
                </a:cubicBezTo>
                <a:cubicBezTo>
                  <a:pt x="4115329" y="1007038"/>
                  <a:pt x="3880893" y="921107"/>
                  <a:pt x="3682092" y="954107"/>
                </a:cubicBezTo>
                <a:cubicBezTo>
                  <a:pt x="3483291" y="987107"/>
                  <a:pt x="3208498" y="913342"/>
                  <a:pt x="2980741" y="954107"/>
                </a:cubicBezTo>
                <a:cubicBezTo>
                  <a:pt x="2752984" y="994872"/>
                  <a:pt x="2645521" y="891057"/>
                  <a:pt x="2396282" y="954107"/>
                </a:cubicBezTo>
                <a:cubicBezTo>
                  <a:pt x="2147043" y="1017157"/>
                  <a:pt x="2146803" y="943577"/>
                  <a:pt x="1987161" y="954107"/>
                </a:cubicBezTo>
                <a:cubicBezTo>
                  <a:pt x="1827519" y="964637"/>
                  <a:pt x="1746976" y="929754"/>
                  <a:pt x="1519594" y="954107"/>
                </a:cubicBezTo>
                <a:cubicBezTo>
                  <a:pt x="1292212" y="978460"/>
                  <a:pt x="969160" y="870115"/>
                  <a:pt x="818243" y="954107"/>
                </a:cubicBezTo>
                <a:cubicBezTo>
                  <a:pt x="667326" y="1038099"/>
                  <a:pt x="239720" y="930474"/>
                  <a:pt x="0" y="954107"/>
                </a:cubicBezTo>
                <a:cubicBezTo>
                  <a:pt x="-2685" y="781558"/>
                  <a:pt x="43778" y="647387"/>
                  <a:pt x="0" y="496136"/>
                </a:cubicBezTo>
                <a:cubicBezTo>
                  <a:pt x="-43778" y="344885"/>
                  <a:pt x="44917" y="137215"/>
                  <a:pt x="0" y="0"/>
                </a:cubicBezTo>
                <a:close/>
              </a:path>
            </a:pathLst>
          </a:custGeom>
          <a:solidFill>
            <a:schemeClr val="tx1"/>
          </a:solidFill>
          <a:ln>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b="0" dirty="0">
                <a:solidFill>
                  <a:srgbClr val="008000"/>
                </a:solidFill>
                <a:effectLst/>
                <a:latin typeface="Courier New" panose="02070309020205020404" pitchFamily="49" charset="0"/>
              </a:rPr>
              <a:t># </a:t>
            </a:r>
            <a:r>
              <a:rPr lang="en-US" b="0" dirty="0" err="1">
                <a:solidFill>
                  <a:srgbClr val="008000"/>
                </a:solidFill>
                <a:effectLst/>
                <a:latin typeface="Courier New" panose="02070309020205020404" pitchFamily="49" charset="0"/>
              </a:rPr>
              <a:t>kết</a:t>
            </a:r>
            <a:r>
              <a:rPr lang="en-US" b="0" dirty="0">
                <a:solidFill>
                  <a:srgbClr val="008000"/>
                </a:solidFill>
                <a:effectLst/>
                <a:latin typeface="Courier New" panose="02070309020205020404" pitchFamily="49" charset="0"/>
              </a:rPr>
              <a:t> </a:t>
            </a:r>
            <a:r>
              <a:rPr lang="en-US" b="0" dirty="0" err="1">
                <a:solidFill>
                  <a:srgbClr val="008000"/>
                </a:solidFill>
                <a:effectLst/>
                <a:latin typeface="Courier New" panose="02070309020205020404" pitchFamily="49" charset="0"/>
              </a:rPr>
              <a:t>hợp</a:t>
            </a:r>
            <a:r>
              <a:rPr lang="en-US" b="0" dirty="0">
                <a:solidFill>
                  <a:srgbClr val="008000"/>
                </a:solidFill>
                <a:effectLst/>
                <a:latin typeface="Courier New" panose="02070309020205020404" pitchFamily="49" charset="0"/>
              </a:rPr>
              <a:t> </a:t>
            </a:r>
            <a:r>
              <a:rPr lang="en-US" b="0" dirty="0" err="1">
                <a:solidFill>
                  <a:srgbClr val="008000"/>
                </a:solidFill>
                <a:effectLst/>
                <a:latin typeface="Courier New" panose="02070309020205020404" pitchFamily="49" charset="0"/>
              </a:rPr>
              <a:t>các</a:t>
            </a:r>
            <a:r>
              <a:rPr lang="en-US" b="0" dirty="0">
                <a:solidFill>
                  <a:srgbClr val="008000"/>
                </a:solidFill>
                <a:effectLst/>
                <a:latin typeface="Courier New" panose="02070309020205020404" pitchFamily="49" charset="0"/>
              </a:rPr>
              <a:t> </a:t>
            </a:r>
            <a:r>
              <a:rPr lang="en-US" b="0" dirty="0" err="1">
                <a:solidFill>
                  <a:srgbClr val="008000"/>
                </a:solidFill>
                <a:effectLst/>
                <a:latin typeface="Courier New" panose="02070309020205020404" pitchFamily="49" charset="0"/>
              </a:rPr>
              <a:t>lại</a:t>
            </a:r>
            <a:r>
              <a:rPr lang="en-US" b="0" dirty="0">
                <a:solidFill>
                  <a:srgbClr val="008000"/>
                </a:solidFill>
                <a:effectLst/>
                <a:latin typeface="Courier New" panose="02070309020205020404" pitchFamily="49" charset="0"/>
              </a:rPr>
              <a:t> </a:t>
            </a:r>
            <a:r>
              <a:rPr lang="en-US" b="0" dirty="0" err="1">
                <a:solidFill>
                  <a:srgbClr val="008000"/>
                </a:solidFill>
                <a:effectLst/>
                <a:latin typeface="Courier New" panose="02070309020205020404" pitchFamily="49" charset="0"/>
              </a:rPr>
              <a:t>thành</a:t>
            </a:r>
            <a:r>
              <a:rPr lang="en-US" b="0" dirty="0">
                <a:solidFill>
                  <a:srgbClr val="008000"/>
                </a:solidFill>
                <a:effectLst/>
                <a:latin typeface="Courier New" panose="02070309020205020404" pitchFamily="49" charset="0"/>
              </a:rPr>
              <a:t> </a:t>
            </a:r>
            <a:r>
              <a:rPr lang="en-US" b="0" dirty="0" err="1">
                <a:solidFill>
                  <a:srgbClr val="008000"/>
                </a:solidFill>
                <a:effectLst/>
                <a:latin typeface="Courier New" panose="02070309020205020404" pitchFamily="49" charset="0"/>
              </a:rPr>
              <a:t>một</a:t>
            </a:r>
            <a:endParaRPr lang="en-US" b="0" dirty="0">
              <a:solidFill>
                <a:srgbClr val="000000"/>
              </a:solidFill>
              <a:effectLst/>
              <a:latin typeface="Courier New" panose="02070309020205020404" pitchFamily="49" charset="0"/>
            </a:endParaRPr>
          </a:p>
          <a:p>
            <a:r>
              <a:rPr lang="en-US" b="0" dirty="0" err="1">
                <a:solidFill>
                  <a:srgbClr val="000000"/>
                </a:solidFill>
                <a:effectLst/>
                <a:latin typeface="Courier New" panose="02070309020205020404" pitchFamily="49" charset="0"/>
              </a:rPr>
              <a:t>X_train_correct</a:t>
            </a:r>
            <a:r>
              <a:rPr lang="en-US" b="0" dirty="0">
                <a:solidFill>
                  <a:srgbClr val="000000"/>
                </a:solidFill>
                <a:effectLst/>
                <a:latin typeface="Courier New" panose="02070309020205020404" pitchFamily="49" charset="0"/>
              </a:rPr>
              <a:t> = [</a:t>
            </a:r>
            <a:r>
              <a:rPr lang="en-US" b="0" dirty="0">
                <a:solidFill>
                  <a:srgbClr val="A31515"/>
                </a:solidFill>
                <a:effectLst/>
                <a:latin typeface="Courier New" panose="02070309020205020404" pitchFamily="49" charset="0"/>
              </a:rPr>
              <a:t>" "</a:t>
            </a:r>
            <a:r>
              <a:rPr lang="en-US" b="0" dirty="0">
                <a:solidFill>
                  <a:srgbClr val="000000"/>
                </a:solidFill>
                <a:effectLst/>
                <a:latin typeface="Courier New" panose="02070309020205020404" pitchFamily="49" charset="0"/>
              </a:rPr>
              <a:t>.join(x) </a:t>
            </a:r>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x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X_train</a:t>
            </a:r>
            <a:r>
              <a:rPr lang="en-US" b="0" dirty="0">
                <a:solidFill>
                  <a:srgbClr val="000000"/>
                </a:solidFill>
                <a:effectLst/>
                <a:latin typeface="Courier New" panose="02070309020205020404" pitchFamily="49" charset="0"/>
              </a:rPr>
              <a:t>]</a:t>
            </a:r>
          </a:p>
          <a:p>
            <a:r>
              <a:rPr lang="en-US" b="0" dirty="0" err="1">
                <a:solidFill>
                  <a:srgbClr val="000000"/>
                </a:solidFill>
                <a:effectLst/>
                <a:latin typeface="Courier New" panose="02070309020205020404" pitchFamily="49" charset="0"/>
              </a:rPr>
              <a:t>X_test_correct</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 "</a:t>
            </a:r>
            <a:r>
              <a:rPr lang="en-US" b="0" dirty="0">
                <a:solidFill>
                  <a:srgbClr val="000000"/>
                </a:solidFill>
                <a:effectLst/>
                <a:latin typeface="Courier New" panose="02070309020205020404" pitchFamily="49" charset="0"/>
              </a:rPr>
              <a:t>.join(x) </a:t>
            </a:r>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x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X_test</a:t>
            </a:r>
            <a:r>
              <a:rPr lang="en-US" b="0" dirty="0">
                <a:solidFill>
                  <a:srgbClr val="000000"/>
                </a:solidFill>
                <a:effectLst/>
                <a:latin typeface="Courier New" panose="02070309020205020404" pitchFamily="49" charset="0"/>
              </a:rPr>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61"/>
                                        </p:tgtEl>
                                        <p:attrNameLst>
                                          <p:attrName>style.visibility</p:attrName>
                                        </p:attrNameLst>
                                      </p:cBhvr>
                                      <p:to>
                                        <p:strVal val="visible"/>
                                      </p:to>
                                    </p:set>
                                    <p:animEffect transition="in" filter="fade">
                                      <p:cBhvr>
                                        <p:cTn id="7" dur="500"/>
                                        <p:tgtEl>
                                          <p:spTgt spid="126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hidden"/>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 grpId="0"/>
      <p:bldP spid="3" grpId="0" build="p"/>
      <p:bldP spid="3" grpId="1" build="p"/>
      <p:bldP spid="4"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grpSp>
        <p:nvGrpSpPr>
          <p:cNvPr id="803" name="Google Shape;803;p48"/>
          <p:cNvGrpSpPr/>
          <p:nvPr/>
        </p:nvGrpSpPr>
        <p:grpSpPr>
          <a:xfrm>
            <a:off x="1376825" y="-111975"/>
            <a:ext cx="7394652" cy="5709008"/>
            <a:chOff x="1542150" y="-130350"/>
            <a:chExt cx="7394652" cy="5709008"/>
          </a:xfrm>
        </p:grpSpPr>
        <p:sp>
          <p:nvSpPr>
            <p:cNvPr id="804" name="Google Shape;804;p48"/>
            <p:cNvSpPr/>
            <p:nvPr/>
          </p:nvSpPr>
          <p:spPr>
            <a:xfrm>
              <a:off x="1855479" y="174450"/>
              <a:ext cx="7081323" cy="5404209"/>
            </a:xfrm>
            <a:custGeom>
              <a:avLst/>
              <a:gdLst/>
              <a:ahLst/>
              <a:cxnLst/>
              <a:rect l="l" t="t" r="r" b="b"/>
              <a:pathLst>
                <a:path w="56688" h="64183" extrusionOk="0">
                  <a:moveTo>
                    <a:pt x="40210" y="1"/>
                  </a:moveTo>
                  <a:cubicBezTo>
                    <a:pt x="38073" y="1"/>
                    <a:pt x="35660" y="169"/>
                    <a:pt x="32943" y="551"/>
                  </a:cubicBezTo>
                  <a:cubicBezTo>
                    <a:pt x="21470" y="2157"/>
                    <a:pt x="14329" y="6281"/>
                    <a:pt x="15480" y="13578"/>
                  </a:cubicBezTo>
                  <a:cubicBezTo>
                    <a:pt x="16625" y="20882"/>
                    <a:pt x="8807" y="20147"/>
                    <a:pt x="4417" y="22762"/>
                  </a:cubicBezTo>
                  <a:cubicBezTo>
                    <a:pt x="14" y="25370"/>
                    <a:pt x="885" y="32036"/>
                    <a:pt x="4904" y="36628"/>
                  </a:cubicBezTo>
                  <a:cubicBezTo>
                    <a:pt x="8917" y="41214"/>
                    <a:pt x="1" y="47782"/>
                    <a:pt x="7610" y="58052"/>
                  </a:cubicBezTo>
                  <a:cubicBezTo>
                    <a:pt x="11204" y="62903"/>
                    <a:pt x="16614" y="64183"/>
                    <a:pt x="21322" y="64183"/>
                  </a:cubicBezTo>
                  <a:cubicBezTo>
                    <a:pt x="26581" y="64183"/>
                    <a:pt x="30966" y="62585"/>
                    <a:pt x="30966" y="62585"/>
                  </a:cubicBezTo>
                  <a:cubicBezTo>
                    <a:pt x="36774" y="60816"/>
                    <a:pt x="42809" y="55457"/>
                    <a:pt x="44585" y="49044"/>
                  </a:cubicBezTo>
                  <a:cubicBezTo>
                    <a:pt x="46347" y="42631"/>
                    <a:pt x="37944" y="37441"/>
                    <a:pt x="42335" y="36888"/>
                  </a:cubicBezTo>
                  <a:cubicBezTo>
                    <a:pt x="46725" y="36336"/>
                    <a:pt x="48012" y="30059"/>
                    <a:pt x="45996" y="18905"/>
                  </a:cubicBezTo>
                  <a:cubicBezTo>
                    <a:pt x="44504" y="10649"/>
                    <a:pt x="46283" y="8069"/>
                    <a:pt x="49196" y="8069"/>
                  </a:cubicBezTo>
                  <a:cubicBezTo>
                    <a:pt x="50219" y="8069"/>
                    <a:pt x="51381" y="8387"/>
                    <a:pt x="52591" y="8889"/>
                  </a:cubicBezTo>
                  <a:cubicBezTo>
                    <a:pt x="52899" y="9017"/>
                    <a:pt x="53187" y="9076"/>
                    <a:pt x="53448" y="9076"/>
                  </a:cubicBezTo>
                  <a:cubicBezTo>
                    <a:pt x="56687" y="9076"/>
                    <a:pt x="55910" y="1"/>
                    <a:pt x="40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8"/>
            <p:cNvSpPr/>
            <p:nvPr/>
          </p:nvSpPr>
          <p:spPr>
            <a:xfrm>
              <a:off x="1698815" y="22050"/>
              <a:ext cx="7081323" cy="5404209"/>
            </a:xfrm>
            <a:custGeom>
              <a:avLst/>
              <a:gdLst/>
              <a:ahLst/>
              <a:cxnLst/>
              <a:rect l="l" t="t" r="r" b="b"/>
              <a:pathLst>
                <a:path w="56688" h="64183" extrusionOk="0">
                  <a:moveTo>
                    <a:pt x="40210" y="1"/>
                  </a:moveTo>
                  <a:cubicBezTo>
                    <a:pt x="38073" y="1"/>
                    <a:pt x="35660" y="169"/>
                    <a:pt x="32943" y="551"/>
                  </a:cubicBezTo>
                  <a:cubicBezTo>
                    <a:pt x="21470" y="2157"/>
                    <a:pt x="14329" y="6281"/>
                    <a:pt x="15480" y="13578"/>
                  </a:cubicBezTo>
                  <a:cubicBezTo>
                    <a:pt x="16625" y="20882"/>
                    <a:pt x="8807" y="20147"/>
                    <a:pt x="4417" y="22762"/>
                  </a:cubicBezTo>
                  <a:cubicBezTo>
                    <a:pt x="14" y="25370"/>
                    <a:pt x="885" y="32036"/>
                    <a:pt x="4904" y="36628"/>
                  </a:cubicBezTo>
                  <a:cubicBezTo>
                    <a:pt x="8917" y="41214"/>
                    <a:pt x="1" y="47782"/>
                    <a:pt x="7610" y="58052"/>
                  </a:cubicBezTo>
                  <a:cubicBezTo>
                    <a:pt x="11204" y="62903"/>
                    <a:pt x="16614" y="64183"/>
                    <a:pt x="21322" y="64183"/>
                  </a:cubicBezTo>
                  <a:cubicBezTo>
                    <a:pt x="26581" y="64183"/>
                    <a:pt x="30966" y="62585"/>
                    <a:pt x="30966" y="62585"/>
                  </a:cubicBezTo>
                  <a:cubicBezTo>
                    <a:pt x="36774" y="60816"/>
                    <a:pt x="42809" y="55457"/>
                    <a:pt x="44585" y="49044"/>
                  </a:cubicBezTo>
                  <a:cubicBezTo>
                    <a:pt x="46347" y="42631"/>
                    <a:pt x="37944" y="37441"/>
                    <a:pt x="42335" y="36888"/>
                  </a:cubicBezTo>
                  <a:cubicBezTo>
                    <a:pt x="46725" y="36336"/>
                    <a:pt x="48012" y="30059"/>
                    <a:pt x="45996" y="18905"/>
                  </a:cubicBezTo>
                  <a:cubicBezTo>
                    <a:pt x="44504" y="10649"/>
                    <a:pt x="46283" y="8069"/>
                    <a:pt x="49196" y="8069"/>
                  </a:cubicBezTo>
                  <a:cubicBezTo>
                    <a:pt x="50219" y="8069"/>
                    <a:pt x="51381" y="8387"/>
                    <a:pt x="52591" y="8889"/>
                  </a:cubicBezTo>
                  <a:cubicBezTo>
                    <a:pt x="52899" y="9017"/>
                    <a:pt x="53187" y="9076"/>
                    <a:pt x="53448" y="9076"/>
                  </a:cubicBezTo>
                  <a:cubicBezTo>
                    <a:pt x="56687" y="9076"/>
                    <a:pt x="55910" y="1"/>
                    <a:pt x="40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1542150" y="-130350"/>
              <a:ext cx="7081323" cy="5404209"/>
            </a:xfrm>
            <a:custGeom>
              <a:avLst/>
              <a:gdLst/>
              <a:ahLst/>
              <a:cxnLst/>
              <a:rect l="l" t="t" r="r" b="b"/>
              <a:pathLst>
                <a:path w="56688" h="64183" extrusionOk="0">
                  <a:moveTo>
                    <a:pt x="40210" y="1"/>
                  </a:moveTo>
                  <a:cubicBezTo>
                    <a:pt x="38073" y="1"/>
                    <a:pt x="35660" y="169"/>
                    <a:pt x="32943" y="551"/>
                  </a:cubicBezTo>
                  <a:cubicBezTo>
                    <a:pt x="21470" y="2157"/>
                    <a:pt x="14329" y="6281"/>
                    <a:pt x="15480" y="13578"/>
                  </a:cubicBezTo>
                  <a:cubicBezTo>
                    <a:pt x="16625" y="20882"/>
                    <a:pt x="8807" y="20147"/>
                    <a:pt x="4417" y="22762"/>
                  </a:cubicBezTo>
                  <a:cubicBezTo>
                    <a:pt x="14" y="25370"/>
                    <a:pt x="885" y="32036"/>
                    <a:pt x="4904" y="36628"/>
                  </a:cubicBezTo>
                  <a:cubicBezTo>
                    <a:pt x="8917" y="41214"/>
                    <a:pt x="1" y="47782"/>
                    <a:pt x="7610" y="58052"/>
                  </a:cubicBezTo>
                  <a:cubicBezTo>
                    <a:pt x="11204" y="62903"/>
                    <a:pt x="16614" y="64183"/>
                    <a:pt x="21322" y="64183"/>
                  </a:cubicBezTo>
                  <a:cubicBezTo>
                    <a:pt x="26581" y="64183"/>
                    <a:pt x="30966" y="62585"/>
                    <a:pt x="30966" y="62585"/>
                  </a:cubicBezTo>
                  <a:cubicBezTo>
                    <a:pt x="36774" y="60816"/>
                    <a:pt x="42809" y="55457"/>
                    <a:pt x="44585" y="49044"/>
                  </a:cubicBezTo>
                  <a:cubicBezTo>
                    <a:pt x="46347" y="42631"/>
                    <a:pt x="37944" y="37441"/>
                    <a:pt x="42335" y="36888"/>
                  </a:cubicBezTo>
                  <a:cubicBezTo>
                    <a:pt x="46725" y="36336"/>
                    <a:pt x="48012" y="30059"/>
                    <a:pt x="45996" y="18905"/>
                  </a:cubicBezTo>
                  <a:cubicBezTo>
                    <a:pt x="44504" y="10649"/>
                    <a:pt x="46283" y="8069"/>
                    <a:pt x="49196" y="8069"/>
                  </a:cubicBezTo>
                  <a:cubicBezTo>
                    <a:pt x="50219" y="8069"/>
                    <a:pt x="51381" y="8387"/>
                    <a:pt x="52591" y="8889"/>
                  </a:cubicBezTo>
                  <a:cubicBezTo>
                    <a:pt x="52899" y="9017"/>
                    <a:pt x="53187" y="9076"/>
                    <a:pt x="53448" y="9076"/>
                  </a:cubicBezTo>
                  <a:cubicBezTo>
                    <a:pt x="56687" y="9076"/>
                    <a:pt x="55910" y="1"/>
                    <a:pt x="40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48"/>
          <p:cNvSpPr txBox="1">
            <a:spLocks noGrp="1"/>
          </p:cNvSpPr>
          <p:nvPr>
            <p:ph type="title"/>
          </p:nvPr>
        </p:nvSpPr>
        <p:spPr>
          <a:xfrm>
            <a:off x="2678320" y="2393479"/>
            <a:ext cx="3580500" cy="15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TRAINING MODEL</a:t>
            </a:r>
            <a:endParaRPr sz="4800" dirty="0">
              <a:solidFill>
                <a:schemeClr val="lt1"/>
              </a:solidFill>
            </a:endParaRPr>
          </a:p>
        </p:txBody>
      </p:sp>
      <p:sp>
        <p:nvSpPr>
          <p:cNvPr id="809" name="Google Shape;809;p48"/>
          <p:cNvSpPr/>
          <p:nvPr/>
        </p:nvSpPr>
        <p:spPr>
          <a:xfrm>
            <a:off x="1747425" y="1161250"/>
            <a:ext cx="406369" cy="297139"/>
          </a:xfrm>
          <a:custGeom>
            <a:avLst/>
            <a:gdLst/>
            <a:ahLst/>
            <a:cxnLst/>
            <a:rect l="l" t="t" r="r" b="b"/>
            <a:pathLst>
              <a:path w="5759" h="4211" extrusionOk="0">
                <a:moveTo>
                  <a:pt x="2906" y="1"/>
                </a:moveTo>
                <a:cubicBezTo>
                  <a:pt x="1475" y="1"/>
                  <a:pt x="0" y="1598"/>
                  <a:pt x="101" y="3124"/>
                </a:cubicBezTo>
                <a:cubicBezTo>
                  <a:pt x="125" y="3374"/>
                  <a:pt x="149" y="3624"/>
                  <a:pt x="304" y="3827"/>
                </a:cubicBezTo>
                <a:cubicBezTo>
                  <a:pt x="435" y="3981"/>
                  <a:pt x="637" y="4077"/>
                  <a:pt x="851" y="4136"/>
                </a:cubicBezTo>
                <a:cubicBezTo>
                  <a:pt x="1029" y="4187"/>
                  <a:pt x="1230" y="4210"/>
                  <a:pt x="1445" y="4210"/>
                </a:cubicBezTo>
                <a:cubicBezTo>
                  <a:pt x="3159" y="4210"/>
                  <a:pt x="5759" y="2689"/>
                  <a:pt x="4542" y="933"/>
                </a:cubicBezTo>
                <a:cubicBezTo>
                  <a:pt x="4080" y="273"/>
                  <a:pt x="3497" y="1"/>
                  <a:pt x="2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1448961" y="4218834"/>
            <a:ext cx="252049" cy="213240"/>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6743556" y="1915171"/>
            <a:ext cx="287994" cy="448020"/>
          </a:xfrm>
          <a:custGeom>
            <a:avLst/>
            <a:gdLst/>
            <a:ahLst/>
            <a:cxnLst/>
            <a:rect l="l" t="t" r="r" b="b"/>
            <a:pathLst>
              <a:path w="8741" h="13598" extrusionOk="0">
                <a:moveTo>
                  <a:pt x="5621" y="0"/>
                </a:moveTo>
                <a:cubicBezTo>
                  <a:pt x="5368" y="0"/>
                  <a:pt x="5112" y="42"/>
                  <a:pt x="4871" y="120"/>
                </a:cubicBezTo>
                <a:cubicBezTo>
                  <a:pt x="4204" y="334"/>
                  <a:pt x="3632" y="775"/>
                  <a:pt x="3120" y="1215"/>
                </a:cubicBezTo>
                <a:cubicBezTo>
                  <a:pt x="1227" y="2811"/>
                  <a:pt x="96" y="5013"/>
                  <a:pt x="37" y="7502"/>
                </a:cubicBezTo>
                <a:cubicBezTo>
                  <a:pt x="1" y="8490"/>
                  <a:pt x="60" y="9538"/>
                  <a:pt x="275" y="10514"/>
                </a:cubicBezTo>
                <a:cubicBezTo>
                  <a:pt x="406" y="11216"/>
                  <a:pt x="834" y="12598"/>
                  <a:pt x="1513" y="13598"/>
                </a:cubicBezTo>
                <a:cubicBezTo>
                  <a:pt x="1334" y="11764"/>
                  <a:pt x="1239" y="10562"/>
                  <a:pt x="1894" y="9252"/>
                </a:cubicBezTo>
                <a:cubicBezTo>
                  <a:pt x="2596" y="7823"/>
                  <a:pt x="4335" y="7347"/>
                  <a:pt x="5597" y="6394"/>
                </a:cubicBezTo>
                <a:cubicBezTo>
                  <a:pt x="7180" y="5204"/>
                  <a:pt x="8740" y="2061"/>
                  <a:pt x="6835" y="417"/>
                </a:cubicBezTo>
                <a:cubicBezTo>
                  <a:pt x="6501" y="129"/>
                  <a:pt x="6066" y="0"/>
                  <a:pt x="5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8"/>
          <p:cNvSpPr/>
          <p:nvPr/>
        </p:nvSpPr>
        <p:spPr>
          <a:xfrm rot="2700139">
            <a:off x="7203432" y="3648599"/>
            <a:ext cx="502050" cy="215706"/>
          </a:xfrm>
          <a:custGeom>
            <a:avLst/>
            <a:gdLst/>
            <a:ahLst/>
            <a:cxnLst/>
            <a:rect l="l" t="t" r="r" b="b"/>
            <a:pathLst>
              <a:path w="11520" h="6818" extrusionOk="0">
                <a:moveTo>
                  <a:pt x="3549" y="1"/>
                </a:moveTo>
                <a:cubicBezTo>
                  <a:pt x="3369" y="1"/>
                  <a:pt x="3188" y="7"/>
                  <a:pt x="3007" y="19"/>
                </a:cubicBezTo>
                <a:cubicBezTo>
                  <a:pt x="2399" y="66"/>
                  <a:pt x="1792" y="126"/>
                  <a:pt x="1233" y="400"/>
                </a:cubicBezTo>
                <a:cubicBezTo>
                  <a:pt x="685" y="650"/>
                  <a:pt x="244" y="1162"/>
                  <a:pt x="185" y="1769"/>
                </a:cubicBezTo>
                <a:cubicBezTo>
                  <a:pt x="0" y="3770"/>
                  <a:pt x="2397" y="4797"/>
                  <a:pt x="4120" y="4797"/>
                </a:cubicBezTo>
                <a:cubicBezTo>
                  <a:pt x="4284" y="4797"/>
                  <a:pt x="4441" y="4788"/>
                  <a:pt x="4590" y="4769"/>
                </a:cubicBezTo>
                <a:cubicBezTo>
                  <a:pt x="5641" y="4632"/>
                  <a:pt x="6698" y="4166"/>
                  <a:pt x="7720" y="4166"/>
                </a:cubicBezTo>
                <a:cubicBezTo>
                  <a:pt x="8030" y="4166"/>
                  <a:pt x="8336" y="4209"/>
                  <a:pt x="8638" y="4317"/>
                </a:cubicBezTo>
                <a:cubicBezTo>
                  <a:pt x="9841" y="4745"/>
                  <a:pt x="10508" y="5543"/>
                  <a:pt x="11520" y="6817"/>
                </a:cubicBezTo>
                <a:cubicBezTo>
                  <a:pt x="11341" y="5781"/>
                  <a:pt x="10758" y="4650"/>
                  <a:pt x="10436" y="4138"/>
                </a:cubicBezTo>
                <a:cubicBezTo>
                  <a:pt x="9972" y="3388"/>
                  <a:pt x="9377" y="2698"/>
                  <a:pt x="8757" y="2090"/>
                </a:cubicBezTo>
                <a:cubicBezTo>
                  <a:pt x="7341" y="706"/>
                  <a:pt x="5495" y="1"/>
                  <a:pt x="3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8"/>
          <p:cNvSpPr/>
          <p:nvPr/>
        </p:nvSpPr>
        <p:spPr>
          <a:xfrm>
            <a:off x="2904111" y="1107834"/>
            <a:ext cx="252049" cy="213240"/>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1524075" y="3040668"/>
            <a:ext cx="319280" cy="358037"/>
          </a:xfrm>
          <a:custGeom>
            <a:avLst/>
            <a:gdLst/>
            <a:ahLst/>
            <a:cxnLst/>
            <a:rect l="l" t="t" r="r" b="b"/>
            <a:pathLst>
              <a:path w="8172" h="9164" extrusionOk="0">
                <a:moveTo>
                  <a:pt x="1453" y="1"/>
                </a:moveTo>
                <a:cubicBezTo>
                  <a:pt x="597" y="1"/>
                  <a:pt x="0" y="654"/>
                  <a:pt x="278" y="1973"/>
                </a:cubicBezTo>
                <a:cubicBezTo>
                  <a:pt x="516" y="3151"/>
                  <a:pt x="1231" y="4806"/>
                  <a:pt x="2100" y="5663"/>
                </a:cubicBezTo>
                <a:cubicBezTo>
                  <a:pt x="2957" y="6533"/>
                  <a:pt x="4017" y="7211"/>
                  <a:pt x="5088" y="7795"/>
                </a:cubicBezTo>
                <a:cubicBezTo>
                  <a:pt x="5755" y="8152"/>
                  <a:pt x="7755" y="8604"/>
                  <a:pt x="8172" y="9164"/>
                </a:cubicBezTo>
                <a:cubicBezTo>
                  <a:pt x="6755" y="7259"/>
                  <a:pt x="6029" y="5390"/>
                  <a:pt x="4957" y="3306"/>
                </a:cubicBezTo>
                <a:cubicBezTo>
                  <a:pt x="4493" y="2437"/>
                  <a:pt x="4029" y="1544"/>
                  <a:pt x="3338" y="877"/>
                </a:cubicBezTo>
                <a:cubicBezTo>
                  <a:pt x="2717" y="294"/>
                  <a:pt x="2027" y="1"/>
                  <a:pt x="1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48"/>
          <p:cNvGrpSpPr/>
          <p:nvPr/>
        </p:nvGrpSpPr>
        <p:grpSpPr>
          <a:xfrm rot="-406086">
            <a:off x="6561717" y="2066190"/>
            <a:ext cx="406377" cy="448738"/>
            <a:chOff x="3465900" y="1226175"/>
            <a:chExt cx="238150" cy="262975"/>
          </a:xfrm>
        </p:grpSpPr>
        <p:sp>
          <p:nvSpPr>
            <p:cNvPr id="816" name="Google Shape;816;p48"/>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8"/>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8"/>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48"/>
          <p:cNvGrpSpPr/>
          <p:nvPr/>
        </p:nvGrpSpPr>
        <p:grpSpPr>
          <a:xfrm rot="894044">
            <a:off x="1982413" y="2080753"/>
            <a:ext cx="351984" cy="493501"/>
            <a:chOff x="2993225" y="1309825"/>
            <a:chExt cx="247975" cy="347675"/>
          </a:xfrm>
        </p:grpSpPr>
        <p:sp>
          <p:nvSpPr>
            <p:cNvPr id="822" name="Google Shape;822;p48"/>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8"/>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48"/>
          <p:cNvGrpSpPr/>
          <p:nvPr/>
        </p:nvGrpSpPr>
        <p:grpSpPr>
          <a:xfrm rot="715301">
            <a:off x="3074147" y="4518354"/>
            <a:ext cx="406381" cy="448742"/>
            <a:chOff x="3465900" y="1226175"/>
            <a:chExt cx="238150" cy="262975"/>
          </a:xfrm>
        </p:grpSpPr>
        <p:sp>
          <p:nvSpPr>
            <p:cNvPr id="826" name="Google Shape;826;p48"/>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48"/>
          <p:cNvSpPr/>
          <p:nvPr/>
        </p:nvSpPr>
        <p:spPr>
          <a:xfrm>
            <a:off x="7584611" y="1038884"/>
            <a:ext cx="252049" cy="213240"/>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5467300" y="864100"/>
            <a:ext cx="406369" cy="297139"/>
          </a:xfrm>
          <a:custGeom>
            <a:avLst/>
            <a:gdLst/>
            <a:ahLst/>
            <a:cxnLst/>
            <a:rect l="l" t="t" r="r" b="b"/>
            <a:pathLst>
              <a:path w="5759" h="4211" extrusionOk="0">
                <a:moveTo>
                  <a:pt x="2906" y="1"/>
                </a:moveTo>
                <a:cubicBezTo>
                  <a:pt x="1475" y="1"/>
                  <a:pt x="0" y="1598"/>
                  <a:pt x="101" y="3124"/>
                </a:cubicBezTo>
                <a:cubicBezTo>
                  <a:pt x="125" y="3374"/>
                  <a:pt x="149" y="3624"/>
                  <a:pt x="304" y="3827"/>
                </a:cubicBezTo>
                <a:cubicBezTo>
                  <a:pt x="435" y="3981"/>
                  <a:pt x="637" y="4077"/>
                  <a:pt x="851" y="4136"/>
                </a:cubicBezTo>
                <a:cubicBezTo>
                  <a:pt x="1029" y="4187"/>
                  <a:pt x="1230" y="4210"/>
                  <a:pt x="1445" y="4210"/>
                </a:cubicBezTo>
                <a:cubicBezTo>
                  <a:pt x="3159" y="4210"/>
                  <a:pt x="5759" y="2689"/>
                  <a:pt x="4542" y="933"/>
                </a:cubicBezTo>
                <a:cubicBezTo>
                  <a:pt x="4080" y="273"/>
                  <a:pt x="3497" y="1"/>
                  <a:pt x="2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5784211" y="1474334"/>
            <a:ext cx="252049" cy="213240"/>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8"/>
          <p:cNvSpPr/>
          <p:nvPr/>
        </p:nvSpPr>
        <p:spPr>
          <a:xfrm rot="-1529188">
            <a:off x="3014611" y="1731433"/>
            <a:ext cx="252046" cy="213237"/>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48"/>
          <p:cNvGrpSpPr/>
          <p:nvPr/>
        </p:nvGrpSpPr>
        <p:grpSpPr>
          <a:xfrm rot="894044">
            <a:off x="6334038" y="489328"/>
            <a:ext cx="351984" cy="493501"/>
            <a:chOff x="2993225" y="1309825"/>
            <a:chExt cx="247975" cy="347675"/>
          </a:xfrm>
        </p:grpSpPr>
        <p:sp>
          <p:nvSpPr>
            <p:cNvPr id="836" name="Google Shape;836;p48"/>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8"/>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48"/>
          <p:cNvGrpSpPr/>
          <p:nvPr/>
        </p:nvGrpSpPr>
        <p:grpSpPr>
          <a:xfrm rot="-900035">
            <a:off x="5425176" y="4469222"/>
            <a:ext cx="351993" cy="493515"/>
            <a:chOff x="2993225" y="1309825"/>
            <a:chExt cx="247975" cy="347675"/>
          </a:xfrm>
        </p:grpSpPr>
        <p:sp>
          <p:nvSpPr>
            <p:cNvPr id="840" name="Google Shape;840;p48"/>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8"/>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3" name="Google Shape;843;p48"/>
          <p:cNvSpPr/>
          <p:nvPr/>
        </p:nvSpPr>
        <p:spPr>
          <a:xfrm>
            <a:off x="3600091" y="748534"/>
            <a:ext cx="1567401" cy="1122573"/>
          </a:xfrm>
          <a:custGeom>
            <a:avLst/>
            <a:gdLst/>
            <a:ahLst/>
            <a:cxnLst/>
            <a:rect l="l" t="t" r="r" b="b"/>
            <a:pathLst>
              <a:path w="3300" h="3079" extrusionOk="0">
                <a:moveTo>
                  <a:pt x="1939" y="0"/>
                </a:moveTo>
                <a:cubicBezTo>
                  <a:pt x="1836" y="0"/>
                  <a:pt x="1726" y="17"/>
                  <a:pt x="1608" y="53"/>
                </a:cubicBezTo>
                <a:cubicBezTo>
                  <a:pt x="1" y="553"/>
                  <a:pt x="774" y="2720"/>
                  <a:pt x="2048" y="3029"/>
                </a:cubicBezTo>
                <a:cubicBezTo>
                  <a:pt x="2145" y="3051"/>
                  <a:pt x="2236" y="3078"/>
                  <a:pt x="2329" y="3078"/>
                </a:cubicBezTo>
                <a:cubicBezTo>
                  <a:pt x="2385" y="3078"/>
                  <a:pt x="2442" y="3068"/>
                  <a:pt x="2501" y="3041"/>
                </a:cubicBezTo>
                <a:cubicBezTo>
                  <a:pt x="2620" y="3005"/>
                  <a:pt x="2703" y="2898"/>
                  <a:pt x="2787" y="2779"/>
                </a:cubicBezTo>
                <a:cubicBezTo>
                  <a:pt x="3300" y="2015"/>
                  <a:pt x="3072" y="0"/>
                  <a:pt x="1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txBox="1">
            <a:spLocks noGrp="1"/>
          </p:cNvSpPr>
          <p:nvPr>
            <p:ph type="title" idx="2"/>
          </p:nvPr>
        </p:nvSpPr>
        <p:spPr>
          <a:xfrm>
            <a:off x="3911425" y="947425"/>
            <a:ext cx="1117500" cy="7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98838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3"/>
                                        </p:tgtEl>
                                        <p:attrNameLst>
                                          <p:attrName>style.visibility</p:attrName>
                                        </p:attrNameLst>
                                      </p:cBhvr>
                                      <p:to>
                                        <p:strVal val="visible"/>
                                      </p:to>
                                    </p:set>
                                    <p:animEffect transition="in" filter="fade">
                                      <p:cBhvr>
                                        <p:cTn id="7" dur="500"/>
                                        <p:tgtEl>
                                          <p:spTgt spid="8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7"/>
                                        </p:tgtEl>
                                        <p:attrNameLst>
                                          <p:attrName>style.visibility</p:attrName>
                                        </p:attrNameLst>
                                      </p:cBhvr>
                                      <p:to>
                                        <p:strVal val="visible"/>
                                      </p:to>
                                    </p:set>
                                    <p:animEffect transition="in" filter="fade">
                                      <p:cBhvr>
                                        <p:cTn id="10" dur="500"/>
                                        <p:tgtEl>
                                          <p:spTgt spid="8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9"/>
                                        </p:tgtEl>
                                        <p:attrNameLst>
                                          <p:attrName>style.visibility</p:attrName>
                                        </p:attrNameLst>
                                      </p:cBhvr>
                                      <p:to>
                                        <p:strVal val="visible"/>
                                      </p:to>
                                    </p:set>
                                    <p:animEffect transition="in" filter="fade">
                                      <p:cBhvr>
                                        <p:cTn id="13" dur="500"/>
                                        <p:tgtEl>
                                          <p:spTgt spid="80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0"/>
                                        </p:tgtEl>
                                        <p:attrNameLst>
                                          <p:attrName>style.visibility</p:attrName>
                                        </p:attrNameLst>
                                      </p:cBhvr>
                                      <p:to>
                                        <p:strVal val="visible"/>
                                      </p:to>
                                    </p:set>
                                    <p:animEffect transition="in" filter="fade">
                                      <p:cBhvr>
                                        <p:cTn id="16" dur="500"/>
                                        <p:tgtEl>
                                          <p:spTgt spid="8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11"/>
                                        </p:tgtEl>
                                        <p:attrNameLst>
                                          <p:attrName>style.visibility</p:attrName>
                                        </p:attrNameLst>
                                      </p:cBhvr>
                                      <p:to>
                                        <p:strVal val="visible"/>
                                      </p:to>
                                    </p:set>
                                    <p:animEffect transition="in" filter="fade">
                                      <p:cBhvr>
                                        <p:cTn id="19" dur="500"/>
                                        <p:tgtEl>
                                          <p:spTgt spid="8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2"/>
                                        </p:tgtEl>
                                        <p:attrNameLst>
                                          <p:attrName>style.visibility</p:attrName>
                                        </p:attrNameLst>
                                      </p:cBhvr>
                                      <p:to>
                                        <p:strVal val="visible"/>
                                      </p:to>
                                    </p:set>
                                    <p:animEffect transition="in" filter="fade">
                                      <p:cBhvr>
                                        <p:cTn id="22" dur="500"/>
                                        <p:tgtEl>
                                          <p:spTgt spid="8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13"/>
                                        </p:tgtEl>
                                        <p:attrNameLst>
                                          <p:attrName>style.visibility</p:attrName>
                                        </p:attrNameLst>
                                      </p:cBhvr>
                                      <p:to>
                                        <p:strVal val="visible"/>
                                      </p:to>
                                    </p:set>
                                    <p:animEffect transition="in" filter="fade">
                                      <p:cBhvr>
                                        <p:cTn id="25" dur="500"/>
                                        <p:tgtEl>
                                          <p:spTgt spid="8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14"/>
                                        </p:tgtEl>
                                        <p:attrNameLst>
                                          <p:attrName>style.visibility</p:attrName>
                                        </p:attrNameLst>
                                      </p:cBhvr>
                                      <p:to>
                                        <p:strVal val="visible"/>
                                      </p:to>
                                    </p:set>
                                    <p:animEffect transition="in" filter="fade">
                                      <p:cBhvr>
                                        <p:cTn id="28" dur="500"/>
                                        <p:tgtEl>
                                          <p:spTgt spid="814"/>
                                        </p:tgtEl>
                                      </p:cBhvr>
                                    </p:animEffect>
                                  </p:childTnLst>
                                </p:cTn>
                              </p:par>
                              <p:par>
                                <p:cTn id="29" presetID="10" presetClass="entr" presetSubtype="0" fill="hold" nodeType="withEffect">
                                  <p:stCondLst>
                                    <p:cond delay="0"/>
                                  </p:stCondLst>
                                  <p:childTnLst>
                                    <p:set>
                                      <p:cBhvr>
                                        <p:cTn id="30" dur="1" fill="hold">
                                          <p:stCondLst>
                                            <p:cond delay="0"/>
                                          </p:stCondLst>
                                        </p:cTn>
                                        <p:tgtEl>
                                          <p:spTgt spid="815"/>
                                        </p:tgtEl>
                                        <p:attrNameLst>
                                          <p:attrName>style.visibility</p:attrName>
                                        </p:attrNameLst>
                                      </p:cBhvr>
                                      <p:to>
                                        <p:strVal val="visible"/>
                                      </p:to>
                                    </p:set>
                                    <p:animEffect transition="in" filter="fade">
                                      <p:cBhvr>
                                        <p:cTn id="31" dur="500"/>
                                        <p:tgtEl>
                                          <p:spTgt spid="815"/>
                                        </p:tgtEl>
                                      </p:cBhvr>
                                    </p:animEffect>
                                  </p:childTnLst>
                                </p:cTn>
                              </p:par>
                              <p:par>
                                <p:cTn id="32" presetID="10" presetClass="entr" presetSubtype="0" fill="hold" nodeType="withEffect">
                                  <p:stCondLst>
                                    <p:cond delay="0"/>
                                  </p:stCondLst>
                                  <p:childTnLst>
                                    <p:set>
                                      <p:cBhvr>
                                        <p:cTn id="33" dur="1" fill="hold">
                                          <p:stCondLst>
                                            <p:cond delay="0"/>
                                          </p:stCondLst>
                                        </p:cTn>
                                        <p:tgtEl>
                                          <p:spTgt spid="821"/>
                                        </p:tgtEl>
                                        <p:attrNameLst>
                                          <p:attrName>style.visibility</p:attrName>
                                        </p:attrNameLst>
                                      </p:cBhvr>
                                      <p:to>
                                        <p:strVal val="visible"/>
                                      </p:to>
                                    </p:set>
                                    <p:animEffect transition="in" filter="fade">
                                      <p:cBhvr>
                                        <p:cTn id="34" dur="500"/>
                                        <p:tgtEl>
                                          <p:spTgt spid="821"/>
                                        </p:tgtEl>
                                      </p:cBhvr>
                                    </p:animEffect>
                                  </p:childTnLst>
                                </p:cTn>
                              </p:par>
                              <p:par>
                                <p:cTn id="35" presetID="10" presetClass="entr" presetSubtype="0" fill="hold" nodeType="withEffect">
                                  <p:stCondLst>
                                    <p:cond delay="0"/>
                                  </p:stCondLst>
                                  <p:childTnLst>
                                    <p:set>
                                      <p:cBhvr>
                                        <p:cTn id="36" dur="1" fill="hold">
                                          <p:stCondLst>
                                            <p:cond delay="0"/>
                                          </p:stCondLst>
                                        </p:cTn>
                                        <p:tgtEl>
                                          <p:spTgt spid="825"/>
                                        </p:tgtEl>
                                        <p:attrNameLst>
                                          <p:attrName>style.visibility</p:attrName>
                                        </p:attrNameLst>
                                      </p:cBhvr>
                                      <p:to>
                                        <p:strVal val="visible"/>
                                      </p:to>
                                    </p:set>
                                    <p:animEffect transition="in" filter="fade">
                                      <p:cBhvr>
                                        <p:cTn id="37" dur="500"/>
                                        <p:tgtEl>
                                          <p:spTgt spid="8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31"/>
                                        </p:tgtEl>
                                        <p:attrNameLst>
                                          <p:attrName>style.visibility</p:attrName>
                                        </p:attrNameLst>
                                      </p:cBhvr>
                                      <p:to>
                                        <p:strVal val="visible"/>
                                      </p:to>
                                    </p:set>
                                    <p:animEffect transition="in" filter="fade">
                                      <p:cBhvr>
                                        <p:cTn id="40" dur="500"/>
                                        <p:tgtEl>
                                          <p:spTgt spid="8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32"/>
                                        </p:tgtEl>
                                        <p:attrNameLst>
                                          <p:attrName>style.visibility</p:attrName>
                                        </p:attrNameLst>
                                      </p:cBhvr>
                                      <p:to>
                                        <p:strVal val="visible"/>
                                      </p:to>
                                    </p:set>
                                    <p:animEffect transition="in" filter="fade">
                                      <p:cBhvr>
                                        <p:cTn id="43" dur="500"/>
                                        <p:tgtEl>
                                          <p:spTgt spid="8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33"/>
                                        </p:tgtEl>
                                        <p:attrNameLst>
                                          <p:attrName>style.visibility</p:attrName>
                                        </p:attrNameLst>
                                      </p:cBhvr>
                                      <p:to>
                                        <p:strVal val="visible"/>
                                      </p:to>
                                    </p:set>
                                    <p:animEffect transition="in" filter="fade">
                                      <p:cBhvr>
                                        <p:cTn id="46" dur="500"/>
                                        <p:tgtEl>
                                          <p:spTgt spid="8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34"/>
                                        </p:tgtEl>
                                        <p:attrNameLst>
                                          <p:attrName>style.visibility</p:attrName>
                                        </p:attrNameLst>
                                      </p:cBhvr>
                                      <p:to>
                                        <p:strVal val="visible"/>
                                      </p:to>
                                    </p:set>
                                    <p:animEffect transition="in" filter="fade">
                                      <p:cBhvr>
                                        <p:cTn id="49" dur="500"/>
                                        <p:tgtEl>
                                          <p:spTgt spid="834"/>
                                        </p:tgtEl>
                                      </p:cBhvr>
                                    </p:animEffect>
                                  </p:childTnLst>
                                </p:cTn>
                              </p:par>
                              <p:par>
                                <p:cTn id="50" presetID="10" presetClass="entr" presetSubtype="0" fill="hold" nodeType="withEffect">
                                  <p:stCondLst>
                                    <p:cond delay="0"/>
                                  </p:stCondLst>
                                  <p:childTnLst>
                                    <p:set>
                                      <p:cBhvr>
                                        <p:cTn id="51" dur="1" fill="hold">
                                          <p:stCondLst>
                                            <p:cond delay="0"/>
                                          </p:stCondLst>
                                        </p:cTn>
                                        <p:tgtEl>
                                          <p:spTgt spid="835"/>
                                        </p:tgtEl>
                                        <p:attrNameLst>
                                          <p:attrName>style.visibility</p:attrName>
                                        </p:attrNameLst>
                                      </p:cBhvr>
                                      <p:to>
                                        <p:strVal val="visible"/>
                                      </p:to>
                                    </p:set>
                                    <p:animEffect transition="in" filter="fade">
                                      <p:cBhvr>
                                        <p:cTn id="52" dur="500"/>
                                        <p:tgtEl>
                                          <p:spTgt spid="835"/>
                                        </p:tgtEl>
                                      </p:cBhvr>
                                    </p:animEffect>
                                  </p:childTnLst>
                                </p:cTn>
                              </p:par>
                              <p:par>
                                <p:cTn id="53" presetID="10" presetClass="entr" presetSubtype="0" fill="hold" nodeType="withEffect">
                                  <p:stCondLst>
                                    <p:cond delay="0"/>
                                  </p:stCondLst>
                                  <p:childTnLst>
                                    <p:set>
                                      <p:cBhvr>
                                        <p:cTn id="54" dur="1" fill="hold">
                                          <p:stCondLst>
                                            <p:cond delay="0"/>
                                          </p:stCondLst>
                                        </p:cTn>
                                        <p:tgtEl>
                                          <p:spTgt spid="839"/>
                                        </p:tgtEl>
                                        <p:attrNameLst>
                                          <p:attrName>style.visibility</p:attrName>
                                        </p:attrNameLst>
                                      </p:cBhvr>
                                      <p:to>
                                        <p:strVal val="visible"/>
                                      </p:to>
                                    </p:set>
                                    <p:animEffect transition="in" filter="fade">
                                      <p:cBhvr>
                                        <p:cTn id="55" dur="500"/>
                                        <p:tgtEl>
                                          <p:spTgt spid="83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43"/>
                                        </p:tgtEl>
                                        <p:attrNameLst>
                                          <p:attrName>style.visibility</p:attrName>
                                        </p:attrNameLst>
                                      </p:cBhvr>
                                      <p:to>
                                        <p:strVal val="visible"/>
                                      </p:to>
                                    </p:set>
                                    <p:animEffect transition="in" filter="fade">
                                      <p:cBhvr>
                                        <p:cTn id="58" dur="500"/>
                                        <p:tgtEl>
                                          <p:spTgt spid="84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44"/>
                                        </p:tgtEl>
                                        <p:attrNameLst>
                                          <p:attrName>style.visibility</p:attrName>
                                        </p:attrNameLst>
                                      </p:cBhvr>
                                      <p:to>
                                        <p:strVal val="visible"/>
                                      </p:to>
                                    </p:set>
                                    <p:animEffect transition="in" filter="fade">
                                      <p:cBhvr>
                                        <p:cTn id="61" dur="500"/>
                                        <p:tgtEl>
                                          <p:spTgt spid="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 grpId="0"/>
      <p:bldP spid="809" grpId="0" animBg="1"/>
      <p:bldP spid="810" grpId="0" animBg="1"/>
      <p:bldP spid="811" grpId="0" animBg="1"/>
      <p:bldP spid="812" grpId="0" animBg="1"/>
      <p:bldP spid="813" grpId="0" animBg="1"/>
      <p:bldP spid="814" grpId="0" animBg="1"/>
      <p:bldP spid="831" grpId="0" animBg="1"/>
      <p:bldP spid="832" grpId="0" animBg="1"/>
      <p:bldP spid="833" grpId="0" animBg="1"/>
      <p:bldP spid="834" grpId="0" animBg="1"/>
      <p:bldP spid="843" grpId="0" animBg="1"/>
      <p:bldP spid="8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EE57-F5FB-65D5-C321-CCC89AE4D36F}"/>
              </a:ext>
            </a:extLst>
          </p:cNvPr>
          <p:cNvSpPr>
            <a:spLocks noGrp="1"/>
          </p:cNvSpPr>
          <p:nvPr>
            <p:ph type="title"/>
          </p:nvPr>
        </p:nvSpPr>
        <p:spPr/>
        <p:txBody>
          <a:bodyPr/>
          <a:lstStyle/>
          <a:p>
            <a:r>
              <a:rPr lang="en-US" dirty="0"/>
              <a:t>A. Decision Tree </a:t>
            </a:r>
          </a:p>
        </p:txBody>
      </p:sp>
      <p:sp>
        <p:nvSpPr>
          <p:cNvPr id="3" name="Subtitle 2">
            <a:extLst>
              <a:ext uri="{FF2B5EF4-FFF2-40B4-BE49-F238E27FC236}">
                <a16:creationId xmlns:a16="http://schemas.microsoft.com/office/drawing/2014/main" id="{1A33B9B7-5CAE-9325-9F72-BE07803DC0E3}"/>
              </a:ext>
            </a:extLst>
          </p:cNvPr>
          <p:cNvSpPr>
            <a:spLocks noGrp="1"/>
          </p:cNvSpPr>
          <p:nvPr>
            <p:ph type="subTitle" idx="1"/>
          </p:nvPr>
        </p:nvSpPr>
        <p:spPr>
          <a:xfrm>
            <a:off x="352963" y="1392050"/>
            <a:ext cx="3854400" cy="2092500"/>
          </a:xfrm>
        </p:spPr>
        <p:txBody>
          <a:bodyPr/>
          <a:lstStyle/>
          <a:p>
            <a:r>
              <a:rPr lang="vi-VN" dirty="0"/>
              <a:t>Decision tree là một mô hình supervised learning, có thể được áp dụng vào cả hai bài toán classification và regression. Mỗi một nút trong (internal node) tương ứng với một biến; đường nối giữa nó với nút con của nó thể hiện một giá trị cụ thể cho biến đó. Mỗi nút lá đại diện cho giá trị dự đoán của biến mục tiêu, cho trước các giá trị của các biến được biểu diễn bởi đường đi từ nút gốc tới nút lá đó. Kỹ thuật học máy dùng trong cây quyết định được gọi là học bằng cây quyết định, hay chỉ gọi với cái tên ngắn gọn là cây quyết định.</a:t>
            </a:r>
            <a:endParaRPr lang="en-US" dirty="0"/>
          </a:p>
          <a:p>
            <a:endParaRPr lang="en-US" dirty="0"/>
          </a:p>
        </p:txBody>
      </p:sp>
      <p:pic>
        <p:nvPicPr>
          <p:cNvPr id="5" name="Picture 2" descr="Tự học ML | Triển khai cây quyết định bằng Python » Cafedev.vn">
            <a:extLst>
              <a:ext uri="{FF2B5EF4-FFF2-40B4-BE49-F238E27FC236}">
                <a16:creationId xmlns:a16="http://schemas.microsoft.com/office/drawing/2014/main" id="{C43ACE58-0440-5EC8-609A-96593C438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6639" y="1479748"/>
            <a:ext cx="38385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9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6" presetClass="entr" presetSubtype="21"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311F-E8D7-EB2D-D239-850EA11F61C0}"/>
              </a:ext>
            </a:extLst>
          </p:cNvPr>
          <p:cNvSpPr>
            <a:spLocks noGrp="1"/>
          </p:cNvSpPr>
          <p:nvPr>
            <p:ph type="title"/>
          </p:nvPr>
        </p:nvSpPr>
        <p:spPr/>
        <p:txBody>
          <a:bodyPr/>
          <a:lstStyle/>
          <a:p>
            <a:r>
              <a:rPr lang="en-US" dirty="0"/>
              <a:t>Decision Tree</a:t>
            </a:r>
          </a:p>
        </p:txBody>
      </p:sp>
      <p:pic>
        <p:nvPicPr>
          <p:cNvPr id="6" name="Picture 5">
            <a:extLst>
              <a:ext uri="{FF2B5EF4-FFF2-40B4-BE49-F238E27FC236}">
                <a16:creationId xmlns:a16="http://schemas.microsoft.com/office/drawing/2014/main" id="{6E50C88C-BEE4-AC63-4110-9EEDB2BD4846}"/>
              </a:ext>
            </a:extLst>
          </p:cNvPr>
          <p:cNvPicPr>
            <a:picLocks noChangeAspect="1"/>
          </p:cNvPicPr>
          <p:nvPr/>
        </p:nvPicPr>
        <p:blipFill>
          <a:blip r:embed="rId2"/>
          <a:stretch>
            <a:fillRect/>
          </a:stretch>
        </p:blipFill>
        <p:spPr>
          <a:xfrm>
            <a:off x="168824" y="2062010"/>
            <a:ext cx="3505689" cy="2191056"/>
          </a:xfrm>
          <a:prstGeom prst="rect">
            <a:avLst/>
          </a:prstGeom>
        </p:spPr>
      </p:pic>
      <p:pic>
        <p:nvPicPr>
          <p:cNvPr id="8" name="Picture 7">
            <a:extLst>
              <a:ext uri="{FF2B5EF4-FFF2-40B4-BE49-F238E27FC236}">
                <a16:creationId xmlns:a16="http://schemas.microsoft.com/office/drawing/2014/main" id="{706D3E18-D8BB-5DE5-E205-578BF91DE43D}"/>
              </a:ext>
            </a:extLst>
          </p:cNvPr>
          <p:cNvPicPr>
            <a:picLocks noChangeAspect="1"/>
          </p:cNvPicPr>
          <p:nvPr/>
        </p:nvPicPr>
        <p:blipFill>
          <a:blip r:embed="rId3"/>
          <a:stretch>
            <a:fillRect/>
          </a:stretch>
        </p:blipFill>
        <p:spPr>
          <a:xfrm>
            <a:off x="4869402" y="1611944"/>
            <a:ext cx="3648584" cy="3086531"/>
          </a:xfrm>
          <a:prstGeom prst="rect">
            <a:avLst/>
          </a:prstGeom>
        </p:spPr>
      </p:pic>
      <p:grpSp>
        <p:nvGrpSpPr>
          <p:cNvPr id="31" name="Google Shape;1950;p73">
            <a:extLst>
              <a:ext uri="{FF2B5EF4-FFF2-40B4-BE49-F238E27FC236}">
                <a16:creationId xmlns:a16="http://schemas.microsoft.com/office/drawing/2014/main" id="{B2DDD68C-C963-40E4-C0B9-A40AC0537F39}"/>
              </a:ext>
            </a:extLst>
          </p:cNvPr>
          <p:cNvGrpSpPr/>
          <p:nvPr/>
        </p:nvGrpSpPr>
        <p:grpSpPr>
          <a:xfrm>
            <a:off x="168824" y="972549"/>
            <a:ext cx="367292" cy="367380"/>
            <a:chOff x="5653515" y="1688226"/>
            <a:chExt cx="367292" cy="367380"/>
          </a:xfrm>
        </p:grpSpPr>
        <p:sp>
          <p:nvSpPr>
            <p:cNvPr id="32" name="Google Shape;1951;p73">
              <a:extLst>
                <a:ext uri="{FF2B5EF4-FFF2-40B4-BE49-F238E27FC236}">
                  <a16:creationId xmlns:a16="http://schemas.microsoft.com/office/drawing/2014/main" id="{F94E5071-D3E7-365B-2576-8ED62DE34D0A}"/>
                </a:ext>
              </a:extLst>
            </p:cNvPr>
            <p:cNvSpPr/>
            <p:nvPr/>
          </p:nvSpPr>
          <p:spPr>
            <a:xfrm>
              <a:off x="5847613" y="1688343"/>
              <a:ext cx="82096" cy="276576"/>
            </a:xfrm>
            <a:custGeom>
              <a:avLst/>
              <a:gdLst/>
              <a:ahLst/>
              <a:cxnLst/>
              <a:rect l="l" t="t" r="r" b="b"/>
              <a:pathLst>
                <a:path w="2800" h="9433" extrusionOk="0">
                  <a:moveTo>
                    <a:pt x="1" y="0"/>
                  </a:moveTo>
                  <a:lnTo>
                    <a:pt x="1" y="9432"/>
                  </a:lnTo>
                  <a:lnTo>
                    <a:pt x="2800" y="9432"/>
                  </a:lnTo>
                  <a:lnTo>
                    <a:pt x="2800" y="0"/>
                  </a:ln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52;p73">
              <a:extLst>
                <a:ext uri="{FF2B5EF4-FFF2-40B4-BE49-F238E27FC236}">
                  <a16:creationId xmlns:a16="http://schemas.microsoft.com/office/drawing/2014/main" id="{F267FD0B-B862-5FF8-5173-E02FC09CA3DC}"/>
                </a:ext>
              </a:extLst>
            </p:cNvPr>
            <p:cNvSpPr/>
            <p:nvPr/>
          </p:nvSpPr>
          <p:spPr>
            <a:xfrm>
              <a:off x="5653691" y="1688343"/>
              <a:ext cx="197324" cy="276576"/>
            </a:xfrm>
            <a:custGeom>
              <a:avLst/>
              <a:gdLst/>
              <a:ahLst/>
              <a:cxnLst/>
              <a:rect l="l" t="t" r="r" b="b"/>
              <a:pathLst>
                <a:path w="6730" h="9433" extrusionOk="0">
                  <a:moveTo>
                    <a:pt x="0" y="0"/>
                  </a:moveTo>
                  <a:lnTo>
                    <a:pt x="0" y="9432"/>
                  </a:lnTo>
                  <a:lnTo>
                    <a:pt x="6730" y="9432"/>
                  </a:lnTo>
                  <a:lnTo>
                    <a:pt x="6730" y="0"/>
                  </a:ln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53;p73">
              <a:extLst>
                <a:ext uri="{FF2B5EF4-FFF2-40B4-BE49-F238E27FC236}">
                  <a16:creationId xmlns:a16="http://schemas.microsoft.com/office/drawing/2014/main" id="{95FC76D6-9B9A-9D13-971E-2B1F547E7304}"/>
                </a:ext>
              </a:extLst>
            </p:cNvPr>
            <p:cNvSpPr/>
            <p:nvPr/>
          </p:nvSpPr>
          <p:spPr>
            <a:xfrm>
              <a:off x="5744407" y="1779235"/>
              <a:ext cx="276400" cy="276370"/>
            </a:xfrm>
            <a:custGeom>
              <a:avLst/>
              <a:gdLst/>
              <a:ahLst/>
              <a:cxnLst/>
              <a:rect l="l" t="t" r="r" b="b"/>
              <a:pathLst>
                <a:path w="9427" h="9426" extrusionOk="0">
                  <a:moveTo>
                    <a:pt x="4714" y="0"/>
                  </a:moveTo>
                  <a:cubicBezTo>
                    <a:pt x="2112" y="0"/>
                    <a:pt x="0" y="2111"/>
                    <a:pt x="0" y="4712"/>
                  </a:cubicBezTo>
                  <a:cubicBezTo>
                    <a:pt x="0" y="7315"/>
                    <a:pt x="2109" y="9426"/>
                    <a:pt x="4714" y="9426"/>
                  </a:cubicBezTo>
                  <a:cubicBezTo>
                    <a:pt x="7317" y="9426"/>
                    <a:pt x="9426" y="7314"/>
                    <a:pt x="9426" y="4712"/>
                  </a:cubicBezTo>
                  <a:cubicBezTo>
                    <a:pt x="9426" y="2111"/>
                    <a:pt x="7317" y="0"/>
                    <a:pt x="4714" y="0"/>
                  </a:cubicBez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54;p73">
              <a:extLst>
                <a:ext uri="{FF2B5EF4-FFF2-40B4-BE49-F238E27FC236}">
                  <a16:creationId xmlns:a16="http://schemas.microsoft.com/office/drawing/2014/main" id="{02EA5C41-A853-8B35-564D-6BF0FB0B296E}"/>
                </a:ext>
              </a:extLst>
            </p:cNvPr>
            <p:cNvSpPr/>
            <p:nvPr/>
          </p:nvSpPr>
          <p:spPr>
            <a:xfrm>
              <a:off x="5871539" y="1779177"/>
              <a:ext cx="149268" cy="276400"/>
            </a:xfrm>
            <a:custGeom>
              <a:avLst/>
              <a:gdLst/>
              <a:ahLst/>
              <a:cxnLst/>
              <a:rect l="l" t="t" r="r" b="b"/>
              <a:pathLst>
                <a:path w="5091" h="9427" extrusionOk="0">
                  <a:moveTo>
                    <a:pt x="378" y="1"/>
                  </a:moveTo>
                  <a:cubicBezTo>
                    <a:pt x="251" y="1"/>
                    <a:pt x="125" y="5"/>
                    <a:pt x="1" y="16"/>
                  </a:cubicBezTo>
                  <a:cubicBezTo>
                    <a:pt x="2426" y="208"/>
                    <a:pt x="4335" y="2237"/>
                    <a:pt x="4335" y="4713"/>
                  </a:cubicBezTo>
                  <a:cubicBezTo>
                    <a:pt x="4335" y="7188"/>
                    <a:pt x="2426" y="9219"/>
                    <a:pt x="1" y="9411"/>
                  </a:cubicBezTo>
                  <a:cubicBezTo>
                    <a:pt x="125" y="9420"/>
                    <a:pt x="251" y="9426"/>
                    <a:pt x="378" y="9426"/>
                  </a:cubicBezTo>
                  <a:cubicBezTo>
                    <a:pt x="2981" y="9426"/>
                    <a:pt x="5090" y="7314"/>
                    <a:pt x="5090" y="4713"/>
                  </a:cubicBezTo>
                  <a:cubicBezTo>
                    <a:pt x="5090" y="2111"/>
                    <a:pt x="2981" y="1"/>
                    <a:pt x="378" y="1"/>
                  </a:cubicBezTo>
                  <a:close/>
                </a:path>
              </a:pathLst>
            </a:custGeom>
            <a:solidFill>
              <a:srgbClr val="14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55;p73">
              <a:extLst>
                <a:ext uri="{FF2B5EF4-FFF2-40B4-BE49-F238E27FC236}">
                  <a16:creationId xmlns:a16="http://schemas.microsoft.com/office/drawing/2014/main" id="{820C92EB-355C-AFEE-1E00-704B86AF26D0}"/>
                </a:ext>
              </a:extLst>
            </p:cNvPr>
            <p:cNvSpPr/>
            <p:nvPr/>
          </p:nvSpPr>
          <p:spPr>
            <a:xfrm>
              <a:off x="5775076" y="1809816"/>
              <a:ext cx="113146" cy="113117"/>
            </a:xfrm>
            <a:custGeom>
              <a:avLst/>
              <a:gdLst/>
              <a:ahLst/>
              <a:cxnLst/>
              <a:rect l="l" t="t" r="r" b="b"/>
              <a:pathLst>
                <a:path w="3859" h="3858" extrusionOk="0">
                  <a:moveTo>
                    <a:pt x="3668" y="0"/>
                  </a:moveTo>
                  <a:cubicBezTo>
                    <a:pt x="1645" y="0"/>
                    <a:pt x="0" y="1644"/>
                    <a:pt x="0" y="3668"/>
                  </a:cubicBezTo>
                  <a:cubicBezTo>
                    <a:pt x="0" y="3774"/>
                    <a:pt x="86" y="3858"/>
                    <a:pt x="189" y="3858"/>
                  </a:cubicBezTo>
                  <a:cubicBezTo>
                    <a:pt x="295" y="3858"/>
                    <a:pt x="379" y="3774"/>
                    <a:pt x="378" y="3669"/>
                  </a:cubicBezTo>
                  <a:cubicBezTo>
                    <a:pt x="378" y="1856"/>
                    <a:pt x="1853" y="379"/>
                    <a:pt x="3668" y="379"/>
                  </a:cubicBezTo>
                  <a:cubicBezTo>
                    <a:pt x="3774" y="379"/>
                    <a:pt x="3858" y="293"/>
                    <a:pt x="3858" y="190"/>
                  </a:cubicBezTo>
                  <a:cubicBezTo>
                    <a:pt x="3858" y="85"/>
                    <a:pt x="3771" y="0"/>
                    <a:pt x="3668" y="0"/>
                  </a:cubicBez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56;p73">
              <a:extLst>
                <a:ext uri="{FF2B5EF4-FFF2-40B4-BE49-F238E27FC236}">
                  <a16:creationId xmlns:a16="http://schemas.microsoft.com/office/drawing/2014/main" id="{2232E4AB-22F8-8537-2A77-DBD9C9538512}"/>
                </a:ext>
              </a:extLst>
            </p:cNvPr>
            <p:cNvSpPr/>
            <p:nvPr/>
          </p:nvSpPr>
          <p:spPr>
            <a:xfrm>
              <a:off x="5877021" y="1911703"/>
              <a:ext cx="113205" cy="113205"/>
            </a:xfrm>
            <a:custGeom>
              <a:avLst/>
              <a:gdLst/>
              <a:ahLst/>
              <a:cxnLst/>
              <a:rect l="l" t="t" r="r" b="b"/>
              <a:pathLst>
                <a:path w="3861" h="3861" extrusionOk="0">
                  <a:moveTo>
                    <a:pt x="3671" y="1"/>
                  </a:moveTo>
                  <a:cubicBezTo>
                    <a:pt x="3566" y="1"/>
                    <a:pt x="3481" y="87"/>
                    <a:pt x="3481" y="191"/>
                  </a:cubicBezTo>
                  <a:cubicBezTo>
                    <a:pt x="3481" y="2004"/>
                    <a:pt x="2004" y="3481"/>
                    <a:pt x="191" y="3481"/>
                  </a:cubicBezTo>
                  <a:cubicBezTo>
                    <a:pt x="85" y="3481"/>
                    <a:pt x="1" y="3566"/>
                    <a:pt x="1" y="3672"/>
                  </a:cubicBezTo>
                  <a:cubicBezTo>
                    <a:pt x="1" y="3776"/>
                    <a:pt x="87" y="3860"/>
                    <a:pt x="191" y="3860"/>
                  </a:cubicBezTo>
                  <a:cubicBezTo>
                    <a:pt x="2214" y="3860"/>
                    <a:pt x="3859" y="2216"/>
                    <a:pt x="3860" y="191"/>
                  </a:cubicBezTo>
                  <a:cubicBezTo>
                    <a:pt x="3860" y="85"/>
                    <a:pt x="3776" y="1"/>
                    <a:pt x="3671" y="1"/>
                  </a:cubicBez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57;p73">
              <a:extLst>
                <a:ext uri="{FF2B5EF4-FFF2-40B4-BE49-F238E27FC236}">
                  <a16:creationId xmlns:a16="http://schemas.microsoft.com/office/drawing/2014/main" id="{3567453F-8C4D-772B-1939-EC0AD6B62E4A}"/>
                </a:ext>
              </a:extLst>
            </p:cNvPr>
            <p:cNvSpPr/>
            <p:nvPr/>
          </p:nvSpPr>
          <p:spPr>
            <a:xfrm>
              <a:off x="5798004" y="1832744"/>
              <a:ext cx="90218" cy="90188"/>
            </a:xfrm>
            <a:custGeom>
              <a:avLst/>
              <a:gdLst/>
              <a:ahLst/>
              <a:cxnLst/>
              <a:rect l="l" t="t" r="r" b="b"/>
              <a:pathLst>
                <a:path w="3077" h="3076" extrusionOk="0">
                  <a:moveTo>
                    <a:pt x="2886" y="0"/>
                  </a:moveTo>
                  <a:cubicBezTo>
                    <a:pt x="1294" y="0"/>
                    <a:pt x="1" y="1295"/>
                    <a:pt x="1" y="2886"/>
                  </a:cubicBezTo>
                  <a:cubicBezTo>
                    <a:pt x="1" y="2992"/>
                    <a:pt x="87" y="3076"/>
                    <a:pt x="189" y="3076"/>
                  </a:cubicBezTo>
                  <a:cubicBezTo>
                    <a:pt x="294" y="3076"/>
                    <a:pt x="378" y="2992"/>
                    <a:pt x="378" y="2887"/>
                  </a:cubicBezTo>
                  <a:cubicBezTo>
                    <a:pt x="378" y="1505"/>
                    <a:pt x="1504" y="379"/>
                    <a:pt x="2886" y="379"/>
                  </a:cubicBezTo>
                  <a:cubicBezTo>
                    <a:pt x="2992" y="379"/>
                    <a:pt x="3076" y="295"/>
                    <a:pt x="3076" y="191"/>
                  </a:cubicBezTo>
                  <a:cubicBezTo>
                    <a:pt x="3076" y="85"/>
                    <a:pt x="2989" y="0"/>
                    <a:pt x="2886" y="0"/>
                  </a:cubicBez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58;p73">
              <a:extLst>
                <a:ext uri="{FF2B5EF4-FFF2-40B4-BE49-F238E27FC236}">
                  <a16:creationId xmlns:a16="http://schemas.microsoft.com/office/drawing/2014/main" id="{9F3167F5-7B43-EFD0-F2FF-EA9509F9AD67}"/>
                </a:ext>
              </a:extLst>
            </p:cNvPr>
            <p:cNvSpPr/>
            <p:nvPr/>
          </p:nvSpPr>
          <p:spPr>
            <a:xfrm>
              <a:off x="5877021" y="1911703"/>
              <a:ext cx="90247" cy="90276"/>
            </a:xfrm>
            <a:custGeom>
              <a:avLst/>
              <a:gdLst/>
              <a:ahLst/>
              <a:cxnLst/>
              <a:rect l="l" t="t" r="r" b="b"/>
              <a:pathLst>
                <a:path w="3078" h="3079" extrusionOk="0">
                  <a:moveTo>
                    <a:pt x="2888" y="1"/>
                  </a:moveTo>
                  <a:cubicBezTo>
                    <a:pt x="2783" y="1"/>
                    <a:pt x="2699" y="87"/>
                    <a:pt x="2699" y="191"/>
                  </a:cubicBezTo>
                  <a:cubicBezTo>
                    <a:pt x="2699" y="1573"/>
                    <a:pt x="1573" y="2699"/>
                    <a:pt x="191" y="2699"/>
                  </a:cubicBezTo>
                  <a:cubicBezTo>
                    <a:pt x="85" y="2699"/>
                    <a:pt x="1" y="2784"/>
                    <a:pt x="1" y="2888"/>
                  </a:cubicBezTo>
                  <a:cubicBezTo>
                    <a:pt x="1" y="2994"/>
                    <a:pt x="87" y="3078"/>
                    <a:pt x="191" y="3078"/>
                  </a:cubicBezTo>
                  <a:cubicBezTo>
                    <a:pt x="1782" y="3078"/>
                    <a:pt x="3076" y="1785"/>
                    <a:pt x="3078" y="191"/>
                  </a:cubicBezTo>
                  <a:cubicBezTo>
                    <a:pt x="3078" y="85"/>
                    <a:pt x="2992" y="1"/>
                    <a:pt x="2888" y="1"/>
                  </a:cubicBez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59;p73">
              <a:extLst>
                <a:ext uri="{FF2B5EF4-FFF2-40B4-BE49-F238E27FC236}">
                  <a16:creationId xmlns:a16="http://schemas.microsoft.com/office/drawing/2014/main" id="{B8C29573-109C-65BA-FC89-B2F0FC1D2F77}"/>
                </a:ext>
              </a:extLst>
            </p:cNvPr>
            <p:cNvSpPr/>
            <p:nvPr/>
          </p:nvSpPr>
          <p:spPr>
            <a:xfrm>
              <a:off x="5847848" y="1882588"/>
              <a:ext cx="69518" cy="69547"/>
            </a:xfrm>
            <a:custGeom>
              <a:avLst/>
              <a:gdLst/>
              <a:ahLst/>
              <a:cxnLst/>
              <a:rect l="l" t="t" r="r" b="b"/>
              <a:pathLst>
                <a:path w="2371" h="2372" extrusionOk="0">
                  <a:moveTo>
                    <a:pt x="1186" y="0"/>
                  </a:moveTo>
                  <a:cubicBezTo>
                    <a:pt x="532" y="0"/>
                    <a:pt x="0" y="532"/>
                    <a:pt x="0" y="1186"/>
                  </a:cubicBezTo>
                  <a:cubicBezTo>
                    <a:pt x="0" y="1839"/>
                    <a:pt x="532" y="2371"/>
                    <a:pt x="1186" y="2371"/>
                  </a:cubicBezTo>
                  <a:cubicBezTo>
                    <a:pt x="1839" y="2371"/>
                    <a:pt x="2370" y="1839"/>
                    <a:pt x="2370" y="1186"/>
                  </a:cubicBezTo>
                  <a:cubicBezTo>
                    <a:pt x="2370" y="532"/>
                    <a:pt x="1839" y="0"/>
                    <a:pt x="1186" y="0"/>
                  </a:cubicBezTo>
                  <a:close/>
                </a:path>
              </a:pathLst>
            </a:custGeom>
            <a:solidFill>
              <a:srgbClr val="ECC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60;p73">
              <a:extLst>
                <a:ext uri="{FF2B5EF4-FFF2-40B4-BE49-F238E27FC236}">
                  <a16:creationId xmlns:a16="http://schemas.microsoft.com/office/drawing/2014/main" id="{07AFA183-38A2-F09B-134B-8CC14C9433B4}"/>
                </a:ext>
              </a:extLst>
            </p:cNvPr>
            <p:cNvSpPr/>
            <p:nvPr/>
          </p:nvSpPr>
          <p:spPr>
            <a:xfrm>
              <a:off x="5653515" y="1688226"/>
              <a:ext cx="29" cy="29"/>
            </a:xfrm>
            <a:custGeom>
              <a:avLst/>
              <a:gdLst/>
              <a:ahLst/>
              <a:cxnLst/>
              <a:rect l="l" t="t" r="r" b="b"/>
              <a:pathLst>
                <a:path w="1" h="1" extrusionOk="0">
                  <a:moveTo>
                    <a:pt x="0" y="1"/>
                  </a:moveTo>
                  <a:close/>
                </a:path>
              </a:pathLst>
            </a:custGeom>
            <a:solidFill>
              <a:srgbClr val="ECC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61;p73">
              <a:extLst>
                <a:ext uri="{FF2B5EF4-FFF2-40B4-BE49-F238E27FC236}">
                  <a16:creationId xmlns:a16="http://schemas.microsoft.com/office/drawing/2014/main" id="{E8C12F1D-BF54-CE10-5727-4411527D6418}"/>
                </a:ext>
              </a:extLst>
            </p:cNvPr>
            <p:cNvSpPr/>
            <p:nvPr/>
          </p:nvSpPr>
          <p:spPr>
            <a:xfrm>
              <a:off x="5877021" y="1911762"/>
              <a:ext cx="11200" cy="11171"/>
            </a:xfrm>
            <a:custGeom>
              <a:avLst/>
              <a:gdLst/>
              <a:ahLst/>
              <a:cxnLst/>
              <a:rect l="l" t="t" r="r" b="b"/>
              <a:pathLst>
                <a:path w="382" h="381" extrusionOk="0">
                  <a:moveTo>
                    <a:pt x="191" y="1"/>
                  </a:moveTo>
                  <a:cubicBezTo>
                    <a:pt x="87" y="2"/>
                    <a:pt x="1" y="86"/>
                    <a:pt x="1" y="191"/>
                  </a:cubicBezTo>
                  <a:cubicBezTo>
                    <a:pt x="1" y="295"/>
                    <a:pt x="87" y="381"/>
                    <a:pt x="191" y="381"/>
                  </a:cubicBezTo>
                  <a:cubicBezTo>
                    <a:pt x="294" y="381"/>
                    <a:pt x="381" y="295"/>
                    <a:pt x="381" y="191"/>
                  </a:cubicBezTo>
                  <a:cubicBezTo>
                    <a:pt x="381" y="86"/>
                    <a:pt x="294"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62;p73">
              <a:extLst>
                <a:ext uri="{FF2B5EF4-FFF2-40B4-BE49-F238E27FC236}">
                  <a16:creationId xmlns:a16="http://schemas.microsoft.com/office/drawing/2014/main" id="{5B1B55A9-460E-AE92-1287-EF47526967D3}"/>
                </a:ext>
              </a:extLst>
            </p:cNvPr>
            <p:cNvSpPr/>
            <p:nvPr/>
          </p:nvSpPr>
          <p:spPr>
            <a:xfrm>
              <a:off x="5685181" y="1722061"/>
              <a:ext cx="133816" cy="34891"/>
            </a:xfrm>
            <a:custGeom>
              <a:avLst/>
              <a:gdLst/>
              <a:ahLst/>
              <a:cxnLst/>
              <a:rect l="l" t="t" r="r" b="b"/>
              <a:pathLst>
                <a:path w="4564" h="1190" extrusionOk="0">
                  <a:moveTo>
                    <a:pt x="0" y="0"/>
                  </a:moveTo>
                  <a:lnTo>
                    <a:pt x="0" y="1189"/>
                  </a:lnTo>
                  <a:lnTo>
                    <a:pt x="4563" y="1189"/>
                  </a:lnTo>
                  <a:lnTo>
                    <a:pt x="45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63;p73">
              <a:extLst>
                <a:ext uri="{FF2B5EF4-FFF2-40B4-BE49-F238E27FC236}">
                  <a16:creationId xmlns:a16="http://schemas.microsoft.com/office/drawing/2014/main" id="{E09B8F3A-2513-9A3D-5146-4C7B660DE893}"/>
                </a:ext>
              </a:extLst>
            </p:cNvPr>
            <p:cNvSpPr/>
            <p:nvPr/>
          </p:nvSpPr>
          <p:spPr>
            <a:xfrm>
              <a:off x="5678466" y="1783897"/>
              <a:ext cx="99160" cy="11288"/>
            </a:xfrm>
            <a:custGeom>
              <a:avLst/>
              <a:gdLst/>
              <a:ahLst/>
              <a:cxnLst/>
              <a:rect l="l" t="t" r="r" b="b"/>
              <a:pathLst>
                <a:path w="3382" h="385" extrusionOk="0">
                  <a:moveTo>
                    <a:pt x="220" y="1"/>
                  </a:moveTo>
                  <a:cubicBezTo>
                    <a:pt x="131" y="1"/>
                    <a:pt x="51" y="59"/>
                    <a:pt x="30" y="146"/>
                  </a:cubicBezTo>
                  <a:cubicBezTo>
                    <a:pt x="0" y="272"/>
                    <a:pt x="94" y="384"/>
                    <a:pt x="215" y="384"/>
                  </a:cubicBezTo>
                  <a:lnTo>
                    <a:pt x="3160" y="384"/>
                  </a:lnTo>
                  <a:cubicBezTo>
                    <a:pt x="3249" y="384"/>
                    <a:pt x="3329" y="324"/>
                    <a:pt x="3351" y="238"/>
                  </a:cubicBezTo>
                  <a:cubicBezTo>
                    <a:pt x="3381" y="111"/>
                    <a:pt x="3285" y="1"/>
                    <a:pt x="3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64;p73">
              <a:extLst>
                <a:ext uri="{FF2B5EF4-FFF2-40B4-BE49-F238E27FC236}">
                  <a16:creationId xmlns:a16="http://schemas.microsoft.com/office/drawing/2014/main" id="{46AB3431-CB89-4583-08F9-E86510504B6F}"/>
                </a:ext>
              </a:extLst>
            </p:cNvPr>
            <p:cNvSpPr/>
            <p:nvPr/>
          </p:nvSpPr>
          <p:spPr>
            <a:xfrm>
              <a:off x="5678642" y="1813129"/>
              <a:ext cx="72538" cy="11288"/>
            </a:xfrm>
            <a:custGeom>
              <a:avLst/>
              <a:gdLst/>
              <a:ahLst/>
              <a:cxnLst/>
              <a:rect l="l" t="t" r="r" b="b"/>
              <a:pathLst>
                <a:path w="2474" h="385" extrusionOk="0">
                  <a:moveTo>
                    <a:pt x="218" y="1"/>
                  </a:moveTo>
                  <a:cubicBezTo>
                    <a:pt x="131" y="1"/>
                    <a:pt x="50" y="59"/>
                    <a:pt x="30" y="146"/>
                  </a:cubicBezTo>
                  <a:cubicBezTo>
                    <a:pt x="1" y="272"/>
                    <a:pt x="94" y="384"/>
                    <a:pt x="215" y="384"/>
                  </a:cubicBezTo>
                  <a:lnTo>
                    <a:pt x="2254" y="384"/>
                  </a:lnTo>
                  <a:cubicBezTo>
                    <a:pt x="2341" y="384"/>
                    <a:pt x="2423" y="324"/>
                    <a:pt x="2443" y="238"/>
                  </a:cubicBezTo>
                  <a:cubicBezTo>
                    <a:pt x="2473" y="111"/>
                    <a:pt x="2378" y="1"/>
                    <a:pt x="2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2292;p73">
            <a:extLst>
              <a:ext uri="{FF2B5EF4-FFF2-40B4-BE49-F238E27FC236}">
                <a16:creationId xmlns:a16="http://schemas.microsoft.com/office/drawing/2014/main" id="{8D447BF3-3719-63B9-BFB1-0513D6E1F338}"/>
              </a:ext>
            </a:extLst>
          </p:cNvPr>
          <p:cNvGrpSpPr/>
          <p:nvPr/>
        </p:nvGrpSpPr>
        <p:grpSpPr>
          <a:xfrm>
            <a:off x="8663577" y="1193377"/>
            <a:ext cx="380075" cy="380427"/>
            <a:chOff x="4830649" y="2907000"/>
            <a:chExt cx="380075" cy="380427"/>
          </a:xfrm>
        </p:grpSpPr>
        <p:sp>
          <p:nvSpPr>
            <p:cNvPr id="47" name="Google Shape;2293;p73">
              <a:extLst>
                <a:ext uri="{FF2B5EF4-FFF2-40B4-BE49-F238E27FC236}">
                  <a16:creationId xmlns:a16="http://schemas.microsoft.com/office/drawing/2014/main" id="{7B4D0569-8462-4200-A7B5-4487353DDD68}"/>
                </a:ext>
              </a:extLst>
            </p:cNvPr>
            <p:cNvSpPr/>
            <p:nvPr/>
          </p:nvSpPr>
          <p:spPr>
            <a:xfrm>
              <a:off x="5020672" y="2907146"/>
              <a:ext cx="190052" cy="267604"/>
            </a:xfrm>
            <a:custGeom>
              <a:avLst/>
              <a:gdLst/>
              <a:ahLst/>
              <a:cxnLst/>
              <a:rect l="l" t="t" r="r" b="b"/>
              <a:pathLst>
                <a:path w="6482" h="9127" extrusionOk="0">
                  <a:moveTo>
                    <a:pt x="809" y="0"/>
                  </a:moveTo>
                  <a:cubicBezTo>
                    <a:pt x="362" y="0"/>
                    <a:pt x="0" y="364"/>
                    <a:pt x="0" y="815"/>
                  </a:cubicBezTo>
                  <a:lnTo>
                    <a:pt x="0" y="9127"/>
                  </a:lnTo>
                  <a:lnTo>
                    <a:pt x="6481" y="9127"/>
                  </a:lnTo>
                  <a:lnTo>
                    <a:pt x="6481" y="1422"/>
                  </a:lnTo>
                  <a:lnTo>
                    <a:pt x="5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4;p73">
              <a:extLst>
                <a:ext uri="{FF2B5EF4-FFF2-40B4-BE49-F238E27FC236}">
                  <a16:creationId xmlns:a16="http://schemas.microsoft.com/office/drawing/2014/main" id="{6B87F0D2-2711-7177-D48C-875DBF5BBD8E}"/>
                </a:ext>
              </a:extLst>
            </p:cNvPr>
            <p:cNvSpPr/>
            <p:nvPr/>
          </p:nvSpPr>
          <p:spPr>
            <a:xfrm>
              <a:off x="4830649" y="2907146"/>
              <a:ext cx="190052" cy="267604"/>
            </a:xfrm>
            <a:custGeom>
              <a:avLst/>
              <a:gdLst/>
              <a:ahLst/>
              <a:cxnLst/>
              <a:rect l="l" t="t" r="r" b="b"/>
              <a:pathLst>
                <a:path w="6482" h="9127" extrusionOk="0">
                  <a:moveTo>
                    <a:pt x="1" y="0"/>
                  </a:moveTo>
                  <a:lnTo>
                    <a:pt x="1" y="9127"/>
                  </a:lnTo>
                  <a:lnTo>
                    <a:pt x="6481" y="9127"/>
                  </a:lnTo>
                  <a:lnTo>
                    <a:pt x="6481" y="815"/>
                  </a:lnTo>
                  <a:cubicBezTo>
                    <a:pt x="6481" y="364"/>
                    <a:pt x="6119" y="0"/>
                    <a:pt x="5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95;p73">
              <a:extLst>
                <a:ext uri="{FF2B5EF4-FFF2-40B4-BE49-F238E27FC236}">
                  <a16:creationId xmlns:a16="http://schemas.microsoft.com/office/drawing/2014/main" id="{9D358E8F-D134-CF15-CC03-A1CE143DDBA3}"/>
                </a:ext>
              </a:extLst>
            </p:cNvPr>
            <p:cNvSpPr/>
            <p:nvPr/>
          </p:nvSpPr>
          <p:spPr>
            <a:xfrm>
              <a:off x="5169090" y="2907000"/>
              <a:ext cx="41458" cy="41664"/>
            </a:xfrm>
            <a:custGeom>
              <a:avLst/>
              <a:gdLst/>
              <a:ahLst/>
              <a:cxnLst/>
              <a:rect l="l" t="t" r="r" b="b"/>
              <a:pathLst>
                <a:path w="1414" h="1421" extrusionOk="0">
                  <a:moveTo>
                    <a:pt x="0" y="1"/>
                  </a:moveTo>
                  <a:lnTo>
                    <a:pt x="0" y="1421"/>
                  </a:lnTo>
                  <a:lnTo>
                    <a:pt x="1413" y="142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96;p73">
              <a:extLst>
                <a:ext uri="{FF2B5EF4-FFF2-40B4-BE49-F238E27FC236}">
                  <a16:creationId xmlns:a16="http://schemas.microsoft.com/office/drawing/2014/main" id="{2D32DEA7-6A2E-CF7A-2331-92821E78ED6B}"/>
                </a:ext>
              </a:extLst>
            </p:cNvPr>
            <p:cNvSpPr/>
            <p:nvPr/>
          </p:nvSpPr>
          <p:spPr>
            <a:xfrm>
              <a:off x="4857624" y="2947022"/>
              <a:ext cx="139006" cy="11288"/>
            </a:xfrm>
            <a:custGeom>
              <a:avLst/>
              <a:gdLst/>
              <a:ahLst/>
              <a:cxnLst/>
              <a:rect l="l" t="t" r="r" b="b"/>
              <a:pathLst>
                <a:path w="4741" h="385" extrusionOk="0">
                  <a:moveTo>
                    <a:pt x="208" y="1"/>
                  </a:moveTo>
                  <a:cubicBezTo>
                    <a:pt x="108" y="1"/>
                    <a:pt x="18" y="76"/>
                    <a:pt x="10" y="176"/>
                  </a:cubicBezTo>
                  <a:cubicBezTo>
                    <a:pt x="1" y="289"/>
                    <a:pt x="91" y="384"/>
                    <a:pt x="207" y="384"/>
                  </a:cubicBezTo>
                  <a:lnTo>
                    <a:pt x="4535" y="384"/>
                  </a:lnTo>
                  <a:cubicBezTo>
                    <a:pt x="4635" y="384"/>
                    <a:pt x="4725" y="309"/>
                    <a:pt x="4733" y="209"/>
                  </a:cubicBezTo>
                  <a:cubicBezTo>
                    <a:pt x="4741" y="97"/>
                    <a:pt x="4650" y="1"/>
                    <a:pt x="4537" y="1"/>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97;p73">
              <a:extLst>
                <a:ext uri="{FF2B5EF4-FFF2-40B4-BE49-F238E27FC236}">
                  <a16:creationId xmlns:a16="http://schemas.microsoft.com/office/drawing/2014/main" id="{B401B757-C4E9-E1F6-1BC2-B693AB056740}"/>
                </a:ext>
              </a:extLst>
            </p:cNvPr>
            <p:cNvSpPr/>
            <p:nvPr/>
          </p:nvSpPr>
          <p:spPr>
            <a:xfrm>
              <a:off x="4857624" y="2970654"/>
              <a:ext cx="139006" cy="11259"/>
            </a:xfrm>
            <a:custGeom>
              <a:avLst/>
              <a:gdLst/>
              <a:ahLst/>
              <a:cxnLst/>
              <a:rect l="l" t="t" r="r" b="b"/>
              <a:pathLst>
                <a:path w="4741" h="384" extrusionOk="0">
                  <a:moveTo>
                    <a:pt x="208" y="0"/>
                  </a:moveTo>
                  <a:cubicBezTo>
                    <a:pt x="108" y="0"/>
                    <a:pt x="18" y="75"/>
                    <a:pt x="10" y="175"/>
                  </a:cubicBezTo>
                  <a:cubicBezTo>
                    <a:pt x="1" y="288"/>
                    <a:pt x="91" y="384"/>
                    <a:pt x="207" y="384"/>
                  </a:cubicBezTo>
                  <a:lnTo>
                    <a:pt x="4535" y="384"/>
                  </a:lnTo>
                  <a:cubicBezTo>
                    <a:pt x="4635" y="384"/>
                    <a:pt x="4725" y="308"/>
                    <a:pt x="4733" y="209"/>
                  </a:cubicBezTo>
                  <a:cubicBezTo>
                    <a:pt x="4741" y="97"/>
                    <a:pt x="4650" y="0"/>
                    <a:pt x="4537"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98;p73">
              <a:extLst>
                <a:ext uri="{FF2B5EF4-FFF2-40B4-BE49-F238E27FC236}">
                  <a16:creationId xmlns:a16="http://schemas.microsoft.com/office/drawing/2014/main" id="{7ED4B0F9-9B83-2869-31BE-732CAB02C8E0}"/>
                </a:ext>
              </a:extLst>
            </p:cNvPr>
            <p:cNvSpPr/>
            <p:nvPr/>
          </p:nvSpPr>
          <p:spPr>
            <a:xfrm>
              <a:off x="4857624" y="3023488"/>
              <a:ext cx="139006" cy="11259"/>
            </a:xfrm>
            <a:custGeom>
              <a:avLst/>
              <a:gdLst/>
              <a:ahLst/>
              <a:cxnLst/>
              <a:rect l="l" t="t" r="r" b="b"/>
              <a:pathLst>
                <a:path w="4741" h="384" extrusionOk="0">
                  <a:moveTo>
                    <a:pt x="208" y="0"/>
                  </a:moveTo>
                  <a:cubicBezTo>
                    <a:pt x="108" y="0"/>
                    <a:pt x="18" y="76"/>
                    <a:pt x="10" y="175"/>
                  </a:cubicBezTo>
                  <a:cubicBezTo>
                    <a:pt x="1" y="289"/>
                    <a:pt x="91" y="384"/>
                    <a:pt x="207" y="384"/>
                  </a:cubicBezTo>
                  <a:lnTo>
                    <a:pt x="4535" y="384"/>
                  </a:lnTo>
                  <a:cubicBezTo>
                    <a:pt x="4635" y="384"/>
                    <a:pt x="4725" y="309"/>
                    <a:pt x="4733" y="209"/>
                  </a:cubicBezTo>
                  <a:cubicBezTo>
                    <a:pt x="4741" y="97"/>
                    <a:pt x="4650" y="0"/>
                    <a:pt x="4537"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99;p73">
              <a:extLst>
                <a:ext uri="{FF2B5EF4-FFF2-40B4-BE49-F238E27FC236}">
                  <a16:creationId xmlns:a16="http://schemas.microsoft.com/office/drawing/2014/main" id="{1283E648-B5B7-CD1E-B9D8-6CC4B764C21A}"/>
                </a:ext>
              </a:extLst>
            </p:cNvPr>
            <p:cNvSpPr/>
            <p:nvPr/>
          </p:nvSpPr>
          <p:spPr>
            <a:xfrm>
              <a:off x="4857624" y="3047091"/>
              <a:ext cx="139006" cy="11288"/>
            </a:xfrm>
            <a:custGeom>
              <a:avLst/>
              <a:gdLst/>
              <a:ahLst/>
              <a:cxnLst/>
              <a:rect l="l" t="t" r="r" b="b"/>
              <a:pathLst>
                <a:path w="4741" h="385" extrusionOk="0">
                  <a:moveTo>
                    <a:pt x="208" y="1"/>
                  </a:moveTo>
                  <a:cubicBezTo>
                    <a:pt x="108" y="1"/>
                    <a:pt x="18" y="76"/>
                    <a:pt x="10" y="176"/>
                  </a:cubicBezTo>
                  <a:cubicBezTo>
                    <a:pt x="1" y="289"/>
                    <a:pt x="91" y="384"/>
                    <a:pt x="207" y="384"/>
                  </a:cubicBezTo>
                  <a:lnTo>
                    <a:pt x="4535" y="384"/>
                  </a:lnTo>
                  <a:cubicBezTo>
                    <a:pt x="4635" y="384"/>
                    <a:pt x="4725" y="309"/>
                    <a:pt x="4733" y="209"/>
                  </a:cubicBezTo>
                  <a:cubicBezTo>
                    <a:pt x="4741" y="97"/>
                    <a:pt x="4650" y="1"/>
                    <a:pt x="4537" y="1"/>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00;p73">
              <a:extLst>
                <a:ext uri="{FF2B5EF4-FFF2-40B4-BE49-F238E27FC236}">
                  <a16:creationId xmlns:a16="http://schemas.microsoft.com/office/drawing/2014/main" id="{7872C438-7BF0-903E-7192-3EF1F91E5A80}"/>
                </a:ext>
              </a:extLst>
            </p:cNvPr>
            <p:cNvSpPr/>
            <p:nvPr/>
          </p:nvSpPr>
          <p:spPr>
            <a:xfrm>
              <a:off x="4857624" y="3099955"/>
              <a:ext cx="139006" cy="11259"/>
            </a:xfrm>
            <a:custGeom>
              <a:avLst/>
              <a:gdLst/>
              <a:ahLst/>
              <a:cxnLst/>
              <a:rect l="l" t="t" r="r" b="b"/>
              <a:pathLst>
                <a:path w="4741" h="384" extrusionOk="0">
                  <a:moveTo>
                    <a:pt x="208" y="0"/>
                  </a:moveTo>
                  <a:cubicBezTo>
                    <a:pt x="108" y="0"/>
                    <a:pt x="18" y="75"/>
                    <a:pt x="10" y="175"/>
                  </a:cubicBezTo>
                  <a:cubicBezTo>
                    <a:pt x="1" y="288"/>
                    <a:pt x="91" y="384"/>
                    <a:pt x="207" y="384"/>
                  </a:cubicBezTo>
                  <a:lnTo>
                    <a:pt x="4535" y="384"/>
                  </a:lnTo>
                  <a:cubicBezTo>
                    <a:pt x="4635" y="384"/>
                    <a:pt x="4725" y="308"/>
                    <a:pt x="4733" y="209"/>
                  </a:cubicBezTo>
                  <a:cubicBezTo>
                    <a:pt x="4741" y="97"/>
                    <a:pt x="4650" y="0"/>
                    <a:pt x="4537"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01;p73">
              <a:extLst>
                <a:ext uri="{FF2B5EF4-FFF2-40B4-BE49-F238E27FC236}">
                  <a16:creationId xmlns:a16="http://schemas.microsoft.com/office/drawing/2014/main" id="{90113F04-1E97-BDE5-1F5A-121ABB0CCC49}"/>
                </a:ext>
              </a:extLst>
            </p:cNvPr>
            <p:cNvSpPr/>
            <p:nvPr/>
          </p:nvSpPr>
          <p:spPr>
            <a:xfrm>
              <a:off x="4857624" y="3123557"/>
              <a:ext cx="139006" cy="11259"/>
            </a:xfrm>
            <a:custGeom>
              <a:avLst/>
              <a:gdLst/>
              <a:ahLst/>
              <a:cxnLst/>
              <a:rect l="l" t="t" r="r" b="b"/>
              <a:pathLst>
                <a:path w="4741" h="384" extrusionOk="0">
                  <a:moveTo>
                    <a:pt x="208" y="0"/>
                  </a:moveTo>
                  <a:cubicBezTo>
                    <a:pt x="108" y="0"/>
                    <a:pt x="18" y="75"/>
                    <a:pt x="10" y="175"/>
                  </a:cubicBezTo>
                  <a:cubicBezTo>
                    <a:pt x="1" y="289"/>
                    <a:pt x="91" y="384"/>
                    <a:pt x="207" y="384"/>
                  </a:cubicBezTo>
                  <a:lnTo>
                    <a:pt x="4535" y="384"/>
                  </a:lnTo>
                  <a:cubicBezTo>
                    <a:pt x="4635" y="384"/>
                    <a:pt x="4725" y="309"/>
                    <a:pt x="4733" y="209"/>
                  </a:cubicBezTo>
                  <a:cubicBezTo>
                    <a:pt x="4741" y="97"/>
                    <a:pt x="4650" y="0"/>
                    <a:pt x="4537"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02;p73">
              <a:extLst>
                <a:ext uri="{FF2B5EF4-FFF2-40B4-BE49-F238E27FC236}">
                  <a16:creationId xmlns:a16="http://schemas.microsoft.com/office/drawing/2014/main" id="{30BCFAAB-83A0-210B-B519-4EC663219CBD}"/>
                </a:ext>
              </a:extLst>
            </p:cNvPr>
            <p:cNvSpPr/>
            <p:nvPr/>
          </p:nvSpPr>
          <p:spPr>
            <a:xfrm>
              <a:off x="5046034" y="2947022"/>
              <a:ext cx="97489" cy="11288"/>
            </a:xfrm>
            <a:custGeom>
              <a:avLst/>
              <a:gdLst/>
              <a:ahLst/>
              <a:cxnLst/>
              <a:rect l="l" t="t" r="r" b="b"/>
              <a:pathLst>
                <a:path w="3325" h="385" extrusionOk="0">
                  <a:moveTo>
                    <a:pt x="206" y="1"/>
                  </a:moveTo>
                  <a:cubicBezTo>
                    <a:pt x="106" y="1"/>
                    <a:pt x="17" y="76"/>
                    <a:pt x="10" y="176"/>
                  </a:cubicBezTo>
                  <a:cubicBezTo>
                    <a:pt x="1" y="289"/>
                    <a:pt x="90" y="384"/>
                    <a:pt x="205" y="384"/>
                  </a:cubicBezTo>
                  <a:lnTo>
                    <a:pt x="3117" y="384"/>
                  </a:lnTo>
                  <a:cubicBezTo>
                    <a:pt x="3217" y="384"/>
                    <a:pt x="3308" y="309"/>
                    <a:pt x="3315" y="209"/>
                  </a:cubicBezTo>
                  <a:cubicBezTo>
                    <a:pt x="3325" y="97"/>
                    <a:pt x="3234" y="1"/>
                    <a:pt x="3119" y="1"/>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03;p73">
              <a:extLst>
                <a:ext uri="{FF2B5EF4-FFF2-40B4-BE49-F238E27FC236}">
                  <a16:creationId xmlns:a16="http://schemas.microsoft.com/office/drawing/2014/main" id="{281511E0-5AAF-7045-3A29-0A5A62713719}"/>
                </a:ext>
              </a:extLst>
            </p:cNvPr>
            <p:cNvSpPr/>
            <p:nvPr/>
          </p:nvSpPr>
          <p:spPr>
            <a:xfrm>
              <a:off x="5046034" y="2970654"/>
              <a:ext cx="139035" cy="11259"/>
            </a:xfrm>
            <a:custGeom>
              <a:avLst/>
              <a:gdLst/>
              <a:ahLst/>
              <a:cxnLst/>
              <a:rect l="l" t="t" r="r" b="b"/>
              <a:pathLst>
                <a:path w="4742" h="384" extrusionOk="0">
                  <a:moveTo>
                    <a:pt x="206" y="0"/>
                  </a:moveTo>
                  <a:cubicBezTo>
                    <a:pt x="106" y="0"/>
                    <a:pt x="17" y="75"/>
                    <a:pt x="10" y="175"/>
                  </a:cubicBezTo>
                  <a:cubicBezTo>
                    <a:pt x="1" y="288"/>
                    <a:pt x="90" y="384"/>
                    <a:pt x="205" y="384"/>
                  </a:cubicBezTo>
                  <a:lnTo>
                    <a:pt x="4535" y="384"/>
                  </a:lnTo>
                  <a:cubicBezTo>
                    <a:pt x="4635" y="384"/>
                    <a:pt x="4725" y="308"/>
                    <a:pt x="4731" y="209"/>
                  </a:cubicBezTo>
                  <a:cubicBezTo>
                    <a:pt x="4742" y="97"/>
                    <a:pt x="4651" y="0"/>
                    <a:pt x="4536"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04;p73">
              <a:extLst>
                <a:ext uri="{FF2B5EF4-FFF2-40B4-BE49-F238E27FC236}">
                  <a16:creationId xmlns:a16="http://schemas.microsoft.com/office/drawing/2014/main" id="{6D07D939-593E-FFCA-DE20-FE9DC39D0EC0}"/>
                </a:ext>
              </a:extLst>
            </p:cNvPr>
            <p:cNvSpPr/>
            <p:nvPr/>
          </p:nvSpPr>
          <p:spPr>
            <a:xfrm>
              <a:off x="5046034" y="3023488"/>
              <a:ext cx="139035" cy="11259"/>
            </a:xfrm>
            <a:custGeom>
              <a:avLst/>
              <a:gdLst/>
              <a:ahLst/>
              <a:cxnLst/>
              <a:rect l="l" t="t" r="r" b="b"/>
              <a:pathLst>
                <a:path w="4742" h="384" extrusionOk="0">
                  <a:moveTo>
                    <a:pt x="208" y="0"/>
                  </a:moveTo>
                  <a:cubicBezTo>
                    <a:pt x="108" y="0"/>
                    <a:pt x="17" y="76"/>
                    <a:pt x="10" y="175"/>
                  </a:cubicBezTo>
                  <a:cubicBezTo>
                    <a:pt x="1" y="289"/>
                    <a:pt x="90" y="384"/>
                    <a:pt x="205" y="384"/>
                  </a:cubicBezTo>
                  <a:lnTo>
                    <a:pt x="4535" y="384"/>
                  </a:lnTo>
                  <a:cubicBezTo>
                    <a:pt x="4635" y="384"/>
                    <a:pt x="4725" y="309"/>
                    <a:pt x="4733" y="209"/>
                  </a:cubicBezTo>
                  <a:cubicBezTo>
                    <a:pt x="4742" y="97"/>
                    <a:pt x="4650" y="0"/>
                    <a:pt x="4536"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05;p73">
              <a:extLst>
                <a:ext uri="{FF2B5EF4-FFF2-40B4-BE49-F238E27FC236}">
                  <a16:creationId xmlns:a16="http://schemas.microsoft.com/office/drawing/2014/main" id="{2DD867BE-1C72-6B3F-3188-B9976BCD2B1C}"/>
                </a:ext>
              </a:extLst>
            </p:cNvPr>
            <p:cNvSpPr/>
            <p:nvPr/>
          </p:nvSpPr>
          <p:spPr>
            <a:xfrm>
              <a:off x="5046034" y="3047091"/>
              <a:ext cx="139035" cy="11288"/>
            </a:xfrm>
            <a:custGeom>
              <a:avLst/>
              <a:gdLst/>
              <a:ahLst/>
              <a:cxnLst/>
              <a:rect l="l" t="t" r="r" b="b"/>
              <a:pathLst>
                <a:path w="4742" h="385" extrusionOk="0">
                  <a:moveTo>
                    <a:pt x="208" y="1"/>
                  </a:moveTo>
                  <a:cubicBezTo>
                    <a:pt x="108" y="1"/>
                    <a:pt x="17" y="76"/>
                    <a:pt x="10" y="176"/>
                  </a:cubicBezTo>
                  <a:cubicBezTo>
                    <a:pt x="1" y="289"/>
                    <a:pt x="90" y="384"/>
                    <a:pt x="205" y="384"/>
                  </a:cubicBezTo>
                  <a:lnTo>
                    <a:pt x="4535" y="384"/>
                  </a:lnTo>
                  <a:cubicBezTo>
                    <a:pt x="4635" y="384"/>
                    <a:pt x="4725" y="309"/>
                    <a:pt x="4733" y="209"/>
                  </a:cubicBezTo>
                  <a:cubicBezTo>
                    <a:pt x="4742" y="97"/>
                    <a:pt x="4650" y="1"/>
                    <a:pt x="4536" y="1"/>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06;p73">
              <a:extLst>
                <a:ext uri="{FF2B5EF4-FFF2-40B4-BE49-F238E27FC236}">
                  <a16:creationId xmlns:a16="http://schemas.microsoft.com/office/drawing/2014/main" id="{251364A3-7FCF-A68A-37FB-3F61726FD767}"/>
                </a:ext>
              </a:extLst>
            </p:cNvPr>
            <p:cNvSpPr/>
            <p:nvPr/>
          </p:nvSpPr>
          <p:spPr>
            <a:xfrm>
              <a:off x="5046034" y="3099955"/>
              <a:ext cx="139035" cy="11259"/>
            </a:xfrm>
            <a:custGeom>
              <a:avLst/>
              <a:gdLst/>
              <a:ahLst/>
              <a:cxnLst/>
              <a:rect l="l" t="t" r="r" b="b"/>
              <a:pathLst>
                <a:path w="4742" h="384" extrusionOk="0">
                  <a:moveTo>
                    <a:pt x="208" y="0"/>
                  </a:moveTo>
                  <a:cubicBezTo>
                    <a:pt x="108" y="0"/>
                    <a:pt x="17" y="75"/>
                    <a:pt x="10" y="175"/>
                  </a:cubicBezTo>
                  <a:cubicBezTo>
                    <a:pt x="1" y="288"/>
                    <a:pt x="90" y="384"/>
                    <a:pt x="205" y="384"/>
                  </a:cubicBezTo>
                  <a:lnTo>
                    <a:pt x="4535" y="384"/>
                  </a:lnTo>
                  <a:cubicBezTo>
                    <a:pt x="4635" y="384"/>
                    <a:pt x="4725" y="308"/>
                    <a:pt x="4733" y="209"/>
                  </a:cubicBezTo>
                  <a:cubicBezTo>
                    <a:pt x="4742" y="97"/>
                    <a:pt x="4650" y="0"/>
                    <a:pt x="4536"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07;p73">
              <a:extLst>
                <a:ext uri="{FF2B5EF4-FFF2-40B4-BE49-F238E27FC236}">
                  <a16:creationId xmlns:a16="http://schemas.microsoft.com/office/drawing/2014/main" id="{E5D80CC1-567E-F3C6-4D9C-EED4F42954DF}"/>
                </a:ext>
              </a:extLst>
            </p:cNvPr>
            <p:cNvSpPr/>
            <p:nvPr/>
          </p:nvSpPr>
          <p:spPr>
            <a:xfrm>
              <a:off x="5046034" y="3123557"/>
              <a:ext cx="139035" cy="11259"/>
            </a:xfrm>
            <a:custGeom>
              <a:avLst/>
              <a:gdLst/>
              <a:ahLst/>
              <a:cxnLst/>
              <a:rect l="l" t="t" r="r" b="b"/>
              <a:pathLst>
                <a:path w="4742" h="384" extrusionOk="0">
                  <a:moveTo>
                    <a:pt x="208" y="0"/>
                  </a:moveTo>
                  <a:cubicBezTo>
                    <a:pt x="108" y="0"/>
                    <a:pt x="17" y="75"/>
                    <a:pt x="10" y="175"/>
                  </a:cubicBezTo>
                  <a:cubicBezTo>
                    <a:pt x="1" y="289"/>
                    <a:pt x="90" y="384"/>
                    <a:pt x="205" y="384"/>
                  </a:cubicBezTo>
                  <a:lnTo>
                    <a:pt x="4535" y="384"/>
                  </a:lnTo>
                  <a:cubicBezTo>
                    <a:pt x="4635" y="384"/>
                    <a:pt x="4725" y="309"/>
                    <a:pt x="4733" y="209"/>
                  </a:cubicBezTo>
                  <a:cubicBezTo>
                    <a:pt x="4742" y="97"/>
                    <a:pt x="4650" y="0"/>
                    <a:pt x="4536"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08;p73">
              <a:extLst>
                <a:ext uri="{FF2B5EF4-FFF2-40B4-BE49-F238E27FC236}">
                  <a16:creationId xmlns:a16="http://schemas.microsoft.com/office/drawing/2014/main" id="{22356785-D65E-E9C2-2AE7-F5BF728D1121}"/>
                </a:ext>
              </a:extLst>
            </p:cNvPr>
            <p:cNvSpPr/>
            <p:nvPr/>
          </p:nvSpPr>
          <p:spPr>
            <a:xfrm>
              <a:off x="4916498" y="3079489"/>
              <a:ext cx="207908" cy="207937"/>
            </a:xfrm>
            <a:custGeom>
              <a:avLst/>
              <a:gdLst/>
              <a:ahLst/>
              <a:cxnLst/>
              <a:rect l="l" t="t" r="r" b="b"/>
              <a:pathLst>
                <a:path w="7091" h="7092" extrusionOk="0">
                  <a:moveTo>
                    <a:pt x="3546" y="0"/>
                  </a:moveTo>
                  <a:cubicBezTo>
                    <a:pt x="1587" y="0"/>
                    <a:pt x="1" y="1588"/>
                    <a:pt x="1" y="3545"/>
                  </a:cubicBezTo>
                  <a:cubicBezTo>
                    <a:pt x="1" y="5504"/>
                    <a:pt x="1587" y="7091"/>
                    <a:pt x="3546" y="7091"/>
                  </a:cubicBezTo>
                  <a:cubicBezTo>
                    <a:pt x="5503" y="7091"/>
                    <a:pt x="7091" y="5504"/>
                    <a:pt x="7091" y="3545"/>
                  </a:cubicBezTo>
                  <a:cubicBezTo>
                    <a:pt x="7091" y="1588"/>
                    <a:pt x="5503" y="0"/>
                    <a:pt x="3546" y="0"/>
                  </a:cubicBez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09;p73">
              <a:extLst>
                <a:ext uri="{FF2B5EF4-FFF2-40B4-BE49-F238E27FC236}">
                  <a16:creationId xmlns:a16="http://schemas.microsoft.com/office/drawing/2014/main" id="{885EFC83-CE38-2933-64AD-8C216DECC287}"/>
                </a:ext>
              </a:extLst>
            </p:cNvPr>
            <p:cNvSpPr/>
            <p:nvPr/>
          </p:nvSpPr>
          <p:spPr>
            <a:xfrm>
              <a:off x="5008973" y="3079489"/>
              <a:ext cx="115433" cy="207937"/>
            </a:xfrm>
            <a:custGeom>
              <a:avLst/>
              <a:gdLst/>
              <a:ahLst/>
              <a:cxnLst/>
              <a:rect l="l" t="t" r="r" b="b"/>
              <a:pathLst>
                <a:path w="3937" h="7092" extrusionOk="0">
                  <a:moveTo>
                    <a:pt x="392" y="0"/>
                  </a:moveTo>
                  <a:cubicBezTo>
                    <a:pt x="260" y="0"/>
                    <a:pt x="129" y="8"/>
                    <a:pt x="1" y="22"/>
                  </a:cubicBezTo>
                  <a:cubicBezTo>
                    <a:pt x="1774" y="216"/>
                    <a:pt x="3154" y="1720"/>
                    <a:pt x="3154" y="3545"/>
                  </a:cubicBezTo>
                  <a:cubicBezTo>
                    <a:pt x="3154" y="5370"/>
                    <a:pt x="1774" y="6874"/>
                    <a:pt x="1" y="7070"/>
                  </a:cubicBezTo>
                  <a:cubicBezTo>
                    <a:pt x="129" y="7084"/>
                    <a:pt x="260" y="7091"/>
                    <a:pt x="392" y="7091"/>
                  </a:cubicBezTo>
                  <a:cubicBezTo>
                    <a:pt x="2349" y="7091"/>
                    <a:pt x="3937" y="5504"/>
                    <a:pt x="3937" y="3545"/>
                  </a:cubicBezTo>
                  <a:cubicBezTo>
                    <a:pt x="3937" y="1588"/>
                    <a:pt x="2349" y="0"/>
                    <a:pt x="392" y="0"/>
                  </a:cubicBez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310;p73">
              <a:extLst>
                <a:ext uri="{FF2B5EF4-FFF2-40B4-BE49-F238E27FC236}">
                  <a16:creationId xmlns:a16="http://schemas.microsoft.com/office/drawing/2014/main" id="{4E7ECDCB-139C-CCE3-36AF-F3E75FF5847B}"/>
                </a:ext>
              </a:extLst>
            </p:cNvPr>
            <p:cNvSpPr/>
            <p:nvPr/>
          </p:nvSpPr>
          <p:spPr>
            <a:xfrm>
              <a:off x="4994226" y="3114322"/>
              <a:ext cx="79369" cy="123085"/>
            </a:xfrm>
            <a:custGeom>
              <a:avLst/>
              <a:gdLst/>
              <a:ahLst/>
              <a:cxnLst/>
              <a:rect l="l" t="t" r="r" b="b"/>
              <a:pathLst>
                <a:path w="2707" h="4198" extrusionOk="0">
                  <a:moveTo>
                    <a:pt x="2509" y="1"/>
                  </a:moveTo>
                  <a:cubicBezTo>
                    <a:pt x="2489" y="1"/>
                    <a:pt x="2469" y="4"/>
                    <a:pt x="2450" y="10"/>
                  </a:cubicBezTo>
                  <a:lnTo>
                    <a:pt x="137" y="760"/>
                  </a:lnTo>
                  <a:cubicBezTo>
                    <a:pt x="54" y="786"/>
                    <a:pt x="0" y="861"/>
                    <a:pt x="0" y="946"/>
                  </a:cubicBezTo>
                  <a:lnTo>
                    <a:pt x="0" y="4006"/>
                  </a:lnTo>
                  <a:cubicBezTo>
                    <a:pt x="0" y="4112"/>
                    <a:pt x="88" y="4198"/>
                    <a:pt x="192" y="4198"/>
                  </a:cubicBezTo>
                  <a:cubicBezTo>
                    <a:pt x="298" y="4198"/>
                    <a:pt x="384" y="4106"/>
                    <a:pt x="387" y="4106"/>
                  </a:cubicBezTo>
                  <a:lnTo>
                    <a:pt x="387" y="1090"/>
                  </a:lnTo>
                  <a:lnTo>
                    <a:pt x="2323" y="463"/>
                  </a:lnTo>
                  <a:lnTo>
                    <a:pt x="2323" y="3244"/>
                  </a:lnTo>
                  <a:cubicBezTo>
                    <a:pt x="2323" y="3314"/>
                    <a:pt x="2355" y="3382"/>
                    <a:pt x="2415" y="3420"/>
                  </a:cubicBezTo>
                  <a:cubicBezTo>
                    <a:pt x="2449" y="3442"/>
                    <a:pt x="2483" y="3451"/>
                    <a:pt x="2515" y="3451"/>
                  </a:cubicBezTo>
                  <a:cubicBezTo>
                    <a:pt x="2621" y="3451"/>
                    <a:pt x="2706" y="3359"/>
                    <a:pt x="2706" y="3359"/>
                  </a:cubicBezTo>
                  <a:lnTo>
                    <a:pt x="2706" y="200"/>
                  </a:lnTo>
                  <a:cubicBezTo>
                    <a:pt x="2706" y="162"/>
                    <a:pt x="2697" y="125"/>
                    <a:pt x="2676" y="93"/>
                  </a:cubicBezTo>
                  <a:cubicBezTo>
                    <a:pt x="2638" y="33"/>
                    <a:pt x="2573" y="1"/>
                    <a:pt x="2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311;p73">
              <a:extLst>
                <a:ext uri="{FF2B5EF4-FFF2-40B4-BE49-F238E27FC236}">
                  <a16:creationId xmlns:a16="http://schemas.microsoft.com/office/drawing/2014/main" id="{003D5069-E3E3-4638-69AB-7485F87CDD62}"/>
                </a:ext>
              </a:extLst>
            </p:cNvPr>
            <p:cNvSpPr/>
            <p:nvPr/>
          </p:nvSpPr>
          <p:spPr>
            <a:xfrm>
              <a:off x="4963293" y="3221779"/>
              <a:ext cx="42514" cy="25890"/>
            </a:xfrm>
            <a:custGeom>
              <a:avLst/>
              <a:gdLst/>
              <a:ahLst/>
              <a:cxnLst/>
              <a:rect l="l" t="t" r="r" b="b"/>
              <a:pathLst>
                <a:path w="1450" h="883" extrusionOk="0">
                  <a:moveTo>
                    <a:pt x="724" y="0"/>
                  </a:moveTo>
                  <a:cubicBezTo>
                    <a:pt x="324" y="0"/>
                    <a:pt x="0" y="197"/>
                    <a:pt x="0" y="441"/>
                  </a:cubicBezTo>
                  <a:cubicBezTo>
                    <a:pt x="0" y="685"/>
                    <a:pt x="324" y="882"/>
                    <a:pt x="724" y="882"/>
                  </a:cubicBezTo>
                  <a:cubicBezTo>
                    <a:pt x="1125" y="882"/>
                    <a:pt x="1450" y="685"/>
                    <a:pt x="1450" y="441"/>
                  </a:cubicBezTo>
                  <a:cubicBezTo>
                    <a:pt x="1450" y="197"/>
                    <a:pt x="1125" y="0"/>
                    <a:pt x="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312;p73">
              <a:extLst>
                <a:ext uri="{FF2B5EF4-FFF2-40B4-BE49-F238E27FC236}">
                  <a16:creationId xmlns:a16="http://schemas.microsoft.com/office/drawing/2014/main" id="{DA033F59-D42D-C81B-56A4-C8312A07C8E7}"/>
                </a:ext>
              </a:extLst>
            </p:cNvPr>
            <p:cNvSpPr/>
            <p:nvPr/>
          </p:nvSpPr>
          <p:spPr>
            <a:xfrm>
              <a:off x="5030846" y="3199819"/>
              <a:ext cx="42514" cy="25890"/>
            </a:xfrm>
            <a:custGeom>
              <a:avLst/>
              <a:gdLst/>
              <a:ahLst/>
              <a:cxnLst/>
              <a:rect l="l" t="t" r="r" b="b"/>
              <a:pathLst>
                <a:path w="1450" h="883" extrusionOk="0">
                  <a:moveTo>
                    <a:pt x="724" y="1"/>
                  </a:moveTo>
                  <a:cubicBezTo>
                    <a:pt x="325" y="1"/>
                    <a:pt x="0" y="199"/>
                    <a:pt x="0" y="443"/>
                  </a:cubicBezTo>
                  <a:cubicBezTo>
                    <a:pt x="0" y="687"/>
                    <a:pt x="325" y="883"/>
                    <a:pt x="724" y="883"/>
                  </a:cubicBezTo>
                  <a:cubicBezTo>
                    <a:pt x="1124" y="883"/>
                    <a:pt x="1450" y="687"/>
                    <a:pt x="1450" y="443"/>
                  </a:cubicBezTo>
                  <a:cubicBezTo>
                    <a:pt x="1450" y="199"/>
                    <a:pt x="1124" y="1"/>
                    <a:pt x="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313;p73">
              <a:extLst>
                <a:ext uri="{FF2B5EF4-FFF2-40B4-BE49-F238E27FC236}">
                  <a16:creationId xmlns:a16="http://schemas.microsoft.com/office/drawing/2014/main" id="{61843EB1-D3EC-DF41-745D-03CE8FBD7EDE}"/>
                </a:ext>
              </a:extLst>
            </p:cNvPr>
            <p:cNvSpPr/>
            <p:nvPr/>
          </p:nvSpPr>
          <p:spPr>
            <a:xfrm>
              <a:off x="4999855" y="3120127"/>
              <a:ext cx="67495" cy="44889"/>
            </a:xfrm>
            <a:custGeom>
              <a:avLst/>
              <a:gdLst/>
              <a:ahLst/>
              <a:cxnLst/>
              <a:rect l="l" t="t" r="r" b="b"/>
              <a:pathLst>
                <a:path w="2302" h="1531" extrusionOk="0">
                  <a:moveTo>
                    <a:pt x="2301" y="1"/>
                  </a:moveTo>
                  <a:lnTo>
                    <a:pt x="0" y="746"/>
                  </a:lnTo>
                  <a:lnTo>
                    <a:pt x="0" y="1530"/>
                  </a:lnTo>
                  <a:lnTo>
                    <a:pt x="2301" y="785"/>
                  </a:lnTo>
                  <a:lnTo>
                    <a:pt x="2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133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9"/>
          <p:cNvSpPr txBox="1">
            <a:spLocks noGrp="1"/>
          </p:cNvSpPr>
          <p:nvPr>
            <p:ph type="title"/>
          </p:nvPr>
        </p:nvSpPr>
        <p:spPr>
          <a:xfrm>
            <a:off x="620203" y="27383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Sedgwick Ave" panose="00000500000000000000" pitchFamily="2" charset="0"/>
              </a:rPr>
              <a:t>Mục lục</a:t>
            </a:r>
            <a:endParaRPr dirty="0">
              <a:latin typeface="Sedgwick Ave" panose="00000500000000000000" pitchFamily="2" charset="0"/>
            </a:endParaRPr>
          </a:p>
        </p:txBody>
      </p:sp>
      <p:grpSp>
        <p:nvGrpSpPr>
          <p:cNvPr id="313" name="Google Shape;313;p39"/>
          <p:cNvGrpSpPr/>
          <p:nvPr/>
        </p:nvGrpSpPr>
        <p:grpSpPr>
          <a:xfrm rot="-406086">
            <a:off x="288604" y="765890"/>
            <a:ext cx="406377" cy="448738"/>
            <a:chOff x="3465900" y="1226175"/>
            <a:chExt cx="238150" cy="262975"/>
          </a:xfrm>
        </p:grpSpPr>
        <p:sp>
          <p:nvSpPr>
            <p:cNvPr id="314" name="Google Shape;314;p39"/>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39"/>
          <p:cNvGrpSpPr/>
          <p:nvPr/>
        </p:nvGrpSpPr>
        <p:grpSpPr>
          <a:xfrm rot="894044">
            <a:off x="918888" y="213053"/>
            <a:ext cx="351984" cy="493501"/>
            <a:chOff x="2993225" y="1309825"/>
            <a:chExt cx="247975" cy="347675"/>
          </a:xfrm>
        </p:grpSpPr>
        <p:sp>
          <p:nvSpPr>
            <p:cNvPr id="320" name="Google Shape;320;p39"/>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9"/>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Content Placeholder 2">
            <a:extLst>
              <a:ext uri="{FF2B5EF4-FFF2-40B4-BE49-F238E27FC236}">
                <a16:creationId xmlns:a16="http://schemas.microsoft.com/office/drawing/2014/main" id="{6E1D8820-3902-F99D-F414-69A9683C13B7}"/>
              </a:ext>
            </a:extLst>
          </p:cNvPr>
          <p:cNvGraphicFramePr>
            <a:graphicFrameLocks/>
          </p:cNvGraphicFramePr>
          <p:nvPr>
            <p:extLst>
              <p:ext uri="{D42A27DB-BD31-4B8C-83A1-F6EECF244321}">
                <p14:modId xmlns:p14="http://schemas.microsoft.com/office/powerpoint/2010/main" val="3516557096"/>
              </p:ext>
            </p:extLst>
          </p:nvPr>
        </p:nvGraphicFramePr>
        <p:xfrm>
          <a:off x="303334" y="967256"/>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08"/>
                                        </p:tgtEl>
                                        <p:attrNameLst>
                                          <p:attrName>style.visibility</p:attrName>
                                        </p:attrNameLst>
                                      </p:cBhvr>
                                      <p:to>
                                        <p:strVal val="visible"/>
                                      </p:to>
                                    </p:set>
                                    <p:anim calcmode="lin" valueType="num">
                                      <p:cBhvr additive="base">
                                        <p:cTn id="7" dur="500" fill="hold"/>
                                        <p:tgtEl>
                                          <p:spTgt spid="308"/>
                                        </p:tgtEl>
                                        <p:attrNameLst>
                                          <p:attrName>ppt_x</p:attrName>
                                        </p:attrNameLst>
                                      </p:cBhvr>
                                      <p:tavLst>
                                        <p:tav tm="0">
                                          <p:val>
                                            <p:strVal val="#ppt_x"/>
                                          </p:val>
                                        </p:tav>
                                        <p:tav tm="100000">
                                          <p:val>
                                            <p:strVal val="#ppt_x"/>
                                          </p:val>
                                        </p:tav>
                                      </p:tavLst>
                                    </p:anim>
                                    <p:anim calcmode="lin" valueType="num">
                                      <p:cBhvr additive="base">
                                        <p:cTn id="8" dur="500" fill="hold"/>
                                        <p:tgtEl>
                                          <p:spTgt spid="30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p:bldGraphic spid="2"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CFD0-FC2A-1092-D906-0936E1C74445}"/>
              </a:ext>
            </a:extLst>
          </p:cNvPr>
          <p:cNvSpPr>
            <a:spLocks noGrp="1"/>
          </p:cNvSpPr>
          <p:nvPr>
            <p:ph type="title"/>
          </p:nvPr>
        </p:nvSpPr>
        <p:spPr/>
        <p:txBody>
          <a:bodyPr/>
          <a:lstStyle/>
          <a:p>
            <a:r>
              <a:rPr lang="en-US" dirty="0"/>
              <a:t>B.</a:t>
            </a:r>
            <a:r>
              <a:rPr lang="en-US" sz="3600" dirty="0"/>
              <a:t> Support Vector Machine (SVM)</a:t>
            </a:r>
            <a:endParaRPr lang="en-US" dirty="0"/>
          </a:p>
        </p:txBody>
      </p:sp>
      <p:sp>
        <p:nvSpPr>
          <p:cNvPr id="3" name="Subtitle 2">
            <a:extLst>
              <a:ext uri="{FF2B5EF4-FFF2-40B4-BE49-F238E27FC236}">
                <a16:creationId xmlns:a16="http://schemas.microsoft.com/office/drawing/2014/main" id="{5A8AFFA1-D07C-3528-E0D6-06F70BB20F2F}"/>
              </a:ext>
            </a:extLst>
          </p:cNvPr>
          <p:cNvSpPr>
            <a:spLocks noGrp="1"/>
          </p:cNvSpPr>
          <p:nvPr>
            <p:ph type="subTitle" idx="1"/>
          </p:nvPr>
        </p:nvSpPr>
        <p:spPr/>
        <p:txBody>
          <a:bodyPr/>
          <a:lstStyle/>
          <a:p>
            <a:r>
              <a:rPr lang="vi-VN" dirty="0"/>
              <a:t>SVM là một thuật toán giám sát, nó có thể sử dụng cho cả việc phân loại hoặc đệ quy. Tuy nhiên nó được sử dụng chủ yếu cho việc phân loại. Trong thuật toán này, chúng ta vẽ đồi thị dữ liệu là các điểm trong n chiều ( ở đây n là số lượng các tính năng bạn có) với giá trị của mỗi tính năng sẽ là một phần liên kết. Sau đó chúng tôi thực hiện tìm "đường bay" (hyper-plane) phân chia các lớp. Hyper-plane nó chỉ hiểu đơn giản là 1 đường thẳng có thể phân chia các lớp ra thành hai phần riêng biệt.</a:t>
            </a:r>
            <a:endParaRPr lang="en-US" dirty="0"/>
          </a:p>
          <a:p>
            <a:endParaRPr lang="en-US" dirty="0"/>
          </a:p>
        </p:txBody>
      </p:sp>
      <p:pic>
        <p:nvPicPr>
          <p:cNvPr id="5" name="Google Shape;97;p3">
            <a:extLst>
              <a:ext uri="{FF2B5EF4-FFF2-40B4-BE49-F238E27FC236}">
                <a16:creationId xmlns:a16="http://schemas.microsoft.com/office/drawing/2014/main" id="{117D32C9-0B3B-6C97-3B6F-B72C1E0A771E}"/>
              </a:ext>
            </a:extLst>
          </p:cNvPr>
          <p:cNvPicPr preferRelativeResize="0">
            <a:picLocks/>
          </p:cNvPicPr>
          <p:nvPr/>
        </p:nvPicPr>
        <p:blipFill rotWithShape="1">
          <a:blip r:embed="rId2">
            <a:alphaModFix/>
          </a:blip>
          <a:srcRect/>
          <a:stretch/>
        </p:blipFill>
        <p:spPr>
          <a:xfrm>
            <a:off x="5060267" y="1858575"/>
            <a:ext cx="3857626" cy="2571750"/>
          </a:xfrm>
          <a:prstGeom prst="rect">
            <a:avLst/>
          </a:prstGeom>
          <a:noFill/>
          <a:ln>
            <a:noFill/>
          </a:ln>
        </p:spPr>
      </p:pic>
      <p:grpSp>
        <p:nvGrpSpPr>
          <p:cNvPr id="4" name="Google Shape;2664;p73">
            <a:extLst>
              <a:ext uri="{FF2B5EF4-FFF2-40B4-BE49-F238E27FC236}">
                <a16:creationId xmlns:a16="http://schemas.microsoft.com/office/drawing/2014/main" id="{7210AF20-288B-5487-591C-A1FF4D85B08D}"/>
              </a:ext>
            </a:extLst>
          </p:cNvPr>
          <p:cNvGrpSpPr/>
          <p:nvPr/>
        </p:nvGrpSpPr>
        <p:grpSpPr>
          <a:xfrm>
            <a:off x="0" y="637767"/>
            <a:ext cx="290209" cy="379958"/>
            <a:chOff x="7299833" y="3516621"/>
            <a:chExt cx="290209" cy="379958"/>
          </a:xfrm>
        </p:grpSpPr>
        <p:sp>
          <p:nvSpPr>
            <p:cNvPr id="6" name="Google Shape;2665;p73">
              <a:extLst>
                <a:ext uri="{FF2B5EF4-FFF2-40B4-BE49-F238E27FC236}">
                  <a16:creationId xmlns:a16="http://schemas.microsoft.com/office/drawing/2014/main" id="{1DFCC270-5710-AEF7-C283-167CB8604371}"/>
                </a:ext>
              </a:extLst>
            </p:cNvPr>
            <p:cNvSpPr/>
            <p:nvPr/>
          </p:nvSpPr>
          <p:spPr>
            <a:xfrm>
              <a:off x="7299833" y="3516621"/>
              <a:ext cx="290209" cy="379958"/>
            </a:xfrm>
            <a:custGeom>
              <a:avLst/>
              <a:gdLst/>
              <a:ahLst/>
              <a:cxnLst/>
              <a:rect l="l" t="t" r="r" b="b"/>
              <a:pathLst>
                <a:path w="9898" h="12959" extrusionOk="0">
                  <a:moveTo>
                    <a:pt x="4951" y="1"/>
                  </a:moveTo>
                  <a:cubicBezTo>
                    <a:pt x="2216" y="1"/>
                    <a:pt x="1" y="2203"/>
                    <a:pt x="1" y="4922"/>
                  </a:cubicBezTo>
                  <a:cubicBezTo>
                    <a:pt x="1" y="8081"/>
                    <a:pt x="2981" y="11379"/>
                    <a:pt x="4316" y="12699"/>
                  </a:cubicBezTo>
                  <a:cubicBezTo>
                    <a:pt x="4491" y="12872"/>
                    <a:pt x="4720" y="12958"/>
                    <a:pt x="4949" y="12958"/>
                  </a:cubicBezTo>
                  <a:cubicBezTo>
                    <a:pt x="5178" y="12958"/>
                    <a:pt x="5407" y="12872"/>
                    <a:pt x="5583" y="12699"/>
                  </a:cubicBezTo>
                  <a:cubicBezTo>
                    <a:pt x="6917" y="11379"/>
                    <a:pt x="9897" y="8081"/>
                    <a:pt x="9897" y="4922"/>
                  </a:cubicBezTo>
                  <a:cubicBezTo>
                    <a:pt x="9897" y="2203"/>
                    <a:pt x="7683" y="1"/>
                    <a:pt x="4951" y="1"/>
                  </a:cubicBez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2666;p73">
              <a:extLst>
                <a:ext uri="{FF2B5EF4-FFF2-40B4-BE49-F238E27FC236}">
                  <a16:creationId xmlns:a16="http://schemas.microsoft.com/office/drawing/2014/main" id="{2930034C-F6B4-FD41-C4AC-2FE1375269CB}"/>
                </a:ext>
              </a:extLst>
            </p:cNvPr>
            <p:cNvSpPr/>
            <p:nvPr/>
          </p:nvSpPr>
          <p:spPr>
            <a:xfrm>
              <a:off x="7433415" y="3516621"/>
              <a:ext cx="156627" cy="379929"/>
            </a:xfrm>
            <a:custGeom>
              <a:avLst/>
              <a:gdLst/>
              <a:ahLst/>
              <a:cxnLst/>
              <a:rect l="l" t="t" r="r" b="b"/>
              <a:pathLst>
                <a:path w="5342" h="12958" extrusionOk="0">
                  <a:moveTo>
                    <a:pt x="392" y="1"/>
                  </a:moveTo>
                  <a:cubicBezTo>
                    <a:pt x="260" y="1"/>
                    <a:pt x="129" y="7"/>
                    <a:pt x="0" y="16"/>
                  </a:cubicBezTo>
                  <a:cubicBezTo>
                    <a:pt x="2551" y="214"/>
                    <a:pt x="4559" y="2334"/>
                    <a:pt x="4559" y="4922"/>
                  </a:cubicBezTo>
                  <a:cubicBezTo>
                    <a:pt x="4559" y="8081"/>
                    <a:pt x="1579" y="11379"/>
                    <a:pt x="244" y="12699"/>
                  </a:cubicBezTo>
                  <a:cubicBezTo>
                    <a:pt x="172" y="12769"/>
                    <a:pt x="89" y="12826"/>
                    <a:pt x="3" y="12869"/>
                  </a:cubicBezTo>
                  <a:cubicBezTo>
                    <a:pt x="126" y="12928"/>
                    <a:pt x="260" y="12958"/>
                    <a:pt x="393" y="12958"/>
                  </a:cubicBezTo>
                  <a:cubicBezTo>
                    <a:pt x="622" y="12958"/>
                    <a:pt x="851" y="12871"/>
                    <a:pt x="1027" y="12699"/>
                  </a:cubicBezTo>
                  <a:cubicBezTo>
                    <a:pt x="2361" y="11379"/>
                    <a:pt x="5341" y="8081"/>
                    <a:pt x="5341" y="4922"/>
                  </a:cubicBezTo>
                  <a:cubicBezTo>
                    <a:pt x="5341" y="2203"/>
                    <a:pt x="3127" y="1"/>
                    <a:pt x="392" y="1"/>
                  </a:cubicBez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67;p73">
              <a:extLst>
                <a:ext uri="{FF2B5EF4-FFF2-40B4-BE49-F238E27FC236}">
                  <a16:creationId xmlns:a16="http://schemas.microsoft.com/office/drawing/2014/main" id="{15FB3874-7012-542E-E857-4752E841EF9F}"/>
                </a:ext>
              </a:extLst>
            </p:cNvPr>
            <p:cNvSpPr/>
            <p:nvPr/>
          </p:nvSpPr>
          <p:spPr>
            <a:xfrm>
              <a:off x="7379994" y="3516621"/>
              <a:ext cx="210048" cy="294402"/>
            </a:xfrm>
            <a:custGeom>
              <a:avLst/>
              <a:gdLst/>
              <a:ahLst/>
              <a:cxnLst/>
              <a:rect l="l" t="t" r="r" b="b"/>
              <a:pathLst>
                <a:path w="7164" h="10041" extrusionOk="0">
                  <a:moveTo>
                    <a:pt x="2214" y="1"/>
                  </a:moveTo>
                  <a:cubicBezTo>
                    <a:pt x="1419" y="1"/>
                    <a:pt x="667" y="189"/>
                    <a:pt x="0" y="521"/>
                  </a:cubicBezTo>
                  <a:cubicBezTo>
                    <a:pt x="308" y="2032"/>
                    <a:pt x="1404" y="5767"/>
                    <a:pt x="5134" y="10040"/>
                  </a:cubicBezTo>
                  <a:cubicBezTo>
                    <a:pt x="6206" y="8546"/>
                    <a:pt x="7163" y="6712"/>
                    <a:pt x="7163" y="4922"/>
                  </a:cubicBezTo>
                  <a:cubicBezTo>
                    <a:pt x="7163" y="2203"/>
                    <a:pt x="4949" y="1"/>
                    <a:pt x="2214" y="1"/>
                  </a:cubicBez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68;p73">
              <a:extLst>
                <a:ext uri="{FF2B5EF4-FFF2-40B4-BE49-F238E27FC236}">
                  <a16:creationId xmlns:a16="http://schemas.microsoft.com/office/drawing/2014/main" id="{07ACA8EC-25FD-20FF-1BC4-8548C82E6663}"/>
                </a:ext>
              </a:extLst>
            </p:cNvPr>
            <p:cNvSpPr/>
            <p:nvPr/>
          </p:nvSpPr>
          <p:spPr>
            <a:xfrm>
              <a:off x="7433503" y="3516621"/>
              <a:ext cx="156539" cy="294402"/>
            </a:xfrm>
            <a:custGeom>
              <a:avLst/>
              <a:gdLst/>
              <a:ahLst/>
              <a:cxnLst/>
              <a:rect l="l" t="t" r="r" b="b"/>
              <a:pathLst>
                <a:path w="5339" h="10041" extrusionOk="0">
                  <a:moveTo>
                    <a:pt x="389" y="1"/>
                  </a:moveTo>
                  <a:cubicBezTo>
                    <a:pt x="258" y="1"/>
                    <a:pt x="128" y="7"/>
                    <a:pt x="0" y="16"/>
                  </a:cubicBezTo>
                  <a:cubicBezTo>
                    <a:pt x="2548" y="215"/>
                    <a:pt x="4553" y="2337"/>
                    <a:pt x="4553" y="4922"/>
                  </a:cubicBezTo>
                  <a:cubicBezTo>
                    <a:pt x="4553" y="6512"/>
                    <a:pt x="3797" y="8140"/>
                    <a:pt x="2877" y="9533"/>
                  </a:cubicBezTo>
                  <a:cubicBezTo>
                    <a:pt x="3016" y="9701"/>
                    <a:pt x="3160" y="9870"/>
                    <a:pt x="3309" y="10040"/>
                  </a:cubicBezTo>
                  <a:cubicBezTo>
                    <a:pt x="4381" y="8546"/>
                    <a:pt x="5338" y="6712"/>
                    <a:pt x="5338" y="4922"/>
                  </a:cubicBezTo>
                  <a:cubicBezTo>
                    <a:pt x="5338" y="2203"/>
                    <a:pt x="3124" y="1"/>
                    <a:pt x="389" y="1"/>
                  </a:cubicBez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69;p73">
              <a:extLst>
                <a:ext uri="{FF2B5EF4-FFF2-40B4-BE49-F238E27FC236}">
                  <a16:creationId xmlns:a16="http://schemas.microsoft.com/office/drawing/2014/main" id="{EC41954F-E4F4-4461-5C77-C45FE91CCB27}"/>
                </a:ext>
              </a:extLst>
            </p:cNvPr>
            <p:cNvSpPr/>
            <p:nvPr/>
          </p:nvSpPr>
          <p:spPr>
            <a:xfrm>
              <a:off x="7360379" y="3576317"/>
              <a:ext cx="169030" cy="169030"/>
            </a:xfrm>
            <a:custGeom>
              <a:avLst/>
              <a:gdLst/>
              <a:ahLst/>
              <a:cxnLst/>
              <a:rect l="l" t="t" r="r" b="b"/>
              <a:pathLst>
                <a:path w="5765" h="5765" extrusionOk="0">
                  <a:moveTo>
                    <a:pt x="2883" y="0"/>
                  </a:moveTo>
                  <a:cubicBezTo>
                    <a:pt x="1292" y="0"/>
                    <a:pt x="0" y="1292"/>
                    <a:pt x="0" y="2882"/>
                  </a:cubicBezTo>
                  <a:cubicBezTo>
                    <a:pt x="0" y="4475"/>
                    <a:pt x="1292" y="5765"/>
                    <a:pt x="2883" y="5765"/>
                  </a:cubicBezTo>
                  <a:cubicBezTo>
                    <a:pt x="4475" y="5765"/>
                    <a:pt x="5765" y="4475"/>
                    <a:pt x="5765" y="2882"/>
                  </a:cubicBezTo>
                  <a:cubicBezTo>
                    <a:pt x="5765" y="1292"/>
                    <a:pt x="4475" y="0"/>
                    <a:pt x="2883"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670;p73">
              <a:extLst>
                <a:ext uri="{FF2B5EF4-FFF2-40B4-BE49-F238E27FC236}">
                  <a16:creationId xmlns:a16="http://schemas.microsoft.com/office/drawing/2014/main" id="{89CDAAB4-3C3D-88EC-55C9-979CF08FEEBE}"/>
                </a:ext>
              </a:extLst>
            </p:cNvPr>
            <p:cNvSpPr/>
            <p:nvPr/>
          </p:nvSpPr>
          <p:spPr>
            <a:xfrm>
              <a:off x="7396208" y="3610005"/>
              <a:ext cx="97401" cy="92622"/>
            </a:xfrm>
            <a:custGeom>
              <a:avLst/>
              <a:gdLst/>
              <a:ahLst/>
              <a:cxnLst/>
              <a:rect l="l" t="t" r="r" b="b"/>
              <a:pathLst>
                <a:path w="3322" h="3159" extrusionOk="0">
                  <a:moveTo>
                    <a:pt x="1661" y="0"/>
                  </a:moveTo>
                  <a:lnTo>
                    <a:pt x="1147" y="1040"/>
                  </a:lnTo>
                  <a:lnTo>
                    <a:pt x="1" y="1206"/>
                  </a:lnTo>
                  <a:lnTo>
                    <a:pt x="831" y="2016"/>
                  </a:lnTo>
                  <a:lnTo>
                    <a:pt x="636" y="3158"/>
                  </a:lnTo>
                  <a:lnTo>
                    <a:pt x="1661" y="2620"/>
                  </a:lnTo>
                  <a:lnTo>
                    <a:pt x="2687" y="3158"/>
                  </a:lnTo>
                  <a:lnTo>
                    <a:pt x="2492" y="2016"/>
                  </a:lnTo>
                  <a:lnTo>
                    <a:pt x="3322" y="1206"/>
                  </a:lnTo>
                  <a:lnTo>
                    <a:pt x="2174" y="1040"/>
                  </a:lnTo>
                  <a:lnTo>
                    <a:pt x="16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2671;p73">
            <a:extLst>
              <a:ext uri="{FF2B5EF4-FFF2-40B4-BE49-F238E27FC236}">
                <a16:creationId xmlns:a16="http://schemas.microsoft.com/office/drawing/2014/main" id="{63CFD093-1F72-8FFD-3D1E-6AE4A2E1131F}"/>
              </a:ext>
            </a:extLst>
          </p:cNvPr>
          <p:cNvGrpSpPr/>
          <p:nvPr/>
        </p:nvGrpSpPr>
        <p:grpSpPr>
          <a:xfrm>
            <a:off x="8535318" y="1159184"/>
            <a:ext cx="380134" cy="380017"/>
            <a:chOff x="8100709" y="3516621"/>
            <a:chExt cx="380134" cy="380017"/>
          </a:xfrm>
        </p:grpSpPr>
        <p:sp>
          <p:nvSpPr>
            <p:cNvPr id="13" name="Google Shape;2672;p73">
              <a:extLst>
                <a:ext uri="{FF2B5EF4-FFF2-40B4-BE49-F238E27FC236}">
                  <a16:creationId xmlns:a16="http://schemas.microsoft.com/office/drawing/2014/main" id="{9DC92995-46B0-9144-5BC4-EBA704733EDA}"/>
                </a:ext>
              </a:extLst>
            </p:cNvPr>
            <p:cNvSpPr/>
            <p:nvPr/>
          </p:nvSpPr>
          <p:spPr>
            <a:xfrm>
              <a:off x="8100709" y="3516885"/>
              <a:ext cx="259980" cy="295399"/>
            </a:xfrm>
            <a:custGeom>
              <a:avLst/>
              <a:gdLst/>
              <a:ahLst/>
              <a:cxnLst/>
              <a:rect l="l" t="t" r="r" b="b"/>
              <a:pathLst>
                <a:path w="8867" h="10075" extrusionOk="0">
                  <a:moveTo>
                    <a:pt x="3792" y="1"/>
                  </a:moveTo>
                  <a:cubicBezTo>
                    <a:pt x="1733" y="1"/>
                    <a:pt x="0" y="1717"/>
                    <a:pt x="46" y="3773"/>
                  </a:cubicBezTo>
                  <a:lnTo>
                    <a:pt x="49" y="9292"/>
                  </a:lnTo>
                  <a:cubicBezTo>
                    <a:pt x="49" y="9723"/>
                    <a:pt x="400" y="10074"/>
                    <a:pt x="831" y="10074"/>
                  </a:cubicBezTo>
                  <a:lnTo>
                    <a:pt x="1704" y="10074"/>
                  </a:lnTo>
                  <a:lnTo>
                    <a:pt x="2902" y="5023"/>
                  </a:lnTo>
                  <a:lnTo>
                    <a:pt x="6315" y="4886"/>
                  </a:lnTo>
                  <a:cubicBezTo>
                    <a:pt x="6340" y="4886"/>
                    <a:pt x="6363" y="4886"/>
                    <a:pt x="6389" y="4885"/>
                  </a:cubicBezTo>
                  <a:lnTo>
                    <a:pt x="6412" y="4885"/>
                  </a:lnTo>
                  <a:cubicBezTo>
                    <a:pt x="7766" y="4885"/>
                    <a:pt x="8866" y="3791"/>
                    <a:pt x="8866" y="2443"/>
                  </a:cubicBezTo>
                  <a:cubicBezTo>
                    <a:pt x="8863" y="1095"/>
                    <a:pt x="7765" y="1"/>
                    <a:pt x="6412" y="1"/>
                  </a:cubicBezTo>
                  <a:cubicBezTo>
                    <a:pt x="5992" y="1"/>
                    <a:pt x="5596" y="107"/>
                    <a:pt x="5251" y="291"/>
                  </a:cubicBezTo>
                  <a:cubicBezTo>
                    <a:pt x="4803" y="105"/>
                    <a:pt x="4310" y="1"/>
                    <a:pt x="3792" y="1"/>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73;p73">
              <a:extLst>
                <a:ext uri="{FF2B5EF4-FFF2-40B4-BE49-F238E27FC236}">
                  <a16:creationId xmlns:a16="http://schemas.microsoft.com/office/drawing/2014/main" id="{CF7F1A6F-C3E8-6F06-7094-A414D7D9D3EA}"/>
                </a:ext>
              </a:extLst>
            </p:cNvPr>
            <p:cNvSpPr/>
            <p:nvPr/>
          </p:nvSpPr>
          <p:spPr>
            <a:xfrm>
              <a:off x="8262878" y="3516621"/>
              <a:ext cx="97724" cy="143316"/>
            </a:xfrm>
            <a:custGeom>
              <a:avLst/>
              <a:gdLst/>
              <a:ahLst/>
              <a:cxnLst/>
              <a:rect l="l" t="t" r="r" b="b"/>
              <a:pathLst>
                <a:path w="3333" h="4888" extrusionOk="0">
                  <a:moveTo>
                    <a:pt x="878" y="1"/>
                  </a:moveTo>
                  <a:cubicBezTo>
                    <a:pt x="746" y="1"/>
                    <a:pt x="614" y="13"/>
                    <a:pt x="487" y="31"/>
                  </a:cubicBezTo>
                  <a:cubicBezTo>
                    <a:pt x="1657" y="217"/>
                    <a:pt x="2550" y="1226"/>
                    <a:pt x="2550" y="2444"/>
                  </a:cubicBezTo>
                  <a:cubicBezTo>
                    <a:pt x="2550" y="3791"/>
                    <a:pt x="1451" y="4886"/>
                    <a:pt x="95" y="4886"/>
                  </a:cubicBezTo>
                  <a:lnTo>
                    <a:pt x="72" y="4886"/>
                  </a:lnTo>
                  <a:cubicBezTo>
                    <a:pt x="48" y="4888"/>
                    <a:pt x="25" y="4888"/>
                    <a:pt x="0" y="4888"/>
                  </a:cubicBezTo>
                  <a:lnTo>
                    <a:pt x="783" y="4888"/>
                  </a:lnTo>
                  <a:cubicBezTo>
                    <a:pt x="807" y="4888"/>
                    <a:pt x="830" y="4888"/>
                    <a:pt x="855" y="4886"/>
                  </a:cubicBezTo>
                  <a:lnTo>
                    <a:pt x="878" y="4886"/>
                  </a:lnTo>
                  <a:cubicBezTo>
                    <a:pt x="2234" y="4886"/>
                    <a:pt x="3332" y="3794"/>
                    <a:pt x="3332" y="2444"/>
                  </a:cubicBezTo>
                  <a:cubicBezTo>
                    <a:pt x="3332" y="1093"/>
                    <a:pt x="2234" y="1"/>
                    <a:pt x="878" y="1"/>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74;p73">
              <a:extLst>
                <a:ext uri="{FF2B5EF4-FFF2-40B4-BE49-F238E27FC236}">
                  <a16:creationId xmlns:a16="http://schemas.microsoft.com/office/drawing/2014/main" id="{2F99FDFD-30FB-B6A8-DD91-860EF7BA4F35}"/>
                </a:ext>
              </a:extLst>
            </p:cNvPr>
            <p:cNvSpPr/>
            <p:nvPr/>
          </p:nvSpPr>
          <p:spPr>
            <a:xfrm>
              <a:off x="8137945" y="3721715"/>
              <a:ext cx="153461" cy="174894"/>
            </a:xfrm>
            <a:custGeom>
              <a:avLst/>
              <a:gdLst/>
              <a:ahLst/>
              <a:cxnLst/>
              <a:rect l="l" t="t" r="r" b="b"/>
              <a:pathLst>
                <a:path w="5234" h="5965" extrusionOk="0">
                  <a:moveTo>
                    <a:pt x="1993" y="0"/>
                  </a:moveTo>
                  <a:cubicBezTo>
                    <a:pt x="893" y="0"/>
                    <a:pt x="0" y="887"/>
                    <a:pt x="0" y="1979"/>
                  </a:cubicBezTo>
                  <a:lnTo>
                    <a:pt x="0" y="5964"/>
                  </a:lnTo>
                  <a:lnTo>
                    <a:pt x="5234" y="5964"/>
                  </a:lnTo>
                  <a:lnTo>
                    <a:pt x="5234" y="1979"/>
                  </a:lnTo>
                  <a:cubicBezTo>
                    <a:pt x="5234" y="887"/>
                    <a:pt x="4341" y="0"/>
                    <a:pt x="3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75;p73">
              <a:extLst>
                <a:ext uri="{FF2B5EF4-FFF2-40B4-BE49-F238E27FC236}">
                  <a16:creationId xmlns:a16="http://schemas.microsoft.com/office/drawing/2014/main" id="{B83B65A1-37B1-F19B-39FF-71DA2CABAF67}"/>
                </a:ext>
              </a:extLst>
            </p:cNvPr>
            <p:cNvSpPr/>
            <p:nvPr/>
          </p:nvSpPr>
          <p:spPr>
            <a:xfrm>
              <a:off x="8137887" y="3721744"/>
              <a:ext cx="153578" cy="174864"/>
            </a:xfrm>
            <a:custGeom>
              <a:avLst/>
              <a:gdLst/>
              <a:ahLst/>
              <a:cxnLst/>
              <a:rect l="l" t="t" r="r" b="b"/>
              <a:pathLst>
                <a:path w="5238" h="5964" extrusionOk="0">
                  <a:moveTo>
                    <a:pt x="1883" y="1"/>
                  </a:moveTo>
                  <a:cubicBezTo>
                    <a:pt x="844" y="1"/>
                    <a:pt x="1" y="837"/>
                    <a:pt x="1" y="1871"/>
                  </a:cubicBezTo>
                  <a:lnTo>
                    <a:pt x="1" y="5963"/>
                  </a:lnTo>
                  <a:lnTo>
                    <a:pt x="5237" y="5963"/>
                  </a:lnTo>
                  <a:lnTo>
                    <a:pt x="5237" y="1871"/>
                  </a:lnTo>
                  <a:cubicBezTo>
                    <a:pt x="5237" y="526"/>
                    <a:pt x="3834" y="70"/>
                    <a:pt x="3834" y="70"/>
                  </a:cubicBezTo>
                  <a:lnTo>
                    <a:pt x="3819" y="91"/>
                  </a:lnTo>
                  <a:lnTo>
                    <a:pt x="3805" y="2079"/>
                  </a:lnTo>
                  <a:cubicBezTo>
                    <a:pt x="3804" y="2241"/>
                    <a:pt x="3673" y="2340"/>
                    <a:pt x="3540" y="2340"/>
                  </a:cubicBezTo>
                  <a:cubicBezTo>
                    <a:pt x="3458" y="2340"/>
                    <a:pt x="3376" y="2303"/>
                    <a:pt x="3322" y="2221"/>
                  </a:cubicBezTo>
                  <a:lnTo>
                    <a:pt x="1883" y="1"/>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76;p73">
              <a:extLst>
                <a:ext uri="{FF2B5EF4-FFF2-40B4-BE49-F238E27FC236}">
                  <a16:creationId xmlns:a16="http://schemas.microsoft.com/office/drawing/2014/main" id="{769DD9EB-0C2A-5E22-677B-47A05F0BFB24}"/>
                </a:ext>
              </a:extLst>
            </p:cNvPr>
            <p:cNvSpPr/>
            <p:nvPr/>
          </p:nvSpPr>
          <p:spPr>
            <a:xfrm>
              <a:off x="8102087" y="3581741"/>
              <a:ext cx="199435" cy="156188"/>
            </a:xfrm>
            <a:custGeom>
              <a:avLst/>
              <a:gdLst/>
              <a:ahLst/>
              <a:cxnLst/>
              <a:rect l="l" t="t" r="r" b="b"/>
              <a:pathLst>
                <a:path w="6802" h="5327" extrusionOk="0">
                  <a:moveTo>
                    <a:pt x="2366" y="1"/>
                  </a:moveTo>
                  <a:cubicBezTo>
                    <a:pt x="2366" y="1"/>
                    <a:pt x="2366" y="2340"/>
                    <a:pt x="1090" y="2340"/>
                  </a:cubicBezTo>
                  <a:lnTo>
                    <a:pt x="515" y="2340"/>
                  </a:lnTo>
                  <a:cubicBezTo>
                    <a:pt x="232" y="2340"/>
                    <a:pt x="1" y="2563"/>
                    <a:pt x="1" y="2839"/>
                  </a:cubicBezTo>
                  <a:cubicBezTo>
                    <a:pt x="1" y="3115"/>
                    <a:pt x="231" y="3337"/>
                    <a:pt x="513" y="3337"/>
                  </a:cubicBezTo>
                  <a:lnTo>
                    <a:pt x="1099" y="3337"/>
                  </a:lnTo>
                  <a:cubicBezTo>
                    <a:pt x="1229" y="4452"/>
                    <a:pt x="2453" y="5327"/>
                    <a:pt x="3944" y="5327"/>
                  </a:cubicBezTo>
                  <a:cubicBezTo>
                    <a:pt x="5523" y="5327"/>
                    <a:pt x="6802" y="4346"/>
                    <a:pt x="6802" y="3141"/>
                  </a:cubicBezTo>
                  <a:lnTo>
                    <a:pt x="6802" y="1705"/>
                  </a:lnTo>
                  <a:cubicBezTo>
                    <a:pt x="6802" y="1491"/>
                    <a:pt x="6623" y="1326"/>
                    <a:pt x="6417" y="1326"/>
                  </a:cubicBezTo>
                  <a:cubicBezTo>
                    <a:pt x="6385" y="1326"/>
                    <a:pt x="6353" y="1330"/>
                    <a:pt x="6320" y="1338"/>
                  </a:cubicBezTo>
                  <a:cubicBezTo>
                    <a:pt x="6042" y="1409"/>
                    <a:pt x="5622" y="1506"/>
                    <a:pt x="5133" y="1506"/>
                  </a:cubicBezTo>
                  <a:cubicBezTo>
                    <a:pt x="4290" y="1506"/>
                    <a:pt x="3242" y="1217"/>
                    <a:pt x="2366" y="1"/>
                  </a:cubicBezTo>
                  <a:close/>
                </a:path>
              </a:pathLst>
            </a:custGeom>
            <a:solidFill>
              <a:srgbClr val="FED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77;p73">
              <a:extLst>
                <a:ext uri="{FF2B5EF4-FFF2-40B4-BE49-F238E27FC236}">
                  <a16:creationId xmlns:a16="http://schemas.microsoft.com/office/drawing/2014/main" id="{6EC89066-9D03-ABA8-3863-AB08FDD1190E}"/>
                </a:ext>
              </a:extLst>
            </p:cNvPr>
            <p:cNvSpPr/>
            <p:nvPr/>
          </p:nvSpPr>
          <p:spPr>
            <a:xfrm>
              <a:off x="8273404" y="3671753"/>
              <a:ext cx="207322" cy="224884"/>
            </a:xfrm>
            <a:custGeom>
              <a:avLst/>
              <a:gdLst/>
              <a:ahLst/>
              <a:cxnLst/>
              <a:rect l="l" t="t" r="r" b="b"/>
              <a:pathLst>
                <a:path w="7071" h="7670" extrusionOk="0">
                  <a:moveTo>
                    <a:pt x="698" y="0"/>
                  </a:moveTo>
                  <a:cubicBezTo>
                    <a:pt x="696" y="0"/>
                    <a:pt x="693" y="0"/>
                    <a:pt x="691" y="0"/>
                  </a:cubicBezTo>
                  <a:lnTo>
                    <a:pt x="0" y="0"/>
                  </a:lnTo>
                  <a:lnTo>
                    <a:pt x="0" y="709"/>
                  </a:lnTo>
                  <a:lnTo>
                    <a:pt x="671" y="709"/>
                  </a:lnTo>
                  <a:cubicBezTo>
                    <a:pt x="1125" y="709"/>
                    <a:pt x="1493" y="1076"/>
                    <a:pt x="1493" y="1526"/>
                  </a:cubicBezTo>
                  <a:lnTo>
                    <a:pt x="1499" y="7670"/>
                  </a:lnTo>
                  <a:lnTo>
                    <a:pt x="6329" y="7670"/>
                  </a:lnTo>
                  <a:lnTo>
                    <a:pt x="6329" y="7668"/>
                  </a:lnTo>
                  <a:lnTo>
                    <a:pt x="6328" y="5947"/>
                  </a:lnTo>
                  <a:lnTo>
                    <a:pt x="6328" y="5947"/>
                  </a:lnTo>
                  <a:cubicBezTo>
                    <a:pt x="6399" y="5983"/>
                    <a:pt x="6468" y="5999"/>
                    <a:pt x="6531" y="5999"/>
                  </a:cubicBezTo>
                  <a:cubicBezTo>
                    <a:pt x="6886" y="5999"/>
                    <a:pt x="7070" y="5506"/>
                    <a:pt x="6691" y="5294"/>
                  </a:cubicBezTo>
                  <a:lnTo>
                    <a:pt x="3944" y="3712"/>
                  </a:lnTo>
                  <a:cubicBezTo>
                    <a:pt x="3860" y="3663"/>
                    <a:pt x="3779" y="3642"/>
                    <a:pt x="3705" y="3642"/>
                  </a:cubicBezTo>
                  <a:cubicBezTo>
                    <a:pt x="3338" y="3642"/>
                    <a:pt x="3136" y="4159"/>
                    <a:pt x="3567" y="4367"/>
                  </a:cubicBezTo>
                  <a:lnTo>
                    <a:pt x="3568" y="6406"/>
                  </a:lnTo>
                  <a:cubicBezTo>
                    <a:pt x="3568" y="6637"/>
                    <a:pt x="3379" y="6827"/>
                    <a:pt x="3146" y="6827"/>
                  </a:cubicBezTo>
                  <a:cubicBezTo>
                    <a:pt x="3139" y="6827"/>
                    <a:pt x="3133" y="6826"/>
                    <a:pt x="3126" y="6826"/>
                  </a:cubicBezTo>
                  <a:cubicBezTo>
                    <a:pt x="2904" y="6815"/>
                    <a:pt x="2723" y="6614"/>
                    <a:pt x="2723" y="6392"/>
                  </a:cubicBezTo>
                  <a:lnTo>
                    <a:pt x="2718" y="1803"/>
                  </a:lnTo>
                  <a:cubicBezTo>
                    <a:pt x="2718" y="690"/>
                    <a:pt x="1814" y="0"/>
                    <a:pt x="698" y="0"/>
                  </a:cubicBezTo>
                  <a:close/>
                </a:path>
              </a:pathLst>
            </a:custGeom>
            <a:solidFill>
              <a:srgbClr val="ECC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78;p73">
              <a:extLst>
                <a:ext uri="{FF2B5EF4-FFF2-40B4-BE49-F238E27FC236}">
                  <a16:creationId xmlns:a16="http://schemas.microsoft.com/office/drawing/2014/main" id="{8C5B36FB-E603-97B7-1A6D-DF2D9E91C298}"/>
                </a:ext>
              </a:extLst>
            </p:cNvPr>
            <p:cNvSpPr/>
            <p:nvPr/>
          </p:nvSpPr>
          <p:spPr>
            <a:xfrm>
              <a:off x="8366172" y="3778478"/>
              <a:ext cx="114671" cy="118130"/>
            </a:xfrm>
            <a:custGeom>
              <a:avLst/>
              <a:gdLst/>
              <a:ahLst/>
              <a:cxnLst/>
              <a:rect l="l" t="t" r="r" b="b"/>
              <a:pathLst>
                <a:path w="3911" h="4029" extrusionOk="0">
                  <a:moveTo>
                    <a:pt x="531" y="1"/>
                  </a:moveTo>
                  <a:cubicBezTo>
                    <a:pt x="198" y="1"/>
                    <a:pt x="0" y="429"/>
                    <a:pt x="291" y="663"/>
                  </a:cubicBezTo>
                  <a:lnTo>
                    <a:pt x="2377" y="1852"/>
                  </a:lnTo>
                  <a:lnTo>
                    <a:pt x="2378" y="4028"/>
                  </a:lnTo>
                  <a:lnTo>
                    <a:pt x="3164" y="4028"/>
                  </a:lnTo>
                  <a:lnTo>
                    <a:pt x="3161" y="2307"/>
                  </a:lnTo>
                  <a:lnTo>
                    <a:pt x="3161" y="2307"/>
                  </a:lnTo>
                  <a:cubicBezTo>
                    <a:pt x="3233" y="2343"/>
                    <a:pt x="3302" y="2358"/>
                    <a:pt x="3366" y="2358"/>
                  </a:cubicBezTo>
                  <a:cubicBezTo>
                    <a:pt x="3725" y="2358"/>
                    <a:pt x="3910" y="1863"/>
                    <a:pt x="3529" y="1654"/>
                  </a:cubicBezTo>
                  <a:lnTo>
                    <a:pt x="772" y="72"/>
                  </a:lnTo>
                  <a:cubicBezTo>
                    <a:pt x="688" y="22"/>
                    <a:pt x="606" y="1"/>
                    <a:pt x="531" y="1"/>
                  </a:cubicBezTo>
                  <a:close/>
                </a:path>
              </a:pathLst>
            </a:custGeom>
            <a:solidFill>
              <a:srgbClr val="CDA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79;p73">
              <a:extLst>
                <a:ext uri="{FF2B5EF4-FFF2-40B4-BE49-F238E27FC236}">
                  <a16:creationId xmlns:a16="http://schemas.microsoft.com/office/drawing/2014/main" id="{B14A8542-FEF6-0919-E625-F7F27E1EB2B1}"/>
                </a:ext>
              </a:extLst>
            </p:cNvPr>
            <p:cNvSpPr/>
            <p:nvPr/>
          </p:nvSpPr>
          <p:spPr>
            <a:xfrm>
              <a:off x="8222445" y="3663456"/>
              <a:ext cx="54887" cy="36386"/>
            </a:xfrm>
            <a:custGeom>
              <a:avLst/>
              <a:gdLst/>
              <a:ahLst/>
              <a:cxnLst/>
              <a:rect l="l" t="t" r="r" b="b"/>
              <a:pathLst>
                <a:path w="1872" h="1241" extrusionOk="0">
                  <a:moveTo>
                    <a:pt x="1539" y="1"/>
                  </a:moveTo>
                  <a:cubicBezTo>
                    <a:pt x="1493" y="1"/>
                    <a:pt x="1447" y="10"/>
                    <a:pt x="1402" y="29"/>
                  </a:cubicBezTo>
                  <a:lnTo>
                    <a:pt x="184" y="668"/>
                  </a:lnTo>
                  <a:cubicBezTo>
                    <a:pt x="74" y="714"/>
                    <a:pt x="0" y="823"/>
                    <a:pt x="0" y="943"/>
                  </a:cubicBezTo>
                  <a:cubicBezTo>
                    <a:pt x="0" y="1107"/>
                    <a:pt x="135" y="1240"/>
                    <a:pt x="300" y="1240"/>
                  </a:cubicBezTo>
                  <a:lnTo>
                    <a:pt x="1517" y="1237"/>
                  </a:lnTo>
                  <a:cubicBezTo>
                    <a:pt x="1679" y="1237"/>
                    <a:pt x="1812" y="1135"/>
                    <a:pt x="1861" y="990"/>
                  </a:cubicBezTo>
                  <a:lnTo>
                    <a:pt x="1872" y="990"/>
                  </a:lnTo>
                  <a:lnTo>
                    <a:pt x="1872" y="269"/>
                  </a:lnTo>
                  <a:cubicBezTo>
                    <a:pt x="1872" y="263"/>
                    <a:pt x="1870" y="256"/>
                    <a:pt x="1869" y="251"/>
                  </a:cubicBezTo>
                  <a:cubicBezTo>
                    <a:pt x="1830" y="98"/>
                    <a:pt x="1689" y="1"/>
                    <a:pt x="1539" y="1"/>
                  </a:cubicBez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80;p73">
              <a:extLst>
                <a:ext uri="{FF2B5EF4-FFF2-40B4-BE49-F238E27FC236}">
                  <a16:creationId xmlns:a16="http://schemas.microsoft.com/office/drawing/2014/main" id="{92434F3B-C381-A716-3200-263043C98D7A}"/>
                </a:ext>
              </a:extLst>
            </p:cNvPr>
            <p:cNvSpPr/>
            <p:nvPr/>
          </p:nvSpPr>
          <p:spPr>
            <a:xfrm>
              <a:off x="8337996" y="3731830"/>
              <a:ext cx="30376" cy="11259"/>
            </a:xfrm>
            <a:custGeom>
              <a:avLst/>
              <a:gdLst/>
              <a:ahLst/>
              <a:cxnLst/>
              <a:rect l="l" t="t" r="r" b="b"/>
              <a:pathLst>
                <a:path w="1036" h="384" extrusionOk="0">
                  <a:moveTo>
                    <a:pt x="203" y="1"/>
                  </a:moveTo>
                  <a:cubicBezTo>
                    <a:pt x="101" y="1"/>
                    <a:pt x="11" y="77"/>
                    <a:pt x="6" y="182"/>
                  </a:cubicBezTo>
                  <a:cubicBezTo>
                    <a:pt x="0" y="292"/>
                    <a:pt x="87" y="384"/>
                    <a:pt x="198" y="384"/>
                  </a:cubicBezTo>
                  <a:lnTo>
                    <a:pt x="831" y="384"/>
                  </a:lnTo>
                  <a:cubicBezTo>
                    <a:pt x="934" y="384"/>
                    <a:pt x="1023" y="307"/>
                    <a:pt x="1029" y="205"/>
                  </a:cubicBezTo>
                  <a:cubicBezTo>
                    <a:pt x="1035" y="93"/>
                    <a:pt x="946" y="1"/>
                    <a:pt x="838" y="1"/>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81;p73">
              <a:extLst>
                <a:ext uri="{FF2B5EF4-FFF2-40B4-BE49-F238E27FC236}">
                  <a16:creationId xmlns:a16="http://schemas.microsoft.com/office/drawing/2014/main" id="{7538DEFA-3E29-25ED-0F28-7AA5D935CAAB}"/>
                </a:ext>
              </a:extLst>
            </p:cNvPr>
            <p:cNvSpPr/>
            <p:nvPr/>
          </p:nvSpPr>
          <p:spPr>
            <a:xfrm>
              <a:off x="8338025" y="3758277"/>
              <a:ext cx="31109" cy="11259"/>
            </a:xfrm>
            <a:custGeom>
              <a:avLst/>
              <a:gdLst/>
              <a:ahLst/>
              <a:cxnLst/>
              <a:rect l="l" t="t" r="r" b="b"/>
              <a:pathLst>
                <a:path w="1061" h="384" extrusionOk="0">
                  <a:moveTo>
                    <a:pt x="205" y="0"/>
                  </a:moveTo>
                  <a:cubicBezTo>
                    <a:pt x="102" y="0"/>
                    <a:pt x="13" y="77"/>
                    <a:pt x="7" y="180"/>
                  </a:cubicBezTo>
                  <a:cubicBezTo>
                    <a:pt x="1" y="292"/>
                    <a:pt x="90" y="384"/>
                    <a:pt x="198" y="384"/>
                  </a:cubicBezTo>
                  <a:lnTo>
                    <a:pt x="841" y="384"/>
                  </a:lnTo>
                  <a:cubicBezTo>
                    <a:pt x="965" y="384"/>
                    <a:pt x="1061" y="261"/>
                    <a:pt x="1021" y="131"/>
                  </a:cubicBezTo>
                  <a:cubicBezTo>
                    <a:pt x="996" y="51"/>
                    <a:pt x="921" y="0"/>
                    <a:pt x="838"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82;p73">
              <a:extLst>
                <a:ext uri="{FF2B5EF4-FFF2-40B4-BE49-F238E27FC236}">
                  <a16:creationId xmlns:a16="http://schemas.microsoft.com/office/drawing/2014/main" id="{FD03CC2B-AE32-57EB-06DE-D8F7F014B29D}"/>
                </a:ext>
              </a:extLst>
            </p:cNvPr>
            <p:cNvSpPr/>
            <p:nvPr/>
          </p:nvSpPr>
          <p:spPr>
            <a:xfrm>
              <a:off x="8413758" y="3818060"/>
              <a:ext cx="51750" cy="33806"/>
            </a:xfrm>
            <a:custGeom>
              <a:avLst/>
              <a:gdLst/>
              <a:ahLst/>
              <a:cxnLst/>
              <a:rect l="l" t="t" r="r" b="b"/>
              <a:pathLst>
                <a:path w="1765" h="1153" extrusionOk="0">
                  <a:moveTo>
                    <a:pt x="223" y="0"/>
                  </a:moveTo>
                  <a:cubicBezTo>
                    <a:pt x="155" y="0"/>
                    <a:pt x="90" y="35"/>
                    <a:pt x="54" y="97"/>
                  </a:cubicBezTo>
                  <a:cubicBezTo>
                    <a:pt x="1" y="190"/>
                    <a:pt x="33" y="310"/>
                    <a:pt x="125" y="364"/>
                  </a:cubicBezTo>
                  <a:lnTo>
                    <a:pt x="1443" y="1124"/>
                  </a:lnTo>
                  <a:cubicBezTo>
                    <a:pt x="1473" y="1141"/>
                    <a:pt x="1507" y="1152"/>
                    <a:pt x="1541" y="1152"/>
                  </a:cubicBezTo>
                  <a:cubicBezTo>
                    <a:pt x="1607" y="1152"/>
                    <a:pt x="1674" y="1117"/>
                    <a:pt x="1709" y="1054"/>
                  </a:cubicBezTo>
                  <a:cubicBezTo>
                    <a:pt x="1765" y="962"/>
                    <a:pt x="1732" y="842"/>
                    <a:pt x="1637" y="787"/>
                  </a:cubicBezTo>
                  <a:lnTo>
                    <a:pt x="321" y="26"/>
                  </a:lnTo>
                  <a:cubicBezTo>
                    <a:pt x="290" y="8"/>
                    <a:pt x="256" y="0"/>
                    <a:pt x="223"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83;p73">
              <a:extLst>
                <a:ext uri="{FF2B5EF4-FFF2-40B4-BE49-F238E27FC236}">
                  <a16:creationId xmlns:a16="http://schemas.microsoft.com/office/drawing/2014/main" id="{E555D1E3-17DD-D3F6-C060-B2576B3178DE}"/>
                </a:ext>
              </a:extLst>
            </p:cNvPr>
            <p:cNvSpPr/>
            <p:nvPr/>
          </p:nvSpPr>
          <p:spPr>
            <a:xfrm>
              <a:off x="8371450" y="3793988"/>
              <a:ext cx="31314" cy="21961"/>
            </a:xfrm>
            <a:custGeom>
              <a:avLst/>
              <a:gdLst/>
              <a:ahLst/>
              <a:cxnLst/>
              <a:rect l="l" t="t" r="r" b="b"/>
              <a:pathLst>
                <a:path w="1068" h="749" extrusionOk="0">
                  <a:moveTo>
                    <a:pt x="223" y="1"/>
                  </a:moveTo>
                  <a:cubicBezTo>
                    <a:pt x="155" y="1"/>
                    <a:pt x="90" y="36"/>
                    <a:pt x="54" y="99"/>
                  </a:cubicBezTo>
                  <a:cubicBezTo>
                    <a:pt x="0" y="192"/>
                    <a:pt x="32" y="312"/>
                    <a:pt x="126" y="365"/>
                  </a:cubicBezTo>
                  <a:lnTo>
                    <a:pt x="747" y="723"/>
                  </a:lnTo>
                  <a:cubicBezTo>
                    <a:pt x="778" y="740"/>
                    <a:pt x="810" y="749"/>
                    <a:pt x="845" y="749"/>
                  </a:cubicBezTo>
                  <a:cubicBezTo>
                    <a:pt x="913" y="749"/>
                    <a:pt x="979" y="714"/>
                    <a:pt x="1016" y="651"/>
                  </a:cubicBezTo>
                  <a:cubicBezTo>
                    <a:pt x="1068" y="557"/>
                    <a:pt x="1036" y="436"/>
                    <a:pt x="941" y="382"/>
                  </a:cubicBezTo>
                  <a:lnTo>
                    <a:pt x="319" y="26"/>
                  </a:lnTo>
                  <a:cubicBezTo>
                    <a:pt x="289" y="9"/>
                    <a:pt x="255" y="1"/>
                    <a:pt x="223" y="1"/>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84;p73">
              <a:extLst>
                <a:ext uri="{FF2B5EF4-FFF2-40B4-BE49-F238E27FC236}">
                  <a16:creationId xmlns:a16="http://schemas.microsoft.com/office/drawing/2014/main" id="{A520C1D5-729F-84C2-03DC-73F5AFF0DF0E}"/>
                </a:ext>
              </a:extLst>
            </p:cNvPr>
            <p:cNvSpPr/>
            <p:nvPr/>
          </p:nvSpPr>
          <p:spPr>
            <a:xfrm>
              <a:off x="8156505" y="3760622"/>
              <a:ext cx="170085" cy="133318"/>
            </a:xfrm>
            <a:custGeom>
              <a:avLst/>
              <a:gdLst/>
              <a:ahLst/>
              <a:cxnLst/>
              <a:rect l="l" t="t" r="r" b="b"/>
              <a:pathLst>
                <a:path w="5801" h="4547" extrusionOk="0">
                  <a:moveTo>
                    <a:pt x="790" y="0"/>
                  </a:moveTo>
                  <a:cubicBezTo>
                    <a:pt x="704" y="0"/>
                    <a:pt x="617" y="16"/>
                    <a:pt x="533" y="51"/>
                  </a:cubicBezTo>
                  <a:cubicBezTo>
                    <a:pt x="162" y="200"/>
                    <a:pt x="1" y="644"/>
                    <a:pt x="192" y="994"/>
                  </a:cubicBezTo>
                  <a:lnTo>
                    <a:pt x="1752" y="3772"/>
                  </a:lnTo>
                  <a:cubicBezTo>
                    <a:pt x="2031" y="4267"/>
                    <a:pt x="2548" y="4546"/>
                    <a:pt x="3081" y="4546"/>
                  </a:cubicBezTo>
                  <a:cubicBezTo>
                    <a:pt x="3325" y="4546"/>
                    <a:pt x="3573" y="4488"/>
                    <a:pt x="3803" y="4364"/>
                  </a:cubicBezTo>
                  <a:lnTo>
                    <a:pt x="5800" y="3309"/>
                  </a:lnTo>
                  <a:lnTo>
                    <a:pt x="5170" y="2117"/>
                  </a:lnTo>
                  <a:lnTo>
                    <a:pt x="3282" y="3120"/>
                  </a:lnTo>
                  <a:cubicBezTo>
                    <a:pt x="3236" y="3145"/>
                    <a:pt x="3186" y="3156"/>
                    <a:pt x="3138" y="3156"/>
                  </a:cubicBezTo>
                  <a:cubicBezTo>
                    <a:pt x="3031" y="3156"/>
                    <a:pt x="2926" y="3101"/>
                    <a:pt x="2871" y="3001"/>
                  </a:cubicBezTo>
                  <a:lnTo>
                    <a:pt x="1407" y="391"/>
                  </a:lnTo>
                  <a:cubicBezTo>
                    <a:pt x="1294" y="147"/>
                    <a:pt x="1049" y="0"/>
                    <a:pt x="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85;p73">
              <a:extLst>
                <a:ext uri="{FF2B5EF4-FFF2-40B4-BE49-F238E27FC236}">
                  <a16:creationId xmlns:a16="http://schemas.microsoft.com/office/drawing/2014/main" id="{3FA341F1-5076-6B67-321D-8DA616571A55}"/>
                </a:ext>
              </a:extLst>
            </p:cNvPr>
            <p:cNvSpPr/>
            <p:nvPr/>
          </p:nvSpPr>
          <p:spPr>
            <a:xfrm>
              <a:off x="8308060" y="3808385"/>
              <a:ext cx="54242" cy="49346"/>
            </a:xfrm>
            <a:custGeom>
              <a:avLst/>
              <a:gdLst/>
              <a:ahLst/>
              <a:cxnLst/>
              <a:rect l="l" t="t" r="r" b="b"/>
              <a:pathLst>
                <a:path w="1850" h="1683" extrusionOk="0">
                  <a:moveTo>
                    <a:pt x="1081" y="1"/>
                  </a:moveTo>
                  <a:cubicBezTo>
                    <a:pt x="973" y="1"/>
                    <a:pt x="863" y="27"/>
                    <a:pt x="762" y="82"/>
                  </a:cubicBezTo>
                  <a:lnTo>
                    <a:pt x="1" y="490"/>
                  </a:lnTo>
                  <a:lnTo>
                    <a:pt x="631" y="1683"/>
                  </a:lnTo>
                  <a:lnTo>
                    <a:pt x="1368" y="1292"/>
                  </a:lnTo>
                  <a:cubicBezTo>
                    <a:pt x="1696" y="1140"/>
                    <a:pt x="1849" y="756"/>
                    <a:pt x="1711" y="421"/>
                  </a:cubicBezTo>
                  <a:cubicBezTo>
                    <a:pt x="1604" y="158"/>
                    <a:pt x="1347" y="1"/>
                    <a:pt x="1081" y="1"/>
                  </a:cubicBezTo>
                  <a:close/>
                </a:path>
              </a:pathLst>
            </a:custGeom>
            <a:solidFill>
              <a:srgbClr val="FED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001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C8AE-F334-3CEB-F7AA-9D5820AB4D2A}"/>
              </a:ext>
            </a:extLst>
          </p:cNvPr>
          <p:cNvSpPr>
            <a:spLocks noGrp="1"/>
          </p:cNvSpPr>
          <p:nvPr>
            <p:ph type="title"/>
          </p:nvPr>
        </p:nvSpPr>
        <p:spPr/>
        <p:txBody>
          <a:bodyPr/>
          <a:lstStyle/>
          <a:p>
            <a:r>
              <a:rPr lang="en-US" sz="3200" dirty="0"/>
              <a:t>SVM</a:t>
            </a:r>
            <a:endParaRPr lang="en-US" dirty="0"/>
          </a:p>
        </p:txBody>
      </p:sp>
      <p:pic>
        <p:nvPicPr>
          <p:cNvPr id="6" name="Picture 5">
            <a:extLst>
              <a:ext uri="{FF2B5EF4-FFF2-40B4-BE49-F238E27FC236}">
                <a16:creationId xmlns:a16="http://schemas.microsoft.com/office/drawing/2014/main" id="{F3B79ECA-8878-CA04-B735-5880922ADD99}"/>
              </a:ext>
            </a:extLst>
          </p:cNvPr>
          <p:cNvPicPr>
            <a:picLocks noChangeAspect="1"/>
          </p:cNvPicPr>
          <p:nvPr/>
        </p:nvPicPr>
        <p:blipFill>
          <a:blip r:embed="rId2"/>
          <a:stretch>
            <a:fillRect/>
          </a:stretch>
        </p:blipFill>
        <p:spPr>
          <a:xfrm>
            <a:off x="430764" y="2028672"/>
            <a:ext cx="3467584" cy="2200582"/>
          </a:xfrm>
          <a:prstGeom prst="rect">
            <a:avLst/>
          </a:prstGeom>
        </p:spPr>
      </p:pic>
      <p:pic>
        <p:nvPicPr>
          <p:cNvPr id="8" name="Picture 7">
            <a:extLst>
              <a:ext uri="{FF2B5EF4-FFF2-40B4-BE49-F238E27FC236}">
                <a16:creationId xmlns:a16="http://schemas.microsoft.com/office/drawing/2014/main" id="{81BBE661-44A7-84E7-3502-013A5474E742}"/>
              </a:ext>
            </a:extLst>
          </p:cNvPr>
          <p:cNvPicPr>
            <a:picLocks noChangeAspect="1"/>
          </p:cNvPicPr>
          <p:nvPr/>
        </p:nvPicPr>
        <p:blipFill>
          <a:blip r:embed="rId3"/>
          <a:stretch>
            <a:fillRect/>
          </a:stretch>
        </p:blipFill>
        <p:spPr>
          <a:xfrm>
            <a:off x="4344105" y="1602418"/>
            <a:ext cx="4086795" cy="3096057"/>
          </a:xfrm>
          <a:prstGeom prst="rect">
            <a:avLst/>
          </a:prstGeom>
        </p:spPr>
      </p:pic>
      <p:grpSp>
        <p:nvGrpSpPr>
          <p:cNvPr id="9" name="Google Shape;2664;p73">
            <a:extLst>
              <a:ext uri="{FF2B5EF4-FFF2-40B4-BE49-F238E27FC236}">
                <a16:creationId xmlns:a16="http://schemas.microsoft.com/office/drawing/2014/main" id="{3B0CC8D4-1110-9F48-9084-79D7FBF50963}"/>
              </a:ext>
            </a:extLst>
          </p:cNvPr>
          <p:cNvGrpSpPr/>
          <p:nvPr/>
        </p:nvGrpSpPr>
        <p:grpSpPr>
          <a:xfrm>
            <a:off x="140555" y="1412439"/>
            <a:ext cx="290209" cy="379958"/>
            <a:chOff x="7299833" y="3516621"/>
            <a:chExt cx="290209" cy="379958"/>
          </a:xfrm>
        </p:grpSpPr>
        <p:sp>
          <p:nvSpPr>
            <p:cNvPr id="10" name="Google Shape;2665;p73">
              <a:extLst>
                <a:ext uri="{FF2B5EF4-FFF2-40B4-BE49-F238E27FC236}">
                  <a16:creationId xmlns:a16="http://schemas.microsoft.com/office/drawing/2014/main" id="{5CC7ED75-DCE1-58AB-0CDF-88D2FAD7FF48}"/>
                </a:ext>
              </a:extLst>
            </p:cNvPr>
            <p:cNvSpPr/>
            <p:nvPr/>
          </p:nvSpPr>
          <p:spPr>
            <a:xfrm>
              <a:off x="7299833" y="3516621"/>
              <a:ext cx="290209" cy="379958"/>
            </a:xfrm>
            <a:custGeom>
              <a:avLst/>
              <a:gdLst/>
              <a:ahLst/>
              <a:cxnLst/>
              <a:rect l="l" t="t" r="r" b="b"/>
              <a:pathLst>
                <a:path w="9898" h="12959" extrusionOk="0">
                  <a:moveTo>
                    <a:pt x="4951" y="1"/>
                  </a:moveTo>
                  <a:cubicBezTo>
                    <a:pt x="2216" y="1"/>
                    <a:pt x="1" y="2203"/>
                    <a:pt x="1" y="4922"/>
                  </a:cubicBezTo>
                  <a:cubicBezTo>
                    <a:pt x="1" y="8081"/>
                    <a:pt x="2981" y="11379"/>
                    <a:pt x="4316" y="12699"/>
                  </a:cubicBezTo>
                  <a:cubicBezTo>
                    <a:pt x="4491" y="12872"/>
                    <a:pt x="4720" y="12958"/>
                    <a:pt x="4949" y="12958"/>
                  </a:cubicBezTo>
                  <a:cubicBezTo>
                    <a:pt x="5178" y="12958"/>
                    <a:pt x="5407" y="12872"/>
                    <a:pt x="5583" y="12699"/>
                  </a:cubicBezTo>
                  <a:cubicBezTo>
                    <a:pt x="6917" y="11379"/>
                    <a:pt x="9897" y="8081"/>
                    <a:pt x="9897" y="4922"/>
                  </a:cubicBezTo>
                  <a:cubicBezTo>
                    <a:pt x="9897" y="2203"/>
                    <a:pt x="7683" y="1"/>
                    <a:pt x="4951" y="1"/>
                  </a:cubicBez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66;p73">
              <a:extLst>
                <a:ext uri="{FF2B5EF4-FFF2-40B4-BE49-F238E27FC236}">
                  <a16:creationId xmlns:a16="http://schemas.microsoft.com/office/drawing/2014/main" id="{D590BC44-9CE4-8AA8-BE8F-F15B5E15ABFB}"/>
                </a:ext>
              </a:extLst>
            </p:cNvPr>
            <p:cNvSpPr/>
            <p:nvPr/>
          </p:nvSpPr>
          <p:spPr>
            <a:xfrm>
              <a:off x="7433415" y="3516621"/>
              <a:ext cx="156627" cy="379929"/>
            </a:xfrm>
            <a:custGeom>
              <a:avLst/>
              <a:gdLst/>
              <a:ahLst/>
              <a:cxnLst/>
              <a:rect l="l" t="t" r="r" b="b"/>
              <a:pathLst>
                <a:path w="5342" h="12958" extrusionOk="0">
                  <a:moveTo>
                    <a:pt x="392" y="1"/>
                  </a:moveTo>
                  <a:cubicBezTo>
                    <a:pt x="260" y="1"/>
                    <a:pt x="129" y="7"/>
                    <a:pt x="0" y="16"/>
                  </a:cubicBezTo>
                  <a:cubicBezTo>
                    <a:pt x="2551" y="214"/>
                    <a:pt x="4559" y="2334"/>
                    <a:pt x="4559" y="4922"/>
                  </a:cubicBezTo>
                  <a:cubicBezTo>
                    <a:pt x="4559" y="8081"/>
                    <a:pt x="1579" y="11379"/>
                    <a:pt x="244" y="12699"/>
                  </a:cubicBezTo>
                  <a:cubicBezTo>
                    <a:pt x="172" y="12769"/>
                    <a:pt x="89" y="12826"/>
                    <a:pt x="3" y="12869"/>
                  </a:cubicBezTo>
                  <a:cubicBezTo>
                    <a:pt x="126" y="12928"/>
                    <a:pt x="260" y="12958"/>
                    <a:pt x="393" y="12958"/>
                  </a:cubicBezTo>
                  <a:cubicBezTo>
                    <a:pt x="622" y="12958"/>
                    <a:pt x="851" y="12871"/>
                    <a:pt x="1027" y="12699"/>
                  </a:cubicBezTo>
                  <a:cubicBezTo>
                    <a:pt x="2361" y="11379"/>
                    <a:pt x="5341" y="8081"/>
                    <a:pt x="5341" y="4922"/>
                  </a:cubicBezTo>
                  <a:cubicBezTo>
                    <a:pt x="5341" y="2203"/>
                    <a:pt x="3127" y="1"/>
                    <a:pt x="392" y="1"/>
                  </a:cubicBez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67;p73">
              <a:extLst>
                <a:ext uri="{FF2B5EF4-FFF2-40B4-BE49-F238E27FC236}">
                  <a16:creationId xmlns:a16="http://schemas.microsoft.com/office/drawing/2014/main" id="{0BE139A4-3565-0761-EA28-BB6440F9F1E2}"/>
                </a:ext>
              </a:extLst>
            </p:cNvPr>
            <p:cNvSpPr/>
            <p:nvPr/>
          </p:nvSpPr>
          <p:spPr>
            <a:xfrm>
              <a:off x="7379994" y="3516621"/>
              <a:ext cx="210048" cy="294402"/>
            </a:xfrm>
            <a:custGeom>
              <a:avLst/>
              <a:gdLst/>
              <a:ahLst/>
              <a:cxnLst/>
              <a:rect l="l" t="t" r="r" b="b"/>
              <a:pathLst>
                <a:path w="7164" h="10041" extrusionOk="0">
                  <a:moveTo>
                    <a:pt x="2214" y="1"/>
                  </a:moveTo>
                  <a:cubicBezTo>
                    <a:pt x="1419" y="1"/>
                    <a:pt x="667" y="189"/>
                    <a:pt x="0" y="521"/>
                  </a:cubicBezTo>
                  <a:cubicBezTo>
                    <a:pt x="308" y="2032"/>
                    <a:pt x="1404" y="5767"/>
                    <a:pt x="5134" y="10040"/>
                  </a:cubicBezTo>
                  <a:cubicBezTo>
                    <a:pt x="6206" y="8546"/>
                    <a:pt x="7163" y="6712"/>
                    <a:pt x="7163" y="4922"/>
                  </a:cubicBezTo>
                  <a:cubicBezTo>
                    <a:pt x="7163" y="2203"/>
                    <a:pt x="4949" y="1"/>
                    <a:pt x="2214" y="1"/>
                  </a:cubicBez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68;p73">
              <a:extLst>
                <a:ext uri="{FF2B5EF4-FFF2-40B4-BE49-F238E27FC236}">
                  <a16:creationId xmlns:a16="http://schemas.microsoft.com/office/drawing/2014/main" id="{3818BFC8-8A95-1BC0-8265-EBCD41EA78AF}"/>
                </a:ext>
              </a:extLst>
            </p:cNvPr>
            <p:cNvSpPr/>
            <p:nvPr/>
          </p:nvSpPr>
          <p:spPr>
            <a:xfrm>
              <a:off x="7433503" y="3516621"/>
              <a:ext cx="156539" cy="294402"/>
            </a:xfrm>
            <a:custGeom>
              <a:avLst/>
              <a:gdLst/>
              <a:ahLst/>
              <a:cxnLst/>
              <a:rect l="l" t="t" r="r" b="b"/>
              <a:pathLst>
                <a:path w="5339" h="10041" extrusionOk="0">
                  <a:moveTo>
                    <a:pt x="389" y="1"/>
                  </a:moveTo>
                  <a:cubicBezTo>
                    <a:pt x="258" y="1"/>
                    <a:pt x="128" y="7"/>
                    <a:pt x="0" y="16"/>
                  </a:cubicBezTo>
                  <a:cubicBezTo>
                    <a:pt x="2548" y="215"/>
                    <a:pt x="4553" y="2337"/>
                    <a:pt x="4553" y="4922"/>
                  </a:cubicBezTo>
                  <a:cubicBezTo>
                    <a:pt x="4553" y="6512"/>
                    <a:pt x="3797" y="8140"/>
                    <a:pt x="2877" y="9533"/>
                  </a:cubicBezTo>
                  <a:cubicBezTo>
                    <a:pt x="3016" y="9701"/>
                    <a:pt x="3160" y="9870"/>
                    <a:pt x="3309" y="10040"/>
                  </a:cubicBezTo>
                  <a:cubicBezTo>
                    <a:pt x="4381" y="8546"/>
                    <a:pt x="5338" y="6712"/>
                    <a:pt x="5338" y="4922"/>
                  </a:cubicBezTo>
                  <a:cubicBezTo>
                    <a:pt x="5338" y="2203"/>
                    <a:pt x="3124" y="1"/>
                    <a:pt x="389" y="1"/>
                  </a:cubicBez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69;p73">
              <a:extLst>
                <a:ext uri="{FF2B5EF4-FFF2-40B4-BE49-F238E27FC236}">
                  <a16:creationId xmlns:a16="http://schemas.microsoft.com/office/drawing/2014/main" id="{7635D92C-6230-3D8E-325E-F9008FF2DB6C}"/>
                </a:ext>
              </a:extLst>
            </p:cNvPr>
            <p:cNvSpPr/>
            <p:nvPr/>
          </p:nvSpPr>
          <p:spPr>
            <a:xfrm>
              <a:off x="7360379" y="3576317"/>
              <a:ext cx="169030" cy="169030"/>
            </a:xfrm>
            <a:custGeom>
              <a:avLst/>
              <a:gdLst/>
              <a:ahLst/>
              <a:cxnLst/>
              <a:rect l="l" t="t" r="r" b="b"/>
              <a:pathLst>
                <a:path w="5765" h="5765" extrusionOk="0">
                  <a:moveTo>
                    <a:pt x="2883" y="0"/>
                  </a:moveTo>
                  <a:cubicBezTo>
                    <a:pt x="1292" y="0"/>
                    <a:pt x="0" y="1292"/>
                    <a:pt x="0" y="2882"/>
                  </a:cubicBezTo>
                  <a:cubicBezTo>
                    <a:pt x="0" y="4475"/>
                    <a:pt x="1292" y="5765"/>
                    <a:pt x="2883" y="5765"/>
                  </a:cubicBezTo>
                  <a:cubicBezTo>
                    <a:pt x="4475" y="5765"/>
                    <a:pt x="5765" y="4475"/>
                    <a:pt x="5765" y="2882"/>
                  </a:cubicBezTo>
                  <a:cubicBezTo>
                    <a:pt x="5765" y="1292"/>
                    <a:pt x="4475" y="0"/>
                    <a:pt x="2883"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70;p73">
              <a:extLst>
                <a:ext uri="{FF2B5EF4-FFF2-40B4-BE49-F238E27FC236}">
                  <a16:creationId xmlns:a16="http://schemas.microsoft.com/office/drawing/2014/main" id="{80869A7D-339E-31F3-A8C6-E1103BCFB453}"/>
                </a:ext>
              </a:extLst>
            </p:cNvPr>
            <p:cNvSpPr/>
            <p:nvPr/>
          </p:nvSpPr>
          <p:spPr>
            <a:xfrm>
              <a:off x="7396208" y="3610005"/>
              <a:ext cx="97401" cy="92622"/>
            </a:xfrm>
            <a:custGeom>
              <a:avLst/>
              <a:gdLst/>
              <a:ahLst/>
              <a:cxnLst/>
              <a:rect l="l" t="t" r="r" b="b"/>
              <a:pathLst>
                <a:path w="3322" h="3159" extrusionOk="0">
                  <a:moveTo>
                    <a:pt x="1661" y="0"/>
                  </a:moveTo>
                  <a:lnTo>
                    <a:pt x="1147" y="1040"/>
                  </a:lnTo>
                  <a:lnTo>
                    <a:pt x="1" y="1206"/>
                  </a:lnTo>
                  <a:lnTo>
                    <a:pt x="831" y="2016"/>
                  </a:lnTo>
                  <a:lnTo>
                    <a:pt x="636" y="3158"/>
                  </a:lnTo>
                  <a:lnTo>
                    <a:pt x="1661" y="2620"/>
                  </a:lnTo>
                  <a:lnTo>
                    <a:pt x="2687" y="3158"/>
                  </a:lnTo>
                  <a:lnTo>
                    <a:pt x="2492" y="2016"/>
                  </a:lnTo>
                  <a:lnTo>
                    <a:pt x="3322" y="1206"/>
                  </a:lnTo>
                  <a:lnTo>
                    <a:pt x="2174" y="1040"/>
                  </a:lnTo>
                  <a:lnTo>
                    <a:pt x="16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2671;p73">
            <a:extLst>
              <a:ext uri="{FF2B5EF4-FFF2-40B4-BE49-F238E27FC236}">
                <a16:creationId xmlns:a16="http://schemas.microsoft.com/office/drawing/2014/main" id="{DB9B9242-7D2D-73DF-31F9-E886CA6AE6DB}"/>
              </a:ext>
            </a:extLst>
          </p:cNvPr>
          <p:cNvGrpSpPr/>
          <p:nvPr/>
        </p:nvGrpSpPr>
        <p:grpSpPr>
          <a:xfrm>
            <a:off x="8599531" y="541366"/>
            <a:ext cx="380134" cy="380017"/>
            <a:chOff x="8100709" y="3516621"/>
            <a:chExt cx="380134" cy="380017"/>
          </a:xfrm>
        </p:grpSpPr>
        <p:sp>
          <p:nvSpPr>
            <p:cNvPr id="17" name="Google Shape;2672;p73">
              <a:extLst>
                <a:ext uri="{FF2B5EF4-FFF2-40B4-BE49-F238E27FC236}">
                  <a16:creationId xmlns:a16="http://schemas.microsoft.com/office/drawing/2014/main" id="{D4A176F5-ACCF-9657-37CB-15ED20E10E29}"/>
                </a:ext>
              </a:extLst>
            </p:cNvPr>
            <p:cNvSpPr/>
            <p:nvPr/>
          </p:nvSpPr>
          <p:spPr>
            <a:xfrm>
              <a:off x="8100709" y="3516885"/>
              <a:ext cx="259980" cy="295399"/>
            </a:xfrm>
            <a:custGeom>
              <a:avLst/>
              <a:gdLst/>
              <a:ahLst/>
              <a:cxnLst/>
              <a:rect l="l" t="t" r="r" b="b"/>
              <a:pathLst>
                <a:path w="8867" h="10075" extrusionOk="0">
                  <a:moveTo>
                    <a:pt x="3792" y="1"/>
                  </a:moveTo>
                  <a:cubicBezTo>
                    <a:pt x="1733" y="1"/>
                    <a:pt x="0" y="1717"/>
                    <a:pt x="46" y="3773"/>
                  </a:cubicBezTo>
                  <a:lnTo>
                    <a:pt x="49" y="9292"/>
                  </a:lnTo>
                  <a:cubicBezTo>
                    <a:pt x="49" y="9723"/>
                    <a:pt x="400" y="10074"/>
                    <a:pt x="831" y="10074"/>
                  </a:cubicBezTo>
                  <a:lnTo>
                    <a:pt x="1704" y="10074"/>
                  </a:lnTo>
                  <a:lnTo>
                    <a:pt x="2902" y="5023"/>
                  </a:lnTo>
                  <a:lnTo>
                    <a:pt x="6315" y="4886"/>
                  </a:lnTo>
                  <a:cubicBezTo>
                    <a:pt x="6340" y="4886"/>
                    <a:pt x="6363" y="4886"/>
                    <a:pt x="6389" y="4885"/>
                  </a:cubicBezTo>
                  <a:lnTo>
                    <a:pt x="6412" y="4885"/>
                  </a:lnTo>
                  <a:cubicBezTo>
                    <a:pt x="7766" y="4885"/>
                    <a:pt x="8866" y="3791"/>
                    <a:pt x="8866" y="2443"/>
                  </a:cubicBezTo>
                  <a:cubicBezTo>
                    <a:pt x="8863" y="1095"/>
                    <a:pt x="7765" y="1"/>
                    <a:pt x="6412" y="1"/>
                  </a:cubicBezTo>
                  <a:cubicBezTo>
                    <a:pt x="5992" y="1"/>
                    <a:pt x="5596" y="107"/>
                    <a:pt x="5251" y="291"/>
                  </a:cubicBezTo>
                  <a:cubicBezTo>
                    <a:pt x="4803" y="105"/>
                    <a:pt x="4310" y="1"/>
                    <a:pt x="3792" y="1"/>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73;p73">
              <a:extLst>
                <a:ext uri="{FF2B5EF4-FFF2-40B4-BE49-F238E27FC236}">
                  <a16:creationId xmlns:a16="http://schemas.microsoft.com/office/drawing/2014/main" id="{690382D9-A6C1-3F96-351A-EA63F7E0C018}"/>
                </a:ext>
              </a:extLst>
            </p:cNvPr>
            <p:cNvSpPr/>
            <p:nvPr/>
          </p:nvSpPr>
          <p:spPr>
            <a:xfrm>
              <a:off x="8262878" y="3516621"/>
              <a:ext cx="97724" cy="143316"/>
            </a:xfrm>
            <a:custGeom>
              <a:avLst/>
              <a:gdLst/>
              <a:ahLst/>
              <a:cxnLst/>
              <a:rect l="l" t="t" r="r" b="b"/>
              <a:pathLst>
                <a:path w="3333" h="4888" extrusionOk="0">
                  <a:moveTo>
                    <a:pt x="878" y="1"/>
                  </a:moveTo>
                  <a:cubicBezTo>
                    <a:pt x="746" y="1"/>
                    <a:pt x="614" y="13"/>
                    <a:pt x="487" y="31"/>
                  </a:cubicBezTo>
                  <a:cubicBezTo>
                    <a:pt x="1657" y="217"/>
                    <a:pt x="2550" y="1226"/>
                    <a:pt x="2550" y="2444"/>
                  </a:cubicBezTo>
                  <a:cubicBezTo>
                    <a:pt x="2550" y="3791"/>
                    <a:pt x="1451" y="4886"/>
                    <a:pt x="95" y="4886"/>
                  </a:cubicBezTo>
                  <a:lnTo>
                    <a:pt x="72" y="4886"/>
                  </a:lnTo>
                  <a:cubicBezTo>
                    <a:pt x="48" y="4888"/>
                    <a:pt x="25" y="4888"/>
                    <a:pt x="0" y="4888"/>
                  </a:cubicBezTo>
                  <a:lnTo>
                    <a:pt x="783" y="4888"/>
                  </a:lnTo>
                  <a:cubicBezTo>
                    <a:pt x="807" y="4888"/>
                    <a:pt x="830" y="4888"/>
                    <a:pt x="855" y="4886"/>
                  </a:cubicBezTo>
                  <a:lnTo>
                    <a:pt x="878" y="4886"/>
                  </a:lnTo>
                  <a:cubicBezTo>
                    <a:pt x="2234" y="4886"/>
                    <a:pt x="3332" y="3794"/>
                    <a:pt x="3332" y="2444"/>
                  </a:cubicBezTo>
                  <a:cubicBezTo>
                    <a:pt x="3332" y="1093"/>
                    <a:pt x="2234" y="1"/>
                    <a:pt x="878" y="1"/>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74;p73">
              <a:extLst>
                <a:ext uri="{FF2B5EF4-FFF2-40B4-BE49-F238E27FC236}">
                  <a16:creationId xmlns:a16="http://schemas.microsoft.com/office/drawing/2014/main" id="{9D6D6C2F-2D44-6066-D8DC-8FE39654C8FC}"/>
                </a:ext>
              </a:extLst>
            </p:cNvPr>
            <p:cNvSpPr/>
            <p:nvPr/>
          </p:nvSpPr>
          <p:spPr>
            <a:xfrm>
              <a:off x="8137945" y="3721715"/>
              <a:ext cx="153461" cy="174894"/>
            </a:xfrm>
            <a:custGeom>
              <a:avLst/>
              <a:gdLst/>
              <a:ahLst/>
              <a:cxnLst/>
              <a:rect l="l" t="t" r="r" b="b"/>
              <a:pathLst>
                <a:path w="5234" h="5965" extrusionOk="0">
                  <a:moveTo>
                    <a:pt x="1993" y="0"/>
                  </a:moveTo>
                  <a:cubicBezTo>
                    <a:pt x="893" y="0"/>
                    <a:pt x="0" y="887"/>
                    <a:pt x="0" y="1979"/>
                  </a:cubicBezTo>
                  <a:lnTo>
                    <a:pt x="0" y="5964"/>
                  </a:lnTo>
                  <a:lnTo>
                    <a:pt x="5234" y="5964"/>
                  </a:lnTo>
                  <a:lnTo>
                    <a:pt x="5234" y="1979"/>
                  </a:lnTo>
                  <a:cubicBezTo>
                    <a:pt x="5234" y="887"/>
                    <a:pt x="4341" y="0"/>
                    <a:pt x="3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75;p73">
              <a:extLst>
                <a:ext uri="{FF2B5EF4-FFF2-40B4-BE49-F238E27FC236}">
                  <a16:creationId xmlns:a16="http://schemas.microsoft.com/office/drawing/2014/main" id="{674C0126-7B0B-BD83-E51A-2D58CDF727CE}"/>
                </a:ext>
              </a:extLst>
            </p:cNvPr>
            <p:cNvSpPr/>
            <p:nvPr/>
          </p:nvSpPr>
          <p:spPr>
            <a:xfrm>
              <a:off x="8137887" y="3721744"/>
              <a:ext cx="153578" cy="174864"/>
            </a:xfrm>
            <a:custGeom>
              <a:avLst/>
              <a:gdLst/>
              <a:ahLst/>
              <a:cxnLst/>
              <a:rect l="l" t="t" r="r" b="b"/>
              <a:pathLst>
                <a:path w="5238" h="5964" extrusionOk="0">
                  <a:moveTo>
                    <a:pt x="1883" y="1"/>
                  </a:moveTo>
                  <a:cubicBezTo>
                    <a:pt x="844" y="1"/>
                    <a:pt x="1" y="837"/>
                    <a:pt x="1" y="1871"/>
                  </a:cubicBezTo>
                  <a:lnTo>
                    <a:pt x="1" y="5963"/>
                  </a:lnTo>
                  <a:lnTo>
                    <a:pt x="5237" y="5963"/>
                  </a:lnTo>
                  <a:lnTo>
                    <a:pt x="5237" y="1871"/>
                  </a:lnTo>
                  <a:cubicBezTo>
                    <a:pt x="5237" y="526"/>
                    <a:pt x="3834" y="70"/>
                    <a:pt x="3834" y="70"/>
                  </a:cubicBezTo>
                  <a:lnTo>
                    <a:pt x="3819" y="91"/>
                  </a:lnTo>
                  <a:lnTo>
                    <a:pt x="3805" y="2079"/>
                  </a:lnTo>
                  <a:cubicBezTo>
                    <a:pt x="3804" y="2241"/>
                    <a:pt x="3673" y="2340"/>
                    <a:pt x="3540" y="2340"/>
                  </a:cubicBezTo>
                  <a:cubicBezTo>
                    <a:pt x="3458" y="2340"/>
                    <a:pt x="3376" y="2303"/>
                    <a:pt x="3322" y="2221"/>
                  </a:cubicBezTo>
                  <a:lnTo>
                    <a:pt x="1883" y="1"/>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76;p73">
              <a:extLst>
                <a:ext uri="{FF2B5EF4-FFF2-40B4-BE49-F238E27FC236}">
                  <a16:creationId xmlns:a16="http://schemas.microsoft.com/office/drawing/2014/main" id="{92B63862-313F-0459-966C-33F9590A5DB4}"/>
                </a:ext>
              </a:extLst>
            </p:cNvPr>
            <p:cNvSpPr/>
            <p:nvPr/>
          </p:nvSpPr>
          <p:spPr>
            <a:xfrm>
              <a:off x="8102087" y="3581741"/>
              <a:ext cx="199435" cy="156188"/>
            </a:xfrm>
            <a:custGeom>
              <a:avLst/>
              <a:gdLst/>
              <a:ahLst/>
              <a:cxnLst/>
              <a:rect l="l" t="t" r="r" b="b"/>
              <a:pathLst>
                <a:path w="6802" h="5327" extrusionOk="0">
                  <a:moveTo>
                    <a:pt x="2366" y="1"/>
                  </a:moveTo>
                  <a:cubicBezTo>
                    <a:pt x="2366" y="1"/>
                    <a:pt x="2366" y="2340"/>
                    <a:pt x="1090" y="2340"/>
                  </a:cubicBezTo>
                  <a:lnTo>
                    <a:pt x="515" y="2340"/>
                  </a:lnTo>
                  <a:cubicBezTo>
                    <a:pt x="232" y="2340"/>
                    <a:pt x="1" y="2563"/>
                    <a:pt x="1" y="2839"/>
                  </a:cubicBezTo>
                  <a:cubicBezTo>
                    <a:pt x="1" y="3115"/>
                    <a:pt x="231" y="3337"/>
                    <a:pt x="513" y="3337"/>
                  </a:cubicBezTo>
                  <a:lnTo>
                    <a:pt x="1099" y="3337"/>
                  </a:lnTo>
                  <a:cubicBezTo>
                    <a:pt x="1229" y="4452"/>
                    <a:pt x="2453" y="5327"/>
                    <a:pt x="3944" y="5327"/>
                  </a:cubicBezTo>
                  <a:cubicBezTo>
                    <a:pt x="5523" y="5327"/>
                    <a:pt x="6802" y="4346"/>
                    <a:pt x="6802" y="3141"/>
                  </a:cubicBezTo>
                  <a:lnTo>
                    <a:pt x="6802" y="1705"/>
                  </a:lnTo>
                  <a:cubicBezTo>
                    <a:pt x="6802" y="1491"/>
                    <a:pt x="6623" y="1326"/>
                    <a:pt x="6417" y="1326"/>
                  </a:cubicBezTo>
                  <a:cubicBezTo>
                    <a:pt x="6385" y="1326"/>
                    <a:pt x="6353" y="1330"/>
                    <a:pt x="6320" y="1338"/>
                  </a:cubicBezTo>
                  <a:cubicBezTo>
                    <a:pt x="6042" y="1409"/>
                    <a:pt x="5622" y="1506"/>
                    <a:pt x="5133" y="1506"/>
                  </a:cubicBezTo>
                  <a:cubicBezTo>
                    <a:pt x="4290" y="1506"/>
                    <a:pt x="3242" y="1217"/>
                    <a:pt x="2366" y="1"/>
                  </a:cubicBezTo>
                  <a:close/>
                </a:path>
              </a:pathLst>
            </a:custGeom>
            <a:solidFill>
              <a:srgbClr val="FED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77;p73">
              <a:extLst>
                <a:ext uri="{FF2B5EF4-FFF2-40B4-BE49-F238E27FC236}">
                  <a16:creationId xmlns:a16="http://schemas.microsoft.com/office/drawing/2014/main" id="{8B3E6B73-CF8F-133A-B55E-0E757DF7E772}"/>
                </a:ext>
              </a:extLst>
            </p:cNvPr>
            <p:cNvSpPr/>
            <p:nvPr/>
          </p:nvSpPr>
          <p:spPr>
            <a:xfrm>
              <a:off x="8273404" y="3671753"/>
              <a:ext cx="207322" cy="224884"/>
            </a:xfrm>
            <a:custGeom>
              <a:avLst/>
              <a:gdLst/>
              <a:ahLst/>
              <a:cxnLst/>
              <a:rect l="l" t="t" r="r" b="b"/>
              <a:pathLst>
                <a:path w="7071" h="7670" extrusionOk="0">
                  <a:moveTo>
                    <a:pt x="698" y="0"/>
                  </a:moveTo>
                  <a:cubicBezTo>
                    <a:pt x="696" y="0"/>
                    <a:pt x="693" y="0"/>
                    <a:pt x="691" y="0"/>
                  </a:cubicBezTo>
                  <a:lnTo>
                    <a:pt x="0" y="0"/>
                  </a:lnTo>
                  <a:lnTo>
                    <a:pt x="0" y="709"/>
                  </a:lnTo>
                  <a:lnTo>
                    <a:pt x="671" y="709"/>
                  </a:lnTo>
                  <a:cubicBezTo>
                    <a:pt x="1125" y="709"/>
                    <a:pt x="1493" y="1076"/>
                    <a:pt x="1493" y="1526"/>
                  </a:cubicBezTo>
                  <a:lnTo>
                    <a:pt x="1499" y="7670"/>
                  </a:lnTo>
                  <a:lnTo>
                    <a:pt x="6329" y="7670"/>
                  </a:lnTo>
                  <a:lnTo>
                    <a:pt x="6329" y="7668"/>
                  </a:lnTo>
                  <a:lnTo>
                    <a:pt x="6328" y="5947"/>
                  </a:lnTo>
                  <a:lnTo>
                    <a:pt x="6328" y="5947"/>
                  </a:lnTo>
                  <a:cubicBezTo>
                    <a:pt x="6399" y="5983"/>
                    <a:pt x="6468" y="5999"/>
                    <a:pt x="6531" y="5999"/>
                  </a:cubicBezTo>
                  <a:cubicBezTo>
                    <a:pt x="6886" y="5999"/>
                    <a:pt x="7070" y="5506"/>
                    <a:pt x="6691" y="5294"/>
                  </a:cubicBezTo>
                  <a:lnTo>
                    <a:pt x="3944" y="3712"/>
                  </a:lnTo>
                  <a:cubicBezTo>
                    <a:pt x="3860" y="3663"/>
                    <a:pt x="3779" y="3642"/>
                    <a:pt x="3705" y="3642"/>
                  </a:cubicBezTo>
                  <a:cubicBezTo>
                    <a:pt x="3338" y="3642"/>
                    <a:pt x="3136" y="4159"/>
                    <a:pt x="3567" y="4367"/>
                  </a:cubicBezTo>
                  <a:lnTo>
                    <a:pt x="3568" y="6406"/>
                  </a:lnTo>
                  <a:cubicBezTo>
                    <a:pt x="3568" y="6637"/>
                    <a:pt x="3379" y="6827"/>
                    <a:pt x="3146" y="6827"/>
                  </a:cubicBezTo>
                  <a:cubicBezTo>
                    <a:pt x="3139" y="6827"/>
                    <a:pt x="3133" y="6826"/>
                    <a:pt x="3126" y="6826"/>
                  </a:cubicBezTo>
                  <a:cubicBezTo>
                    <a:pt x="2904" y="6815"/>
                    <a:pt x="2723" y="6614"/>
                    <a:pt x="2723" y="6392"/>
                  </a:cubicBezTo>
                  <a:lnTo>
                    <a:pt x="2718" y="1803"/>
                  </a:lnTo>
                  <a:cubicBezTo>
                    <a:pt x="2718" y="690"/>
                    <a:pt x="1814" y="0"/>
                    <a:pt x="698" y="0"/>
                  </a:cubicBezTo>
                  <a:close/>
                </a:path>
              </a:pathLst>
            </a:custGeom>
            <a:solidFill>
              <a:srgbClr val="ECC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78;p73">
              <a:extLst>
                <a:ext uri="{FF2B5EF4-FFF2-40B4-BE49-F238E27FC236}">
                  <a16:creationId xmlns:a16="http://schemas.microsoft.com/office/drawing/2014/main" id="{66879033-395D-A7E6-F89A-14DC9EE7EABF}"/>
                </a:ext>
              </a:extLst>
            </p:cNvPr>
            <p:cNvSpPr/>
            <p:nvPr/>
          </p:nvSpPr>
          <p:spPr>
            <a:xfrm>
              <a:off x="8366172" y="3778478"/>
              <a:ext cx="114671" cy="118130"/>
            </a:xfrm>
            <a:custGeom>
              <a:avLst/>
              <a:gdLst/>
              <a:ahLst/>
              <a:cxnLst/>
              <a:rect l="l" t="t" r="r" b="b"/>
              <a:pathLst>
                <a:path w="3911" h="4029" extrusionOk="0">
                  <a:moveTo>
                    <a:pt x="531" y="1"/>
                  </a:moveTo>
                  <a:cubicBezTo>
                    <a:pt x="198" y="1"/>
                    <a:pt x="0" y="429"/>
                    <a:pt x="291" y="663"/>
                  </a:cubicBezTo>
                  <a:lnTo>
                    <a:pt x="2377" y="1852"/>
                  </a:lnTo>
                  <a:lnTo>
                    <a:pt x="2378" y="4028"/>
                  </a:lnTo>
                  <a:lnTo>
                    <a:pt x="3164" y="4028"/>
                  </a:lnTo>
                  <a:lnTo>
                    <a:pt x="3161" y="2307"/>
                  </a:lnTo>
                  <a:lnTo>
                    <a:pt x="3161" y="2307"/>
                  </a:lnTo>
                  <a:cubicBezTo>
                    <a:pt x="3233" y="2343"/>
                    <a:pt x="3302" y="2358"/>
                    <a:pt x="3366" y="2358"/>
                  </a:cubicBezTo>
                  <a:cubicBezTo>
                    <a:pt x="3725" y="2358"/>
                    <a:pt x="3910" y="1863"/>
                    <a:pt x="3529" y="1654"/>
                  </a:cubicBezTo>
                  <a:lnTo>
                    <a:pt x="772" y="72"/>
                  </a:lnTo>
                  <a:cubicBezTo>
                    <a:pt x="688" y="22"/>
                    <a:pt x="606" y="1"/>
                    <a:pt x="531" y="1"/>
                  </a:cubicBezTo>
                  <a:close/>
                </a:path>
              </a:pathLst>
            </a:custGeom>
            <a:solidFill>
              <a:srgbClr val="CDA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79;p73">
              <a:extLst>
                <a:ext uri="{FF2B5EF4-FFF2-40B4-BE49-F238E27FC236}">
                  <a16:creationId xmlns:a16="http://schemas.microsoft.com/office/drawing/2014/main" id="{FAE2F070-7F3B-5E76-75F2-7707BA595957}"/>
                </a:ext>
              </a:extLst>
            </p:cNvPr>
            <p:cNvSpPr/>
            <p:nvPr/>
          </p:nvSpPr>
          <p:spPr>
            <a:xfrm>
              <a:off x="8222445" y="3663456"/>
              <a:ext cx="54887" cy="36386"/>
            </a:xfrm>
            <a:custGeom>
              <a:avLst/>
              <a:gdLst/>
              <a:ahLst/>
              <a:cxnLst/>
              <a:rect l="l" t="t" r="r" b="b"/>
              <a:pathLst>
                <a:path w="1872" h="1241" extrusionOk="0">
                  <a:moveTo>
                    <a:pt x="1539" y="1"/>
                  </a:moveTo>
                  <a:cubicBezTo>
                    <a:pt x="1493" y="1"/>
                    <a:pt x="1447" y="10"/>
                    <a:pt x="1402" y="29"/>
                  </a:cubicBezTo>
                  <a:lnTo>
                    <a:pt x="184" y="668"/>
                  </a:lnTo>
                  <a:cubicBezTo>
                    <a:pt x="74" y="714"/>
                    <a:pt x="0" y="823"/>
                    <a:pt x="0" y="943"/>
                  </a:cubicBezTo>
                  <a:cubicBezTo>
                    <a:pt x="0" y="1107"/>
                    <a:pt x="135" y="1240"/>
                    <a:pt x="300" y="1240"/>
                  </a:cubicBezTo>
                  <a:lnTo>
                    <a:pt x="1517" y="1237"/>
                  </a:lnTo>
                  <a:cubicBezTo>
                    <a:pt x="1679" y="1237"/>
                    <a:pt x="1812" y="1135"/>
                    <a:pt x="1861" y="990"/>
                  </a:cubicBezTo>
                  <a:lnTo>
                    <a:pt x="1872" y="990"/>
                  </a:lnTo>
                  <a:lnTo>
                    <a:pt x="1872" y="269"/>
                  </a:lnTo>
                  <a:cubicBezTo>
                    <a:pt x="1872" y="263"/>
                    <a:pt x="1870" y="256"/>
                    <a:pt x="1869" y="251"/>
                  </a:cubicBezTo>
                  <a:cubicBezTo>
                    <a:pt x="1830" y="98"/>
                    <a:pt x="1689" y="1"/>
                    <a:pt x="1539" y="1"/>
                  </a:cubicBez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80;p73">
              <a:extLst>
                <a:ext uri="{FF2B5EF4-FFF2-40B4-BE49-F238E27FC236}">
                  <a16:creationId xmlns:a16="http://schemas.microsoft.com/office/drawing/2014/main" id="{0141BA6A-BA0D-F29F-B7B2-43E217C32DFC}"/>
                </a:ext>
              </a:extLst>
            </p:cNvPr>
            <p:cNvSpPr/>
            <p:nvPr/>
          </p:nvSpPr>
          <p:spPr>
            <a:xfrm>
              <a:off x="8337996" y="3731830"/>
              <a:ext cx="30376" cy="11259"/>
            </a:xfrm>
            <a:custGeom>
              <a:avLst/>
              <a:gdLst/>
              <a:ahLst/>
              <a:cxnLst/>
              <a:rect l="l" t="t" r="r" b="b"/>
              <a:pathLst>
                <a:path w="1036" h="384" extrusionOk="0">
                  <a:moveTo>
                    <a:pt x="203" y="1"/>
                  </a:moveTo>
                  <a:cubicBezTo>
                    <a:pt x="101" y="1"/>
                    <a:pt x="11" y="77"/>
                    <a:pt x="6" y="182"/>
                  </a:cubicBezTo>
                  <a:cubicBezTo>
                    <a:pt x="0" y="292"/>
                    <a:pt x="87" y="384"/>
                    <a:pt x="198" y="384"/>
                  </a:cubicBezTo>
                  <a:lnTo>
                    <a:pt x="831" y="384"/>
                  </a:lnTo>
                  <a:cubicBezTo>
                    <a:pt x="934" y="384"/>
                    <a:pt x="1023" y="307"/>
                    <a:pt x="1029" y="205"/>
                  </a:cubicBezTo>
                  <a:cubicBezTo>
                    <a:pt x="1035" y="93"/>
                    <a:pt x="946" y="1"/>
                    <a:pt x="838" y="1"/>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81;p73">
              <a:extLst>
                <a:ext uri="{FF2B5EF4-FFF2-40B4-BE49-F238E27FC236}">
                  <a16:creationId xmlns:a16="http://schemas.microsoft.com/office/drawing/2014/main" id="{29DA3D0B-DEA7-11D9-B8D6-FFE77DE198B5}"/>
                </a:ext>
              </a:extLst>
            </p:cNvPr>
            <p:cNvSpPr/>
            <p:nvPr/>
          </p:nvSpPr>
          <p:spPr>
            <a:xfrm>
              <a:off x="8338025" y="3758277"/>
              <a:ext cx="31109" cy="11259"/>
            </a:xfrm>
            <a:custGeom>
              <a:avLst/>
              <a:gdLst/>
              <a:ahLst/>
              <a:cxnLst/>
              <a:rect l="l" t="t" r="r" b="b"/>
              <a:pathLst>
                <a:path w="1061" h="384" extrusionOk="0">
                  <a:moveTo>
                    <a:pt x="205" y="0"/>
                  </a:moveTo>
                  <a:cubicBezTo>
                    <a:pt x="102" y="0"/>
                    <a:pt x="13" y="77"/>
                    <a:pt x="7" y="180"/>
                  </a:cubicBezTo>
                  <a:cubicBezTo>
                    <a:pt x="1" y="292"/>
                    <a:pt x="90" y="384"/>
                    <a:pt x="198" y="384"/>
                  </a:cubicBezTo>
                  <a:lnTo>
                    <a:pt x="841" y="384"/>
                  </a:lnTo>
                  <a:cubicBezTo>
                    <a:pt x="965" y="384"/>
                    <a:pt x="1061" y="261"/>
                    <a:pt x="1021" y="131"/>
                  </a:cubicBezTo>
                  <a:cubicBezTo>
                    <a:pt x="996" y="51"/>
                    <a:pt x="921" y="0"/>
                    <a:pt x="838"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82;p73">
              <a:extLst>
                <a:ext uri="{FF2B5EF4-FFF2-40B4-BE49-F238E27FC236}">
                  <a16:creationId xmlns:a16="http://schemas.microsoft.com/office/drawing/2014/main" id="{8791025E-EDD8-6502-2237-C4AE0D3D06FF}"/>
                </a:ext>
              </a:extLst>
            </p:cNvPr>
            <p:cNvSpPr/>
            <p:nvPr/>
          </p:nvSpPr>
          <p:spPr>
            <a:xfrm>
              <a:off x="8413758" y="3818060"/>
              <a:ext cx="51750" cy="33806"/>
            </a:xfrm>
            <a:custGeom>
              <a:avLst/>
              <a:gdLst/>
              <a:ahLst/>
              <a:cxnLst/>
              <a:rect l="l" t="t" r="r" b="b"/>
              <a:pathLst>
                <a:path w="1765" h="1153" extrusionOk="0">
                  <a:moveTo>
                    <a:pt x="223" y="0"/>
                  </a:moveTo>
                  <a:cubicBezTo>
                    <a:pt x="155" y="0"/>
                    <a:pt x="90" y="35"/>
                    <a:pt x="54" y="97"/>
                  </a:cubicBezTo>
                  <a:cubicBezTo>
                    <a:pt x="1" y="190"/>
                    <a:pt x="33" y="310"/>
                    <a:pt x="125" y="364"/>
                  </a:cubicBezTo>
                  <a:lnTo>
                    <a:pt x="1443" y="1124"/>
                  </a:lnTo>
                  <a:cubicBezTo>
                    <a:pt x="1473" y="1141"/>
                    <a:pt x="1507" y="1152"/>
                    <a:pt x="1541" y="1152"/>
                  </a:cubicBezTo>
                  <a:cubicBezTo>
                    <a:pt x="1607" y="1152"/>
                    <a:pt x="1674" y="1117"/>
                    <a:pt x="1709" y="1054"/>
                  </a:cubicBezTo>
                  <a:cubicBezTo>
                    <a:pt x="1765" y="962"/>
                    <a:pt x="1732" y="842"/>
                    <a:pt x="1637" y="787"/>
                  </a:cubicBezTo>
                  <a:lnTo>
                    <a:pt x="321" y="26"/>
                  </a:lnTo>
                  <a:cubicBezTo>
                    <a:pt x="290" y="8"/>
                    <a:pt x="256" y="0"/>
                    <a:pt x="223"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83;p73">
              <a:extLst>
                <a:ext uri="{FF2B5EF4-FFF2-40B4-BE49-F238E27FC236}">
                  <a16:creationId xmlns:a16="http://schemas.microsoft.com/office/drawing/2014/main" id="{AFB2FD3E-5162-67EB-6B93-78BA49C72B17}"/>
                </a:ext>
              </a:extLst>
            </p:cNvPr>
            <p:cNvSpPr/>
            <p:nvPr/>
          </p:nvSpPr>
          <p:spPr>
            <a:xfrm>
              <a:off x="8371450" y="3793988"/>
              <a:ext cx="31314" cy="21961"/>
            </a:xfrm>
            <a:custGeom>
              <a:avLst/>
              <a:gdLst/>
              <a:ahLst/>
              <a:cxnLst/>
              <a:rect l="l" t="t" r="r" b="b"/>
              <a:pathLst>
                <a:path w="1068" h="749" extrusionOk="0">
                  <a:moveTo>
                    <a:pt x="223" y="1"/>
                  </a:moveTo>
                  <a:cubicBezTo>
                    <a:pt x="155" y="1"/>
                    <a:pt x="90" y="36"/>
                    <a:pt x="54" y="99"/>
                  </a:cubicBezTo>
                  <a:cubicBezTo>
                    <a:pt x="0" y="192"/>
                    <a:pt x="32" y="312"/>
                    <a:pt x="126" y="365"/>
                  </a:cubicBezTo>
                  <a:lnTo>
                    <a:pt x="747" y="723"/>
                  </a:lnTo>
                  <a:cubicBezTo>
                    <a:pt x="778" y="740"/>
                    <a:pt x="810" y="749"/>
                    <a:pt x="845" y="749"/>
                  </a:cubicBezTo>
                  <a:cubicBezTo>
                    <a:pt x="913" y="749"/>
                    <a:pt x="979" y="714"/>
                    <a:pt x="1016" y="651"/>
                  </a:cubicBezTo>
                  <a:cubicBezTo>
                    <a:pt x="1068" y="557"/>
                    <a:pt x="1036" y="436"/>
                    <a:pt x="941" y="382"/>
                  </a:cubicBezTo>
                  <a:lnTo>
                    <a:pt x="319" y="26"/>
                  </a:lnTo>
                  <a:cubicBezTo>
                    <a:pt x="289" y="9"/>
                    <a:pt x="255" y="1"/>
                    <a:pt x="223" y="1"/>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84;p73">
              <a:extLst>
                <a:ext uri="{FF2B5EF4-FFF2-40B4-BE49-F238E27FC236}">
                  <a16:creationId xmlns:a16="http://schemas.microsoft.com/office/drawing/2014/main" id="{32781A9E-63CA-AFCF-8F46-4F31BFE53099}"/>
                </a:ext>
              </a:extLst>
            </p:cNvPr>
            <p:cNvSpPr/>
            <p:nvPr/>
          </p:nvSpPr>
          <p:spPr>
            <a:xfrm>
              <a:off x="8156505" y="3760622"/>
              <a:ext cx="170085" cy="133318"/>
            </a:xfrm>
            <a:custGeom>
              <a:avLst/>
              <a:gdLst/>
              <a:ahLst/>
              <a:cxnLst/>
              <a:rect l="l" t="t" r="r" b="b"/>
              <a:pathLst>
                <a:path w="5801" h="4547" extrusionOk="0">
                  <a:moveTo>
                    <a:pt x="790" y="0"/>
                  </a:moveTo>
                  <a:cubicBezTo>
                    <a:pt x="704" y="0"/>
                    <a:pt x="617" y="16"/>
                    <a:pt x="533" y="51"/>
                  </a:cubicBezTo>
                  <a:cubicBezTo>
                    <a:pt x="162" y="200"/>
                    <a:pt x="1" y="644"/>
                    <a:pt x="192" y="994"/>
                  </a:cubicBezTo>
                  <a:lnTo>
                    <a:pt x="1752" y="3772"/>
                  </a:lnTo>
                  <a:cubicBezTo>
                    <a:pt x="2031" y="4267"/>
                    <a:pt x="2548" y="4546"/>
                    <a:pt x="3081" y="4546"/>
                  </a:cubicBezTo>
                  <a:cubicBezTo>
                    <a:pt x="3325" y="4546"/>
                    <a:pt x="3573" y="4488"/>
                    <a:pt x="3803" y="4364"/>
                  </a:cubicBezTo>
                  <a:lnTo>
                    <a:pt x="5800" y="3309"/>
                  </a:lnTo>
                  <a:lnTo>
                    <a:pt x="5170" y="2117"/>
                  </a:lnTo>
                  <a:lnTo>
                    <a:pt x="3282" y="3120"/>
                  </a:lnTo>
                  <a:cubicBezTo>
                    <a:pt x="3236" y="3145"/>
                    <a:pt x="3186" y="3156"/>
                    <a:pt x="3138" y="3156"/>
                  </a:cubicBezTo>
                  <a:cubicBezTo>
                    <a:pt x="3031" y="3156"/>
                    <a:pt x="2926" y="3101"/>
                    <a:pt x="2871" y="3001"/>
                  </a:cubicBezTo>
                  <a:lnTo>
                    <a:pt x="1407" y="391"/>
                  </a:lnTo>
                  <a:cubicBezTo>
                    <a:pt x="1294" y="147"/>
                    <a:pt x="1049" y="0"/>
                    <a:pt x="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85;p73">
              <a:extLst>
                <a:ext uri="{FF2B5EF4-FFF2-40B4-BE49-F238E27FC236}">
                  <a16:creationId xmlns:a16="http://schemas.microsoft.com/office/drawing/2014/main" id="{BC93262F-8606-C3BE-A64D-916227544C48}"/>
                </a:ext>
              </a:extLst>
            </p:cNvPr>
            <p:cNvSpPr/>
            <p:nvPr/>
          </p:nvSpPr>
          <p:spPr>
            <a:xfrm>
              <a:off x="8308060" y="3808385"/>
              <a:ext cx="54242" cy="49346"/>
            </a:xfrm>
            <a:custGeom>
              <a:avLst/>
              <a:gdLst/>
              <a:ahLst/>
              <a:cxnLst/>
              <a:rect l="l" t="t" r="r" b="b"/>
              <a:pathLst>
                <a:path w="1850" h="1683" extrusionOk="0">
                  <a:moveTo>
                    <a:pt x="1081" y="1"/>
                  </a:moveTo>
                  <a:cubicBezTo>
                    <a:pt x="973" y="1"/>
                    <a:pt x="863" y="27"/>
                    <a:pt x="762" y="82"/>
                  </a:cubicBezTo>
                  <a:lnTo>
                    <a:pt x="1" y="490"/>
                  </a:lnTo>
                  <a:lnTo>
                    <a:pt x="631" y="1683"/>
                  </a:lnTo>
                  <a:lnTo>
                    <a:pt x="1368" y="1292"/>
                  </a:lnTo>
                  <a:cubicBezTo>
                    <a:pt x="1696" y="1140"/>
                    <a:pt x="1849" y="756"/>
                    <a:pt x="1711" y="421"/>
                  </a:cubicBezTo>
                  <a:cubicBezTo>
                    <a:pt x="1604" y="158"/>
                    <a:pt x="1347" y="1"/>
                    <a:pt x="1081" y="1"/>
                  </a:cubicBezTo>
                  <a:close/>
                </a:path>
              </a:pathLst>
            </a:custGeom>
            <a:solidFill>
              <a:srgbClr val="FED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690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par>
                          <p:cTn id="15" fill="hold">
                            <p:stCondLst>
                              <p:cond delay="500"/>
                            </p:stCondLst>
                            <p:childTnLst>
                              <p:par>
                                <p:cTn id="16" presetID="16" presetClass="entr" presetSubtype="21"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536E-34B4-A053-76CD-F44488C7B722}"/>
              </a:ext>
            </a:extLst>
          </p:cNvPr>
          <p:cNvSpPr>
            <a:spLocks noGrp="1"/>
          </p:cNvSpPr>
          <p:nvPr>
            <p:ph type="title"/>
          </p:nvPr>
        </p:nvSpPr>
        <p:spPr/>
        <p:txBody>
          <a:bodyPr/>
          <a:lstStyle/>
          <a:p>
            <a:r>
              <a:rPr lang="en-US" dirty="0"/>
              <a:t>C.</a:t>
            </a:r>
            <a:r>
              <a:rPr lang="en-US" sz="3600" dirty="0"/>
              <a:t> LOGICSTICS REGRESSION</a:t>
            </a:r>
            <a:endParaRPr lang="en-US" dirty="0"/>
          </a:p>
        </p:txBody>
      </p:sp>
      <p:sp>
        <p:nvSpPr>
          <p:cNvPr id="3" name="Subtitle 2">
            <a:extLst>
              <a:ext uri="{FF2B5EF4-FFF2-40B4-BE49-F238E27FC236}">
                <a16:creationId xmlns:a16="http://schemas.microsoft.com/office/drawing/2014/main" id="{C0B80FA5-246F-A149-62A2-B91334329512}"/>
              </a:ext>
            </a:extLst>
          </p:cNvPr>
          <p:cNvSpPr>
            <a:spLocks noGrp="1"/>
          </p:cNvSpPr>
          <p:nvPr>
            <p:ph type="subTitle" idx="1"/>
          </p:nvPr>
        </p:nvSpPr>
        <p:spPr>
          <a:xfrm>
            <a:off x="413923" y="1978386"/>
            <a:ext cx="3854400" cy="2092500"/>
          </a:xfrm>
        </p:spPr>
        <p:txBody>
          <a:bodyPr/>
          <a:lstStyle/>
          <a:p>
            <a:r>
              <a:rPr lang="vi-VN" dirty="0"/>
              <a:t>Logistic Regression là 1 thuật toán phân loại được dùng để gán các đối tượng cho 1 tập hợp giá trị rời rạc (như 0, 1, 2, ...). Một ví dụ điển hình là phân loại Email, gồm có email công việc, email gia đình, email spam, ... Giao dịch trực tuyến có là an toàn hay không an toàn, khối u lành tính hay ác tình. Thuật toán trên dùng hàm sigmoid logistic để đưa ra đánh giá theo xác suất</a:t>
            </a:r>
            <a:endParaRPr lang="en-US" dirty="0"/>
          </a:p>
          <a:p>
            <a:endParaRPr lang="en-US" dirty="0"/>
          </a:p>
        </p:txBody>
      </p:sp>
      <p:pic>
        <p:nvPicPr>
          <p:cNvPr id="5" name="Picture 4">
            <a:extLst>
              <a:ext uri="{FF2B5EF4-FFF2-40B4-BE49-F238E27FC236}">
                <a16:creationId xmlns:a16="http://schemas.microsoft.com/office/drawing/2014/main" id="{B97BC966-C027-671E-3FC3-2FE45A993C24}"/>
              </a:ext>
            </a:extLst>
          </p:cNvPr>
          <p:cNvPicPr>
            <a:picLocks noChangeAspect="1"/>
          </p:cNvPicPr>
          <p:nvPr/>
        </p:nvPicPr>
        <p:blipFill>
          <a:blip r:embed="rId2"/>
          <a:stretch>
            <a:fillRect/>
          </a:stretch>
        </p:blipFill>
        <p:spPr>
          <a:xfrm>
            <a:off x="5225108" y="1978386"/>
            <a:ext cx="3285172" cy="2287815"/>
          </a:xfrm>
          <a:prstGeom prst="rect">
            <a:avLst/>
          </a:prstGeom>
        </p:spPr>
      </p:pic>
      <p:grpSp>
        <p:nvGrpSpPr>
          <p:cNvPr id="70" name="Google Shape;2077;p73">
            <a:extLst>
              <a:ext uri="{FF2B5EF4-FFF2-40B4-BE49-F238E27FC236}">
                <a16:creationId xmlns:a16="http://schemas.microsoft.com/office/drawing/2014/main" id="{09CA72BB-ED15-AEA2-2F5C-43B5F347BFC0}"/>
              </a:ext>
            </a:extLst>
          </p:cNvPr>
          <p:cNvGrpSpPr/>
          <p:nvPr/>
        </p:nvGrpSpPr>
        <p:grpSpPr>
          <a:xfrm>
            <a:off x="48537" y="928089"/>
            <a:ext cx="365386" cy="379958"/>
            <a:chOff x="3159732" y="2297701"/>
            <a:chExt cx="365386" cy="379958"/>
          </a:xfrm>
        </p:grpSpPr>
        <p:sp>
          <p:nvSpPr>
            <p:cNvPr id="71" name="Google Shape;2078;p73">
              <a:extLst>
                <a:ext uri="{FF2B5EF4-FFF2-40B4-BE49-F238E27FC236}">
                  <a16:creationId xmlns:a16="http://schemas.microsoft.com/office/drawing/2014/main" id="{009097A0-36D3-BD9C-2DCE-D3C433B67299}"/>
                </a:ext>
              </a:extLst>
            </p:cNvPr>
            <p:cNvSpPr/>
            <p:nvPr/>
          </p:nvSpPr>
          <p:spPr>
            <a:xfrm>
              <a:off x="3341516" y="2385514"/>
              <a:ext cx="183602" cy="182693"/>
            </a:xfrm>
            <a:custGeom>
              <a:avLst/>
              <a:gdLst/>
              <a:ahLst/>
              <a:cxnLst/>
              <a:rect l="l" t="t" r="r" b="b"/>
              <a:pathLst>
                <a:path w="6262" h="6231" extrusionOk="0">
                  <a:moveTo>
                    <a:pt x="554" y="1"/>
                  </a:moveTo>
                  <a:lnTo>
                    <a:pt x="0" y="555"/>
                  </a:lnTo>
                  <a:lnTo>
                    <a:pt x="1140" y="1696"/>
                  </a:lnTo>
                  <a:cubicBezTo>
                    <a:pt x="2045" y="2601"/>
                    <a:pt x="2625" y="4075"/>
                    <a:pt x="2065" y="5245"/>
                  </a:cubicBezTo>
                  <a:lnTo>
                    <a:pt x="1658" y="5652"/>
                  </a:lnTo>
                  <a:cubicBezTo>
                    <a:pt x="1526" y="5784"/>
                    <a:pt x="1526" y="5998"/>
                    <a:pt x="1658" y="6130"/>
                  </a:cubicBezTo>
                  <a:cubicBezTo>
                    <a:pt x="1724" y="6197"/>
                    <a:pt x="1811" y="6230"/>
                    <a:pt x="1898" y="6230"/>
                  </a:cubicBezTo>
                  <a:cubicBezTo>
                    <a:pt x="1984" y="6230"/>
                    <a:pt x="2071" y="6197"/>
                    <a:pt x="2137" y="6130"/>
                  </a:cubicBezTo>
                  <a:lnTo>
                    <a:pt x="6133" y="2134"/>
                  </a:lnTo>
                  <a:cubicBezTo>
                    <a:pt x="6262" y="2007"/>
                    <a:pt x="6262" y="1792"/>
                    <a:pt x="6130" y="1659"/>
                  </a:cubicBezTo>
                  <a:cubicBezTo>
                    <a:pt x="6064" y="1593"/>
                    <a:pt x="5977" y="1560"/>
                    <a:pt x="5890" y="1560"/>
                  </a:cubicBezTo>
                  <a:cubicBezTo>
                    <a:pt x="5803" y="1560"/>
                    <a:pt x="5716" y="1593"/>
                    <a:pt x="5650" y="1659"/>
                  </a:cubicBezTo>
                  <a:lnTo>
                    <a:pt x="5243" y="2065"/>
                  </a:lnTo>
                  <a:cubicBezTo>
                    <a:pt x="4892" y="2217"/>
                    <a:pt x="4536" y="2285"/>
                    <a:pt x="4186" y="2285"/>
                  </a:cubicBezTo>
                  <a:cubicBezTo>
                    <a:pt x="3249" y="2285"/>
                    <a:pt x="2352" y="1801"/>
                    <a:pt x="1695" y="1142"/>
                  </a:cubicBezTo>
                  <a:lnTo>
                    <a:pt x="554" y="1"/>
                  </a:lnTo>
                  <a:close/>
                </a:path>
              </a:pathLst>
            </a:custGeom>
            <a:solidFill>
              <a:srgbClr val="ECC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79;p73">
              <a:extLst>
                <a:ext uri="{FF2B5EF4-FFF2-40B4-BE49-F238E27FC236}">
                  <a16:creationId xmlns:a16="http://schemas.microsoft.com/office/drawing/2014/main" id="{3304BC41-B02B-B182-0FB8-4120E8C1C9B3}"/>
                </a:ext>
              </a:extLst>
            </p:cNvPr>
            <p:cNvSpPr/>
            <p:nvPr/>
          </p:nvSpPr>
          <p:spPr>
            <a:xfrm>
              <a:off x="3316007" y="2494145"/>
              <a:ext cx="57497" cy="56382"/>
            </a:xfrm>
            <a:custGeom>
              <a:avLst/>
              <a:gdLst/>
              <a:ahLst/>
              <a:cxnLst/>
              <a:rect l="l" t="t" r="r" b="b"/>
              <a:pathLst>
                <a:path w="1961" h="1923" extrusionOk="0">
                  <a:moveTo>
                    <a:pt x="1746" y="1"/>
                  </a:moveTo>
                  <a:cubicBezTo>
                    <a:pt x="1696" y="1"/>
                    <a:pt x="1646" y="20"/>
                    <a:pt x="1608" y="58"/>
                  </a:cubicBezTo>
                  <a:lnTo>
                    <a:pt x="77" y="1588"/>
                  </a:lnTo>
                  <a:cubicBezTo>
                    <a:pt x="0" y="1664"/>
                    <a:pt x="0" y="1787"/>
                    <a:pt x="77" y="1864"/>
                  </a:cubicBezTo>
                  <a:cubicBezTo>
                    <a:pt x="115" y="1902"/>
                    <a:pt x="166" y="1922"/>
                    <a:pt x="215" y="1922"/>
                  </a:cubicBezTo>
                  <a:cubicBezTo>
                    <a:pt x="266" y="1922"/>
                    <a:pt x="315" y="1902"/>
                    <a:pt x="353" y="1864"/>
                  </a:cubicBezTo>
                  <a:lnTo>
                    <a:pt x="1884" y="335"/>
                  </a:lnTo>
                  <a:cubicBezTo>
                    <a:pt x="1961" y="258"/>
                    <a:pt x="1961" y="135"/>
                    <a:pt x="1884" y="58"/>
                  </a:cubicBezTo>
                  <a:cubicBezTo>
                    <a:pt x="1846" y="20"/>
                    <a:pt x="1796" y="1"/>
                    <a:pt x="1746" y="1"/>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80;p73">
              <a:extLst>
                <a:ext uri="{FF2B5EF4-FFF2-40B4-BE49-F238E27FC236}">
                  <a16:creationId xmlns:a16="http://schemas.microsoft.com/office/drawing/2014/main" id="{33D15991-01C8-E572-B04D-D408059E5207}"/>
                </a:ext>
              </a:extLst>
            </p:cNvPr>
            <p:cNvSpPr/>
            <p:nvPr/>
          </p:nvSpPr>
          <p:spPr>
            <a:xfrm>
              <a:off x="3298679" y="2476846"/>
              <a:ext cx="57467" cy="56353"/>
            </a:xfrm>
            <a:custGeom>
              <a:avLst/>
              <a:gdLst/>
              <a:ahLst/>
              <a:cxnLst/>
              <a:rect l="l" t="t" r="r" b="b"/>
              <a:pathLst>
                <a:path w="1960" h="1922" extrusionOk="0">
                  <a:moveTo>
                    <a:pt x="1746" y="0"/>
                  </a:moveTo>
                  <a:cubicBezTo>
                    <a:pt x="1697" y="0"/>
                    <a:pt x="1647" y="20"/>
                    <a:pt x="1608" y="58"/>
                  </a:cubicBezTo>
                  <a:lnTo>
                    <a:pt x="78" y="1587"/>
                  </a:lnTo>
                  <a:cubicBezTo>
                    <a:pt x="1" y="1664"/>
                    <a:pt x="1" y="1787"/>
                    <a:pt x="78" y="1863"/>
                  </a:cubicBezTo>
                  <a:cubicBezTo>
                    <a:pt x="116" y="1902"/>
                    <a:pt x="167" y="1922"/>
                    <a:pt x="216" y="1922"/>
                  </a:cubicBezTo>
                  <a:cubicBezTo>
                    <a:pt x="266" y="1922"/>
                    <a:pt x="315" y="1902"/>
                    <a:pt x="354" y="1863"/>
                  </a:cubicBezTo>
                  <a:lnTo>
                    <a:pt x="1885" y="334"/>
                  </a:lnTo>
                  <a:cubicBezTo>
                    <a:pt x="1960" y="257"/>
                    <a:pt x="1960" y="135"/>
                    <a:pt x="1885" y="58"/>
                  </a:cubicBezTo>
                  <a:cubicBezTo>
                    <a:pt x="1846" y="20"/>
                    <a:pt x="1796" y="0"/>
                    <a:pt x="1746"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81;p73">
              <a:extLst>
                <a:ext uri="{FF2B5EF4-FFF2-40B4-BE49-F238E27FC236}">
                  <a16:creationId xmlns:a16="http://schemas.microsoft.com/office/drawing/2014/main" id="{A530780F-DF74-73C3-A457-BAABF5EB4F0E}"/>
                </a:ext>
              </a:extLst>
            </p:cNvPr>
            <p:cNvSpPr/>
            <p:nvPr/>
          </p:nvSpPr>
          <p:spPr>
            <a:xfrm>
              <a:off x="3212039" y="2347985"/>
              <a:ext cx="99600" cy="98515"/>
            </a:xfrm>
            <a:custGeom>
              <a:avLst/>
              <a:gdLst/>
              <a:ahLst/>
              <a:cxnLst/>
              <a:rect l="l" t="t" r="r" b="b"/>
              <a:pathLst>
                <a:path w="3397" h="3360" extrusionOk="0">
                  <a:moveTo>
                    <a:pt x="3183" y="1"/>
                  </a:moveTo>
                  <a:cubicBezTo>
                    <a:pt x="3133" y="1"/>
                    <a:pt x="3083" y="20"/>
                    <a:pt x="3045" y="58"/>
                  </a:cubicBezTo>
                  <a:lnTo>
                    <a:pt x="77" y="3026"/>
                  </a:lnTo>
                  <a:cubicBezTo>
                    <a:pt x="0" y="3103"/>
                    <a:pt x="0" y="3226"/>
                    <a:pt x="77" y="3302"/>
                  </a:cubicBezTo>
                  <a:cubicBezTo>
                    <a:pt x="115" y="3341"/>
                    <a:pt x="164" y="3359"/>
                    <a:pt x="215" y="3359"/>
                  </a:cubicBezTo>
                  <a:cubicBezTo>
                    <a:pt x="264" y="3359"/>
                    <a:pt x="314" y="3341"/>
                    <a:pt x="353" y="3302"/>
                  </a:cubicBezTo>
                  <a:lnTo>
                    <a:pt x="3321" y="334"/>
                  </a:lnTo>
                  <a:cubicBezTo>
                    <a:pt x="3396" y="258"/>
                    <a:pt x="3396" y="135"/>
                    <a:pt x="3321" y="58"/>
                  </a:cubicBezTo>
                  <a:cubicBezTo>
                    <a:pt x="3283" y="20"/>
                    <a:pt x="3233" y="1"/>
                    <a:pt x="3183" y="1"/>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82;p73">
              <a:extLst>
                <a:ext uri="{FF2B5EF4-FFF2-40B4-BE49-F238E27FC236}">
                  <a16:creationId xmlns:a16="http://schemas.microsoft.com/office/drawing/2014/main" id="{D2A9D83B-D5AD-8033-4121-3E7F45218BE4}"/>
                </a:ext>
              </a:extLst>
            </p:cNvPr>
            <p:cNvSpPr/>
            <p:nvPr/>
          </p:nvSpPr>
          <p:spPr>
            <a:xfrm>
              <a:off x="3194652" y="2330686"/>
              <a:ext cx="99659" cy="98486"/>
            </a:xfrm>
            <a:custGeom>
              <a:avLst/>
              <a:gdLst/>
              <a:ahLst/>
              <a:cxnLst/>
              <a:rect l="l" t="t" r="r" b="b"/>
              <a:pathLst>
                <a:path w="3399" h="3359" extrusionOk="0">
                  <a:moveTo>
                    <a:pt x="3184" y="0"/>
                  </a:moveTo>
                  <a:cubicBezTo>
                    <a:pt x="3134" y="0"/>
                    <a:pt x="3084" y="19"/>
                    <a:pt x="3046" y="58"/>
                  </a:cubicBezTo>
                  <a:lnTo>
                    <a:pt x="78" y="3026"/>
                  </a:lnTo>
                  <a:cubicBezTo>
                    <a:pt x="1" y="3103"/>
                    <a:pt x="1" y="3225"/>
                    <a:pt x="78" y="3302"/>
                  </a:cubicBezTo>
                  <a:cubicBezTo>
                    <a:pt x="116" y="3340"/>
                    <a:pt x="165" y="3359"/>
                    <a:pt x="216" y="3359"/>
                  </a:cubicBezTo>
                  <a:cubicBezTo>
                    <a:pt x="265" y="3359"/>
                    <a:pt x="315" y="3340"/>
                    <a:pt x="354" y="3302"/>
                  </a:cubicBezTo>
                  <a:lnTo>
                    <a:pt x="3322" y="334"/>
                  </a:lnTo>
                  <a:cubicBezTo>
                    <a:pt x="3399" y="257"/>
                    <a:pt x="3399" y="131"/>
                    <a:pt x="3322" y="58"/>
                  </a:cubicBezTo>
                  <a:cubicBezTo>
                    <a:pt x="3284" y="19"/>
                    <a:pt x="3234" y="0"/>
                    <a:pt x="3184"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83;p73">
              <a:extLst>
                <a:ext uri="{FF2B5EF4-FFF2-40B4-BE49-F238E27FC236}">
                  <a16:creationId xmlns:a16="http://schemas.microsoft.com/office/drawing/2014/main" id="{CD291212-79E0-2A47-BDD8-6144333AC20A}"/>
                </a:ext>
              </a:extLst>
            </p:cNvPr>
            <p:cNvSpPr/>
            <p:nvPr/>
          </p:nvSpPr>
          <p:spPr>
            <a:xfrm>
              <a:off x="3159732" y="2297701"/>
              <a:ext cx="347852" cy="379958"/>
            </a:xfrm>
            <a:custGeom>
              <a:avLst/>
              <a:gdLst/>
              <a:ahLst/>
              <a:cxnLst/>
              <a:rect l="l" t="t" r="r" b="b"/>
              <a:pathLst>
                <a:path w="11864" h="12959" extrusionOk="0">
                  <a:moveTo>
                    <a:pt x="2719" y="1"/>
                  </a:moveTo>
                  <a:cubicBezTo>
                    <a:pt x="2085" y="1"/>
                    <a:pt x="1452" y="242"/>
                    <a:pt x="970" y="726"/>
                  </a:cubicBezTo>
                  <a:cubicBezTo>
                    <a:pt x="0" y="1692"/>
                    <a:pt x="0" y="3261"/>
                    <a:pt x="970" y="4229"/>
                  </a:cubicBezTo>
                  <a:lnTo>
                    <a:pt x="9279" y="12538"/>
                  </a:lnTo>
                  <a:cubicBezTo>
                    <a:pt x="9559" y="12818"/>
                    <a:pt x="9925" y="12958"/>
                    <a:pt x="10292" y="12958"/>
                  </a:cubicBezTo>
                  <a:cubicBezTo>
                    <a:pt x="10658" y="12958"/>
                    <a:pt x="11024" y="12818"/>
                    <a:pt x="11304" y="12538"/>
                  </a:cubicBezTo>
                  <a:cubicBezTo>
                    <a:pt x="11863" y="11978"/>
                    <a:pt x="11863" y="11072"/>
                    <a:pt x="11304" y="10514"/>
                  </a:cubicBezTo>
                  <a:lnTo>
                    <a:pt x="5947" y="5157"/>
                  </a:lnTo>
                  <a:cubicBezTo>
                    <a:pt x="5936" y="4929"/>
                    <a:pt x="5843" y="4711"/>
                    <a:pt x="5682" y="4550"/>
                  </a:cubicBezTo>
                  <a:lnTo>
                    <a:pt x="5277" y="4145"/>
                  </a:lnTo>
                  <a:cubicBezTo>
                    <a:pt x="5401" y="3999"/>
                    <a:pt x="5390" y="3823"/>
                    <a:pt x="5277" y="3677"/>
                  </a:cubicBezTo>
                  <a:cubicBezTo>
                    <a:pt x="5213" y="3612"/>
                    <a:pt x="5128" y="3580"/>
                    <a:pt x="5043" y="3580"/>
                  </a:cubicBezTo>
                  <a:cubicBezTo>
                    <a:pt x="4958" y="3580"/>
                    <a:pt x="4873" y="3612"/>
                    <a:pt x="4809" y="3677"/>
                  </a:cubicBezTo>
                  <a:lnTo>
                    <a:pt x="3899" y="4588"/>
                  </a:lnTo>
                  <a:cubicBezTo>
                    <a:pt x="3770" y="4715"/>
                    <a:pt x="3770" y="4927"/>
                    <a:pt x="3899" y="5056"/>
                  </a:cubicBezTo>
                  <a:cubicBezTo>
                    <a:pt x="3970" y="5116"/>
                    <a:pt x="4050" y="5145"/>
                    <a:pt x="4130" y="5145"/>
                  </a:cubicBezTo>
                  <a:cubicBezTo>
                    <a:pt x="4218" y="5145"/>
                    <a:pt x="4307" y="5109"/>
                    <a:pt x="4382" y="5040"/>
                  </a:cubicBezTo>
                  <a:lnTo>
                    <a:pt x="4786" y="5444"/>
                  </a:lnTo>
                  <a:cubicBezTo>
                    <a:pt x="4947" y="5605"/>
                    <a:pt x="5166" y="5702"/>
                    <a:pt x="5395" y="5709"/>
                  </a:cubicBezTo>
                  <a:lnTo>
                    <a:pt x="10751" y="11066"/>
                  </a:lnTo>
                  <a:cubicBezTo>
                    <a:pt x="11004" y="11319"/>
                    <a:pt x="11004" y="11730"/>
                    <a:pt x="10751" y="11981"/>
                  </a:cubicBezTo>
                  <a:cubicBezTo>
                    <a:pt x="10625" y="12108"/>
                    <a:pt x="10459" y="12171"/>
                    <a:pt x="10293" y="12171"/>
                  </a:cubicBezTo>
                  <a:cubicBezTo>
                    <a:pt x="10127" y="12171"/>
                    <a:pt x="9961" y="12108"/>
                    <a:pt x="9836" y="11981"/>
                  </a:cubicBezTo>
                  <a:lnTo>
                    <a:pt x="1525" y="3671"/>
                  </a:lnTo>
                  <a:cubicBezTo>
                    <a:pt x="864" y="3010"/>
                    <a:pt x="864" y="1939"/>
                    <a:pt x="1525" y="1278"/>
                  </a:cubicBezTo>
                  <a:cubicBezTo>
                    <a:pt x="1855" y="947"/>
                    <a:pt x="2289" y="782"/>
                    <a:pt x="2722" y="782"/>
                  </a:cubicBezTo>
                  <a:cubicBezTo>
                    <a:pt x="3155" y="782"/>
                    <a:pt x="3588" y="947"/>
                    <a:pt x="3918" y="1278"/>
                  </a:cubicBezTo>
                  <a:lnTo>
                    <a:pt x="6926" y="4286"/>
                  </a:lnTo>
                  <a:lnTo>
                    <a:pt x="7483" y="3737"/>
                  </a:lnTo>
                  <a:lnTo>
                    <a:pt x="4471" y="726"/>
                  </a:lnTo>
                  <a:cubicBezTo>
                    <a:pt x="3988" y="242"/>
                    <a:pt x="3353" y="1"/>
                    <a:pt x="2719" y="1"/>
                  </a:cubicBezTo>
                  <a:close/>
                </a:path>
              </a:pathLst>
            </a:custGeom>
            <a:solidFill>
              <a:srgbClr val="ECC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84;p73">
              <a:extLst>
                <a:ext uri="{FF2B5EF4-FFF2-40B4-BE49-F238E27FC236}">
                  <a16:creationId xmlns:a16="http://schemas.microsoft.com/office/drawing/2014/main" id="{06A0FE47-F47B-5E4F-F929-04A8AD8307E4}"/>
                </a:ext>
              </a:extLst>
            </p:cNvPr>
            <p:cNvSpPr/>
            <p:nvPr/>
          </p:nvSpPr>
          <p:spPr>
            <a:xfrm>
              <a:off x="3317796" y="2448816"/>
              <a:ext cx="189818" cy="228784"/>
            </a:xfrm>
            <a:custGeom>
              <a:avLst/>
              <a:gdLst/>
              <a:ahLst/>
              <a:cxnLst/>
              <a:rect l="l" t="t" r="r" b="b"/>
              <a:pathLst>
                <a:path w="6474" h="7803" extrusionOk="0">
                  <a:moveTo>
                    <a:pt x="558" y="0"/>
                  </a:moveTo>
                  <a:lnTo>
                    <a:pt x="1" y="557"/>
                  </a:lnTo>
                  <a:lnTo>
                    <a:pt x="5359" y="5915"/>
                  </a:lnTo>
                  <a:cubicBezTo>
                    <a:pt x="5604" y="6160"/>
                    <a:pt x="5612" y="6554"/>
                    <a:pt x="5380" y="6808"/>
                  </a:cubicBezTo>
                  <a:cubicBezTo>
                    <a:pt x="5334" y="7093"/>
                    <a:pt x="5199" y="7367"/>
                    <a:pt x="4978" y="7588"/>
                  </a:cubicBezTo>
                  <a:cubicBezTo>
                    <a:pt x="4900" y="7667"/>
                    <a:pt x="4814" y="7734"/>
                    <a:pt x="4724" y="7791"/>
                  </a:cubicBezTo>
                  <a:cubicBezTo>
                    <a:pt x="4784" y="7798"/>
                    <a:pt x="4844" y="7802"/>
                    <a:pt x="4904" y="7802"/>
                  </a:cubicBezTo>
                  <a:cubicBezTo>
                    <a:pt x="5270" y="7802"/>
                    <a:pt x="5636" y="7662"/>
                    <a:pt x="5914" y="7383"/>
                  </a:cubicBezTo>
                  <a:cubicBezTo>
                    <a:pt x="6474" y="6823"/>
                    <a:pt x="6474" y="5916"/>
                    <a:pt x="5914" y="5358"/>
                  </a:cubicBezTo>
                  <a:lnTo>
                    <a:pt x="558" y="0"/>
                  </a:lnTo>
                  <a:close/>
                </a:path>
              </a:pathLst>
            </a:custGeom>
            <a:solidFill>
              <a:srgbClr val="CDA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2085;p73">
            <a:extLst>
              <a:ext uri="{FF2B5EF4-FFF2-40B4-BE49-F238E27FC236}">
                <a16:creationId xmlns:a16="http://schemas.microsoft.com/office/drawing/2014/main" id="{388364D4-A9E4-5331-5736-5318F306DA9B}"/>
              </a:ext>
            </a:extLst>
          </p:cNvPr>
          <p:cNvGrpSpPr/>
          <p:nvPr/>
        </p:nvGrpSpPr>
        <p:grpSpPr>
          <a:xfrm>
            <a:off x="185715" y="4371317"/>
            <a:ext cx="380046" cy="268894"/>
            <a:chOff x="4007050" y="2297642"/>
            <a:chExt cx="380046" cy="268894"/>
          </a:xfrm>
        </p:grpSpPr>
        <p:sp>
          <p:nvSpPr>
            <p:cNvPr id="79" name="Google Shape;2086;p73">
              <a:extLst>
                <a:ext uri="{FF2B5EF4-FFF2-40B4-BE49-F238E27FC236}">
                  <a16:creationId xmlns:a16="http://schemas.microsoft.com/office/drawing/2014/main" id="{ABA938C8-BAD2-08B1-94B0-6E3A496BD3D6}"/>
                </a:ext>
              </a:extLst>
            </p:cNvPr>
            <p:cNvSpPr/>
            <p:nvPr/>
          </p:nvSpPr>
          <p:spPr>
            <a:xfrm>
              <a:off x="4007050" y="2382612"/>
              <a:ext cx="380046" cy="183866"/>
            </a:xfrm>
            <a:custGeom>
              <a:avLst/>
              <a:gdLst/>
              <a:ahLst/>
              <a:cxnLst/>
              <a:rect l="l" t="t" r="r" b="b"/>
              <a:pathLst>
                <a:path w="12962" h="6271" extrusionOk="0">
                  <a:moveTo>
                    <a:pt x="522" y="0"/>
                  </a:moveTo>
                  <a:cubicBezTo>
                    <a:pt x="235" y="0"/>
                    <a:pt x="0" y="235"/>
                    <a:pt x="0" y="522"/>
                  </a:cubicBezTo>
                  <a:lnTo>
                    <a:pt x="0" y="5749"/>
                  </a:lnTo>
                  <a:cubicBezTo>
                    <a:pt x="0" y="6036"/>
                    <a:pt x="235" y="6271"/>
                    <a:pt x="522" y="6271"/>
                  </a:cubicBezTo>
                  <a:lnTo>
                    <a:pt x="779" y="6271"/>
                  </a:lnTo>
                  <a:lnTo>
                    <a:pt x="6481" y="5255"/>
                  </a:lnTo>
                  <a:lnTo>
                    <a:pt x="12184" y="6271"/>
                  </a:lnTo>
                  <a:lnTo>
                    <a:pt x="12440" y="6271"/>
                  </a:lnTo>
                  <a:cubicBezTo>
                    <a:pt x="12728" y="6271"/>
                    <a:pt x="12962" y="6036"/>
                    <a:pt x="12962" y="5749"/>
                  </a:cubicBezTo>
                  <a:lnTo>
                    <a:pt x="12962" y="522"/>
                  </a:lnTo>
                  <a:cubicBezTo>
                    <a:pt x="12962" y="235"/>
                    <a:pt x="12728" y="0"/>
                    <a:pt x="12440"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87;p73">
              <a:extLst>
                <a:ext uri="{FF2B5EF4-FFF2-40B4-BE49-F238E27FC236}">
                  <a16:creationId xmlns:a16="http://schemas.microsoft.com/office/drawing/2014/main" id="{3FE2BCD7-8A25-2EBF-68A2-0DA4DAF4C58F}"/>
                </a:ext>
              </a:extLst>
            </p:cNvPr>
            <p:cNvSpPr/>
            <p:nvPr/>
          </p:nvSpPr>
          <p:spPr>
            <a:xfrm>
              <a:off x="4348628" y="2382612"/>
              <a:ext cx="38468" cy="183866"/>
            </a:xfrm>
            <a:custGeom>
              <a:avLst/>
              <a:gdLst/>
              <a:ahLst/>
              <a:cxnLst/>
              <a:rect l="l" t="t" r="r" b="b"/>
              <a:pathLst>
                <a:path w="1312" h="6271" extrusionOk="0">
                  <a:moveTo>
                    <a:pt x="0" y="0"/>
                  </a:moveTo>
                  <a:cubicBezTo>
                    <a:pt x="290" y="0"/>
                    <a:pt x="525" y="233"/>
                    <a:pt x="525" y="522"/>
                  </a:cubicBezTo>
                  <a:lnTo>
                    <a:pt x="525" y="5749"/>
                  </a:lnTo>
                  <a:cubicBezTo>
                    <a:pt x="525" y="5953"/>
                    <a:pt x="404" y="6133"/>
                    <a:pt x="229" y="6217"/>
                  </a:cubicBezTo>
                  <a:lnTo>
                    <a:pt x="528" y="6271"/>
                  </a:lnTo>
                  <a:lnTo>
                    <a:pt x="789" y="6271"/>
                  </a:lnTo>
                  <a:cubicBezTo>
                    <a:pt x="1077" y="6271"/>
                    <a:pt x="1310" y="6036"/>
                    <a:pt x="1310" y="5749"/>
                  </a:cubicBezTo>
                  <a:lnTo>
                    <a:pt x="1310" y="522"/>
                  </a:lnTo>
                  <a:cubicBezTo>
                    <a:pt x="1312" y="235"/>
                    <a:pt x="1077" y="0"/>
                    <a:pt x="787"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88;p73">
              <a:extLst>
                <a:ext uri="{FF2B5EF4-FFF2-40B4-BE49-F238E27FC236}">
                  <a16:creationId xmlns:a16="http://schemas.microsoft.com/office/drawing/2014/main" id="{5E253853-6479-E756-51E9-FEEC64B88187}"/>
                </a:ext>
              </a:extLst>
            </p:cNvPr>
            <p:cNvSpPr/>
            <p:nvPr/>
          </p:nvSpPr>
          <p:spPr>
            <a:xfrm>
              <a:off x="4030096" y="2487753"/>
              <a:ext cx="334395" cy="78724"/>
            </a:xfrm>
            <a:custGeom>
              <a:avLst/>
              <a:gdLst/>
              <a:ahLst/>
              <a:cxnLst/>
              <a:rect l="l" t="t" r="r" b="b"/>
              <a:pathLst>
                <a:path w="11405" h="2685" extrusionOk="0">
                  <a:moveTo>
                    <a:pt x="1" y="0"/>
                  </a:moveTo>
                  <a:lnTo>
                    <a:pt x="1" y="2685"/>
                  </a:lnTo>
                  <a:lnTo>
                    <a:pt x="11404" y="2685"/>
                  </a:lnTo>
                  <a:lnTo>
                    <a:pt x="11404" y="0"/>
                  </a:lnTo>
                  <a:lnTo>
                    <a:pt x="10422" y="0"/>
                  </a:lnTo>
                  <a:lnTo>
                    <a:pt x="10100" y="261"/>
                  </a:lnTo>
                  <a:lnTo>
                    <a:pt x="9778" y="0"/>
                  </a:lnTo>
                  <a:lnTo>
                    <a:pt x="8671" y="0"/>
                  </a:lnTo>
                  <a:lnTo>
                    <a:pt x="8349" y="261"/>
                  </a:lnTo>
                  <a:lnTo>
                    <a:pt x="8026" y="0"/>
                  </a:lnTo>
                  <a:lnTo>
                    <a:pt x="6920" y="0"/>
                  </a:lnTo>
                  <a:lnTo>
                    <a:pt x="6598" y="261"/>
                  </a:lnTo>
                  <a:lnTo>
                    <a:pt x="6276" y="0"/>
                  </a:lnTo>
                  <a:lnTo>
                    <a:pt x="5170" y="0"/>
                  </a:lnTo>
                  <a:lnTo>
                    <a:pt x="4848" y="261"/>
                  </a:lnTo>
                  <a:lnTo>
                    <a:pt x="4526" y="0"/>
                  </a:lnTo>
                  <a:lnTo>
                    <a:pt x="3420" y="0"/>
                  </a:lnTo>
                  <a:lnTo>
                    <a:pt x="3098" y="261"/>
                  </a:lnTo>
                  <a:lnTo>
                    <a:pt x="2776" y="0"/>
                  </a:lnTo>
                  <a:lnTo>
                    <a:pt x="1668" y="0"/>
                  </a:lnTo>
                  <a:lnTo>
                    <a:pt x="1346" y="261"/>
                  </a:lnTo>
                  <a:lnTo>
                    <a:pt x="10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89;p73">
              <a:extLst>
                <a:ext uri="{FF2B5EF4-FFF2-40B4-BE49-F238E27FC236}">
                  <a16:creationId xmlns:a16="http://schemas.microsoft.com/office/drawing/2014/main" id="{524E5320-A310-3FC0-B155-1138992523B6}"/>
                </a:ext>
              </a:extLst>
            </p:cNvPr>
            <p:cNvSpPr/>
            <p:nvPr/>
          </p:nvSpPr>
          <p:spPr>
            <a:xfrm>
              <a:off x="4063843" y="2506928"/>
              <a:ext cx="11259" cy="59608"/>
            </a:xfrm>
            <a:custGeom>
              <a:avLst/>
              <a:gdLst/>
              <a:ahLst/>
              <a:cxnLst/>
              <a:rect l="l" t="t" r="r" b="b"/>
              <a:pathLst>
                <a:path w="384" h="2033" extrusionOk="0">
                  <a:moveTo>
                    <a:pt x="193" y="1"/>
                  </a:moveTo>
                  <a:cubicBezTo>
                    <a:pt x="87" y="1"/>
                    <a:pt x="0" y="87"/>
                    <a:pt x="0" y="196"/>
                  </a:cubicBezTo>
                  <a:lnTo>
                    <a:pt x="0" y="2032"/>
                  </a:lnTo>
                  <a:lnTo>
                    <a:pt x="384" y="2032"/>
                  </a:lnTo>
                  <a:lnTo>
                    <a:pt x="384" y="2031"/>
                  </a:lnTo>
                  <a:lnTo>
                    <a:pt x="384" y="199"/>
                  </a:lnTo>
                  <a:cubicBezTo>
                    <a:pt x="384" y="100"/>
                    <a:pt x="309" y="9"/>
                    <a:pt x="209" y="1"/>
                  </a:cubicBezTo>
                  <a:cubicBezTo>
                    <a:pt x="204" y="1"/>
                    <a:pt x="198" y="1"/>
                    <a:pt x="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90;p73">
              <a:extLst>
                <a:ext uri="{FF2B5EF4-FFF2-40B4-BE49-F238E27FC236}">
                  <a16:creationId xmlns:a16="http://schemas.microsoft.com/office/drawing/2014/main" id="{A80F2307-7D99-1F7E-87FF-A5E3A56B391F}"/>
                </a:ext>
              </a:extLst>
            </p:cNvPr>
            <p:cNvSpPr/>
            <p:nvPr/>
          </p:nvSpPr>
          <p:spPr>
            <a:xfrm>
              <a:off x="4114977" y="2501592"/>
              <a:ext cx="11259" cy="64856"/>
            </a:xfrm>
            <a:custGeom>
              <a:avLst/>
              <a:gdLst/>
              <a:ahLst/>
              <a:cxnLst/>
              <a:rect l="l" t="t" r="r" b="b"/>
              <a:pathLst>
                <a:path w="384" h="2212" extrusionOk="0">
                  <a:moveTo>
                    <a:pt x="193" y="0"/>
                  </a:moveTo>
                  <a:cubicBezTo>
                    <a:pt x="88" y="0"/>
                    <a:pt x="0" y="88"/>
                    <a:pt x="0" y="197"/>
                  </a:cubicBezTo>
                  <a:lnTo>
                    <a:pt x="0" y="2211"/>
                  </a:lnTo>
                  <a:lnTo>
                    <a:pt x="384" y="2211"/>
                  </a:lnTo>
                  <a:lnTo>
                    <a:pt x="384" y="199"/>
                  </a:lnTo>
                  <a:cubicBezTo>
                    <a:pt x="384" y="99"/>
                    <a:pt x="310" y="8"/>
                    <a:pt x="209" y="1"/>
                  </a:cubicBezTo>
                  <a:cubicBezTo>
                    <a:pt x="204" y="0"/>
                    <a:pt x="199" y="0"/>
                    <a:pt x="1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91;p73">
              <a:extLst>
                <a:ext uri="{FF2B5EF4-FFF2-40B4-BE49-F238E27FC236}">
                  <a16:creationId xmlns:a16="http://schemas.microsoft.com/office/drawing/2014/main" id="{E9ED9A02-C76A-6DE7-7929-E697CFADDA72}"/>
                </a:ext>
              </a:extLst>
            </p:cNvPr>
            <p:cNvSpPr/>
            <p:nvPr/>
          </p:nvSpPr>
          <p:spPr>
            <a:xfrm>
              <a:off x="4166698" y="2506928"/>
              <a:ext cx="11259" cy="59608"/>
            </a:xfrm>
            <a:custGeom>
              <a:avLst/>
              <a:gdLst/>
              <a:ahLst/>
              <a:cxnLst/>
              <a:rect l="l" t="t" r="r" b="b"/>
              <a:pathLst>
                <a:path w="384" h="2033" extrusionOk="0">
                  <a:moveTo>
                    <a:pt x="193" y="1"/>
                  </a:moveTo>
                  <a:cubicBezTo>
                    <a:pt x="88" y="1"/>
                    <a:pt x="0" y="87"/>
                    <a:pt x="0" y="196"/>
                  </a:cubicBezTo>
                  <a:lnTo>
                    <a:pt x="0" y="2032"/>
                  </a:lnTo>
                  <a:lnTo>
                    <a:pt x="384" y="2032"/>
                  </a:lnTo>
                  <a:lnTo>
                    <a:pt x="384" y="2031"/>
                  </a:lnTo>
                  <a:lnTo>
                    <a:pt x="384" y="199"/>
                  </a:lnTo>
                  <a:cubicBezTo>
                    <a:pt x="384" y="100"/>
                    <a:pt x="310" y="9"/>
                    <a:pt x="209" y="1"/>
                  </a:cubicBezTo>
                  <a:cubicBezTo>
                    <a:pt x="204" y="1"/>
                    <a:pt x="198" y="1"/>
                    <a:pt x="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92;p73">
              <a:extLst>
                <a:ext uri="{FF2B5EF4-FFF2-40B4-BE49-F238E27FC236}">
                  <a16:creationId xmlns:a16="http://schemas.microsoft.com/office/drawing/2014/main" id="{490F1BBD-FC25-1BFF-27B1-FBC09432BF89}"/>
                </a:ext>
              </a:extLst>
            </p:cNvPr>
            <p:cNvSpPr/>
            <p:nvPr/>
          </p:nvSpPr>
          <p:spPr>
            <a:xfrm>
              <a:off x="4217891" y="2506928"/>
              <a:ext cx="11259" cy="59608"/>
            </a:xfrm>
            <a:custGeom>
              <a:avLst/>
              <a:gdLst/>
              <a:ahLst/>
              <a:cxnLst/>
              <a:rect l="l" t="t" r="r" b="b"/>
              <a:pathLst>
                <a:path w="384" h="2033" extrusionOk="0">
                  <a:moveTo>
                    <a:pt x="193" y="1"/>
                  </a:moveTo>
                  <a:cubicBezTo>
                    <a:pt x="86" y="1"/>
                    <a:pt x="0" y="87"/>
                    <a:pt x="0" y="196"/>
                  </a:cubicBezTo>
                  <a:lnTo>
                    <a:pt x="0" y="2032"/>
                  </a:lnTo>
                  <a:lnTo>
                    <a:pt x="384" y="2032"/>
                  </a:lnTo>
                  <a:lnTo>
                    <a:pt x="384" y="2031"/>
                  </a:lnTo>
                  <a:lnTo>
                    <a:pt x="384" y="199"/>
                  </a:lnTo>
                  <a:cubicBezTo>
                    <a:pt x="384" y="100"/>
                    <a:pt x="308" y="9"/>
                    <a:pt x="209" y="1"/>
                  </a:cubicBezTo>
                  <a:cubicBezTo>
                    <a:pt x="203" y="1"/>
                    <a:pt x="198" y="1"/>
                    <a:pt x="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93;p73">
              <a:extLst>
                <a:ext uri="{FF2B5EF4-FFF2-40B4-BE49-F238E27FC236}">
                  <a16:creationId xmlns:a16="http://schemas.microsoft.com/office/drawing/2014/main" id="{4D779452-46D8-2540-1894-707CBBA7FEF0}"/>
                </a:ext>
              </a:extLst>
            </p:cNvPr>
            <p:cNvSpPr/>
            <p:nvPr/>
          </p:nvSpPr>
          <p:spPr>
            <a:xfrm>
              <a:off x="4269025" y="2507485"/>
              <a:ext cx="11259" cy="58405"/>
            </a:xfrm>
            <a:custGeom>
              <a:avLst/>
              <a:gdLst/>
              <a:ahLst/>
              <a:cxnLst/>
              <a:rect l="l" t="t" r="r" b="b"/>
              <a:pathLst>
                <a:path w="384" h="1992" extrusionOk="0">
                  <a:moveTo>
                    <a:pt x="196" y="1"/>
                  </a:moveTo>
                  <a:cubicBezTo>
                    <a:pt x="88" y="1"/>
                    <a:pt x="0" y="86"/>
                    <a:pt x="0" y="193"/>
                  </a:cubicBezTo>
                  <a:lnTo>
                    <a:pt x="0" y="1992"/>
                  </a:lnTo>
                  <a:lnTo>
                    <a:pt x="384" y="1992"/>
                  </a:lnTo>
                  <a:lnTo>
                    <a:pt x="384" y="202"/>
                  </a:lnTo>
                  <a:cubicBezTo>
                    <a:pt x="384" y="97"/>
                    <a:pt x="307" y="7"/>
                    <a:pt x="204" y="1"/>
                  </a:cubicBezTo>
                  <a:cubicBezTo>
                    <a:pt x="201" y="1"/>
                    <a:pt x="198" y="1"/>
                    <a:pt x="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94;p73">
              <a:extLst>
                <a:ext uri="{FF2B5EF4-FFF2-40B4-BE49-F238E27FC236}">
                  <a16:creationId xmlns:a16="http://schemas.microsoft.com/office/drawing/2014/main" id="{0DB3A3D7-4DE4-700B-E9FF-D81A2A21A2CE}"/>
                </a:ext>
              </a:extLst>
            </p:cNvPr>
            <p:cNvSpPr/>
            <p:nvPr/>
          </p:nvSpPr>
          <p:spPr>
            <a:xfrm>
              <a:off x="4320188" y="2506928"/>
              <a:ext cx="11288" cy="59608"/>
            </a:xfrm>
            <a:custGeom>
              <a:avLst/>
              <a:gdLst/>
              <a:ahLst/>
              <a:cxnLst/>
              <a:rect l="l" t="t" r="r" b="b"/>
              <a:pathLst>
                <a:path w="385" h="2033" extrusionOk="0">
                  <a:moveTo>
                    <a:pt x="193" y="1"/>
                  </a:moveTo>
                  <a:cubicBezTo>
                    <a:pt x="87" y="1"/>
                    <a:pt x="1" y="87"/>
                    <a:pt x="1" y="196"/>
                  </a:cubicBezTo>
                  <a:lnTo>
                    <a:pt x="1" y="2032"/>
                  </a:lnTo>
                  <a:lnTo>
                    <a:pt x="384" y="2032"/>
                  </a:lnTo>
                  <a:lnTo>
                    <a:pt x="384" y="2031"/>
                  </a:lnTo>
                  <a:lnTo>
                    <a:pt x="384" y="199"/>
                  </a:lnTo>
                  <a:cubicBezTo>
                    <a:pt x="384" y="100"/>
                    <a:pt x="309" y="9"/>
                    <a:pt x="209" y="1"/>
                  </a:cubicBezTo>
                  <a:cubicBezTo>
                    <a:pt x="204" y="1"/>
                    <a:pt x="199" y="1"/>
                    <a:pt x="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95;p73">
              <a:extLst>
                <a:ext uri="{FF2B5EF4-FFF2-40B4-BE49-F238E27FC236}">
                  <a16:creationId xmlns:a16="http://schemas.microsoft.com/office/drawing/2014/main" id="{944714CF-CCB0-F0F5-B544-D6234B1D7942}"/>
                </a:ext>
              </a:extLst>
            </p:cNvPr>
            <p:cNvSpPr/>
            <p:nvPr/>
          </p:nvSpPr>
          <p:spPr>
            <a:xfrm>
              <a:off x="4059885" y="2487753"/>
              <a:ext cx="19146" cy="39377"/>
            </a:xfrm>
            <a:custGeom>
              <a:avLst/>
              <a:gdLst/>
              <a:ahLst/>
              <a:cxnLst/>
              <a:rect l="l" t="t" r="r" b="b"/>
              <a:pathLst>
                <a:path w="653" h="1343" extrusionOk="0">
                  <a:moveTo>
                    <a:pt x="0" y="0"/>
                  </a:moveTo>
                  <a:lnTo>
                    <a:pt x="0" y="1343"/>
                  </a:lnTo>
                  <a:lnTo>
                    <a:pt x="652" y="1343"/>
                  </a:lnTo>
                  <a:lnTo>
                    <a:pt x="652" y="0"/>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96;p73">
              <a:extLst>
                <a:ext uri="{FF2B5EF4-FFF2-40B4-BE49-F238E27FC236}">
                  <a16:creationId xmlns:a16="http://schemas.microsoft.com/office/drawing/2014/main" id="{2C073AB0-583A-1F32-27F5-60AE4FEB23FB}"/>
                </a:ext>
              </a:extLst>
            </p:cNvPr>
            <p:cNvSpPr/>
            <p:nvPr/>
          </p:nvSpPr>
          <p:spPr>
            <a:xfrm>
              <a:off x="4111078" y="2487753"/>
              <a:ext cx="19117" cy="39377"/>
            </a:xfrm>
            <a:custGeom>
              <a:avLst/>
              <a:gdLst/>
              <a:ahLst/>
              <a:cxnLst/>
              <a:rect l="l" t="t" r="r" b="b"/>
              <a:pathLst>
                <a:path w="652" h="1343" extrusionOk="0">
                  <a:moveTo>
                    <a:pt x="0" y="0"/>
                  </a:moveTo>
                  <a:lnTo>
                    <a:pt x="0" y="1343"/>
                  </a:lnTo>
                  <a:lnTo>
                    <a:pt x="652" y="1343"/>
                  </a:lnTo>
                  <a:lnTo>
                    <a:pt x="652" y="0"/>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97;p73">
              <a:extLst>
                <a:ext uri="{FF2B5EF4-FFF2-40B4-BE49-F238E27FC236}">
                  <a16:creationId xmlns:a16="http://schemas.microsoft.com/office/drawing/2014/main" id="{3992D11D-991C-2371-9975-B8B287941CED}"/>
                </a:ext>
              </a:extLst>
            </p:cNvPr>
            <p:cNvSpPr/>
            <p:nvPr/>
          </p:nvSpPr>
          <p:spPr>
            <a:xfrm>
              <a:off x="4162798" y="2487753"/>
              <a:ext cx="19117" cy="39377"/>
            </a:xfrm>
            <a:custGeom>
              <a:avLst/>
              <a:gdLst/>
              <a:ahLst/>
              <a:cxnLst/>
              <a:rect l="l" t="t" r="r" b="b"/>
              <a:pathLst>
                <a:path w="652" h="1343" extrusionOk="0">
                  <a:moveTo>
                    <a:pt x="0" y="0"/>
                  </a:moveTo>
                  <a:lnTo>
                    <a:pt x="0" y="1343"/>
                  </a:lnTo>
                  <a:lnTo>
                    <a:pt x="652" y="1343"/>
                  </a:lnTo>
                  <a:lnTo>
                    <a:pt x="652" y="0"/>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98;p73">
              <a:extLst>
                <a:ext uri="{FF2B5EF4-FFF2-40B4-BE49-F238E27FC236}">
                  <a16:creationId xmlns:a16="http://schemas.microsoft.com/office/drawing/2014/main" id="{5B06D0B1-C1D6-2426-80A9-9C99615DF1E6}"/>
                </a:ext>
              </a:extLst>
            </p:cNvPr>
            <p:cNvSpPr/>
            <p:nvPr/>
          </p:nvSpPr>
          <p:spPr>
            <a:xfrm>
              <a:off x="4213932" y="2487753"/>
              <a:ext cx="19117" cy="39377"/>
            </a:xfrm>
            <a:custGeom>
              <a:avLst/>
              <a:gdLst/>
              <a:ahLst/>
              <a:cxnLst/>
              <a:rect l="l" t="t" r="r" b="b"/>
              <a:pathLst>
                <a:path w="652" h="1343" extrusionOk="0">
                  <a:moveTo>
                    <a:pt x="0" y="0"/>
                  </a:moveTo>
                  <a:lnTo>
                    <a:pt x="0" y="1343"/>
                  </a:lnTo>
                  <a:lnTo>
                    <a:pt x="652" y="1343"/>
                  </a:lnTo>
                  <a:lnTo>
                    <a:pt x="652" y="0"/>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99;p73">
              <a:extLst>
                <a:ext uri="{FF2B5EF4-FFF2-40B4-BE49-F238E27FC236}">
                  <a16:creationId xmlns:a16="http://schemas.microsoft.com/office/drawing/2014/main" id="{16AFA618-24F0-6381-35E9-A7B56D61173E}"/>
                </a:ext>
              </a:extLst>
            </p:cNvPr>
            <p:cNvSpPr/>
            <p:nvPr/>
          </p:nvSpPr>
          <p:spPr>
            <a:xfrm>
              <a:off x="4265096" y="2487753"/>
              <a:ext cx="19146" cy="39377"/>
            </a:xfrm>
            <a:custGeom>
              <a:avLst/>
              <a:gdLst/>
              <a:ahLst/>
              <a:cxnLst/>
              <a:rect l="l" t="t" r="r" b="b"/>
              <a:pathLst>
                <a:path w="653" h="1343" extrusionOk="0">
                  <a:moveTo>
                    <a:pt x="1" y="0"/>
                  </a:moveTo>
                  <a:lnTo>
                    <a:pt x="1" y="1343"/>
                  </a:lnTo>
                  <a:lnTo>
                    <a:pt x="653" y="1343"/>
                  </a:lnTo>
                  <a:lnTo>
                    <a:pt x="653" y="0"/>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00;p73">
              <a:extLst>
                <a:ext uri="{FF2B5EF4-FFF2-40B4-BE49-F238E27FC236}">
                  <a16:creationId xmlns:a16="http://schemas.microsoft.com/office/drawing/2014/main" id="{859291B4-586D-0B2C-B77D-54757ADF59A9}"/>
                </a:ext>
              </a:extLst>
            </p:cNvPr>
            <p:cNvSpPr/>
            <p:nvPr/>
          </p:nvSpPr>
          <p:spPr>
            <a:xfrm>
              <a:off x="4316230" y="2487753"/>
              <a:ext cx="19146" cy="39377"/>
            </a:xfrm>
            <a:custGeom>
              <a:avLst/>
              <a:gdLst/>
              <a:ahLst/>
              <a:cxnLst/>
              <a:rect l="l" t="t" r="r" b="b"/>
              <a:pathLst>
                <a:path w="653" h="1343" extrusionOk="0">
                  <a:moveTo>
                    <a:pt x="1" y="0"/>
                  </a:moveTo>
                  <a:lnTo>
                    <a:pt x="1" y="1343"/>
                  </a:lnTo>
                  <a:lnTo>
                    <a:pt x="653" y="1343"/>
                  </a:lnTo>
                  <a:lnTo>
                    <a:pt x="653" y="0"/>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01;p73">
              <a:extLst>
                <a:ext uri="{FF2B5EF4-FFF2-40B4-BE49-F238E27FC236}">
                  <a16:creationId xmlns:a16="http://schemas.microsoft.com/office/drawing/2014/main" id="{20775BF5-687D-33FB-E3E3-7EA667B61770}"/>
                </a:ext>
              </a:extLst>
            </p:cNvPr>
            <p:cNvSpPr/>
            <p:nvPr/>
          </p:nvSpPr>
          <p:spPr>
            <a:xfrm>
              <a:off x="4045254" y="2411844"/>
              <a:ext cx="75382" cy="48378"/>
            </a:xfrm>
            <a:custGeom>
              <a:avLst/>
              <a:gdLst/>
              <a:ahLst/>
              <a:cxnLst/>
              <a:rect l="l" t="t" r="r" b="b"/>
              <a:pathLst>
                <a:path w="2571" h="1650" extrusionOk="0">
                  <a:moveTo>
                    <a:pt x="1" y="0"/>
                  </a:moveTo>
                  <a:lnTo>
                    <a:pt x="1" y="1649"/>
                  </a:lnTo>
                  <a:lnTo>
                    <a:pt x="2570" y="1649"/>
                  </a:lnTo>
                  <a:lnTo>
                    <a:pt x="2570" y="0"/>
                  </a:ln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02;p73">
              <a:extLst>
                <a:ext uri="{FF2B5EF4-FFF2-40B4-BE49-F238E27FC236}">
                  <a16:creationId xmlns:a16="http://schemas.microsoft.com/office/drawing/2014/main" id="{464BC744-DEC7-A4E6-0620-CE23519FE68E}"/>
                </a:ext>
              </a:extLst>
            </p:cNvPr>
            <p:cNvSpPr/>
            <p:nvPr/>
          </p:nvSpPr>
          <p:spPr>
            <a:xfrm>
              <a:off x="4141688" y="2441897"/>
              <a:ext cx="16624" cy="11640"/>
            </a:xfrm>
            <a:custGeom>
              <a:avLst/>
              <a:gdLst/>
              <a:ahLst/>
              <a:cxnLst/>
              <a:rect l="l" t="t" r="r" b="b"/>
              <a:pathLst>
                <a:path w="567" h="397" extrusionOk="0">
                  <a:moveTo>
                    <a:pt x="279" y="0"/>
                  </a:moveTo>
                  <a:cubicBezTo>
                    <a:pt x="127" y="0"/>
                    <a:pt x="1" y="207"/>
                    <a:pt x="137" y="337"/>
                  </a:cubicBezTo>
                  <a:cubicBezTo>
                    <a:pt x="178" y="379"/>
                    <a:pt x="224" y="396"/>
                    <a:pt x="267" y="396"/>
                  </a:cubicBezTo>
                  <a:cubicBezTo>
                    <a:pt x="429" y="396"/>
                    <a:pt x="567" y="156"/>
                    <a:pt x="384" y="35"/>
                  </a:cubicBezTo>
                  <a:cubicBezTo>
                    <a:pt x="350" y="11"/>
                    <a:pt x="314" y="0"/>
                    <a:pt x="279" y="0"/>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103;p73">
              <a:extLst>
                <a:ext uri="{FF2B5EF4-FFF2-40B4-BE49-F238E27FC236}">
                  <a16:creationId xmlns:a16="http://schemas.microsoft.com/office/drawing/2014/main" id="{58F76DDF-BF12-98C1-9BB7-87F07825CA59}"/>
                </a:ext>
              </a:extLst>
            </p:cNvPr>
            <p:cNvSpPr/>
            <p:nvPr/>
          </p:nvSpPr>
          <p:spPr>
            <a:xfrm>
              <a:off x="4163707" y="2441897"/>
              <a:ext cx="16742" cy="11640"/>
            </a:xfrm>
            <a:custGeom>
              <a:avLst/>
              <a:gdLst/>
              <a:ahLst/>
              <a:cxnLst/>
              <a:rect l="l" t="t" r="r" b="b"/>
              <a:pathLst>
                <a:path w="571" h="397" extrusionOk="0">
                  <a:moveTo>
                    <a:pt x="288" y="0"/>
                  </a:moveTo>
                  <a:cubicBezTo>
                    <a:pt x="122" y="0"/>
                    <a:pt x="1" y="247"/>
                    <a:pt x="178" y="362"/>
                  </a:cubicBezTo>
                  <a:cubicBezTo>
                    <a:pt x="213" y="386"/>
                    <a:pt x="248" y="396"/>
                    <a:pt x="282" y="396"/>
                  </a:cubicBezTo>
                  <a:cubicBezTo>
                    <a:pt x="448" y="396"/>
                    <a:pt x="571" y="148"/>
                    <a:pt x="394" y="35"/>
                  </a:cubicBezTo>
                  <a:cubicBezTo>
                    <a:pt x="358" y="11"/>
                    <a:pt x="322" y="0"/>
                    <a:pt x="288" y="0"/>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04;p73">
              <a:extLst>
                <a:ext uri="{FF2B5EF4-FFF2-40B4-BE49-F238E27FC236}">
                  <a16:creationId xmlns:a16="http://schemas.microsoft.com/office/drawing/2014/main" id="{8B034DFE-07B8-1FE4-F523-4DB03FD83DCD}"/>
                </a:ext>
              </a:extLst>
            </p:cNvPr>
            <p:cNvSpPr/>
            <p:nvPr/>
          </p:nvSpPr>
          <p:spPr>
            <a:xfrm>
              <a:off x="4187222" y="2442014"/>
              <a:ext cx="14396" cy="11318"/>
            </a:xfrm>
            <a:custGeom>
              <a:avLst/>
              <a:gdLst/>
              <a:ahLst/>
              <a:cxnLst/>
              <a:rect l="l" t="t" r="r" b="b"/>
              <a:pathLst>
                <a:path w="491" h="386" extrusionOk="0">
                  <a:moveTo>
                    <a:pt x="257" y="0"/>
                  </a:moveTo>
                  <a:cubicBezTo>
                    <a:pt x="131" y="0"/>
                    <a:pt x="0" y="117"/>
                    <a:pt x="66" y="267"/>
                  </a:cubicBezTo>
                  <a:cubicBezTo>
                    <a:pt x="98" y="351"/>
                    <a:pt x="166" y="386"/>
                    <a:pt x="234" y="386"/>
                  </a:cubicBezTo>
                  <a:cubicBezTo>
                    <a:pt x="360" y="386"/>
                    <a:pt x="491" y="269"/>
                    <a:pt x="426" y="118"/>
                  </a:cubicBezTo>
                  <a:cubicBezTo>
                    <a:pt x="393" y="35"/>
                    <a:pt x="326" y="0"/>
                    <a:pt x="257" y="0"/>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05;p73">
              <a:extLst>
                <a:ext uri="{FF2B5EF4-FFF2-40B4-BE49-F238E27FC236}">
                  <a16:creationId xmlns:a16="http://schemas.microsoft.com/office/drawing/2014/main" id="{4E017CD5-2213-ED41-5AE9-2589ADAF0D36}"/>
                </a:ext>
              </a:extLst>
            </p:cNvPr>
            <p:cNvSpPr/>
            <p:nvPr/>
          </p:nvSpPr>
          <p:spPr>
            <a:xfrm>
              <a:off x="4143916" y="2418265"/>
              <a:ext cx="12959" cy="11200"/>
            </a:xfrm>
            <a:custGeom>
              <a:avLst/>
              <a:gdLst/>
              <a:ahLst/>
              <a:cxnLst/>
              <a:rect l="l" t="t" r="r" b="b"/>
              <a:pathLst>
                <a:path w="442" h="382" extrusionOk="0">
                  <a:moveTo>
                    <a:pt x="205" y="0"/>
                  </a:moveTo>
                  <a:cubicBezTo>
                    <a:pt x="103" y="0"/>
                    <a:pt x="0" y="71"/>
                    <a:pt x="3" y="192"/>
                  </a:cubicBezTo>
                  <a:cubicBezTo>
                    <a:pt x="8" y="324"/>
                    <a:pt x="99" y="382"/>
                    <a:pt x="192" y="382"/>
                  </a:cubicBezTo>
                  <a:cubicBezTo>
                    <a:pt x="315" y="382"/>
                    <a:pt x="442" y="281"/>
                    <a:pt x="379" y="117"/>
                  </a:cubicBezTo>
                  <a:cubicBezTo>
                    <a:pt x="348" y="37"/>
                    <a:pt x="277" y="0"/>
                    <a:pt x="205" y="0"/>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06;p73">
              <a:extLst>
                <a:ext uri="{FF2B5EF4-FFF2-40B4-BE49-F238E27FC236}">
                  <a16:creationId xmlns:a16="http://schemas.microsoft.com/office/drawing/2014/main" id="{3A879A7A-5ECD-789F-BA23-A290E9F6FB8E}"/>
                </a:ext>
              </a:extLst>
            </p:cNvPr>
            <p:cNvSpPr/>
            <p:nvPr/>
          </p:nvSpPr>
          <p:spPr>
            <a:xfrm>
              <a:off x="4163707" y="2418059"/>
              <a:ext cx="16742" cy="11640"/>
            </a:xfrm>
            <a:custGeom>
              <a:avLst/>
              <a:gdLst/>
              <a:ahLst/>
              <a:cxnLst/>
              <a:rect l="l" t="t" r="r" b="b"/>
              <a:pathLst>
                <a:path w="571" h="397" extrusionOk="0">
                  <a:moveTo>
                    <a:pt x="288" y="0"/>
                  </a:moveTo>
                  <a:cubicBezTo>
                    <a:pt x="122" y="0"/>
                    <a:pt x="1" y="247"/>
                    <a:pt x="178" y="362"/>
                  </a:cubicBezTo>
                  <a:cubicBezTo>
                    <a:pt x="213" y="386"/>
                    <a:pt x="248" y="396"/>
                    <a:pt x="282" y="396"/>
                  </a:cubicBezTo>
                  <a:cubicBezTo>
                    <a:pt x="448" y="396"/>
                    <a:pt x="571" y="148"/>
                    <a:pt x="394" y="35"/>
                  </a:cubicBezTo>
                  <a:cubicBezTo>
                    <a:pt x="358" y="11"/>
                    <a:pt x="322" y="0"/>
                    <a:pt x="288" y="0"/>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07;p73">
              <a:extLst>
                <a:ext uri="{FF2B5EF4-FFF2-40B4-BE49-F238E27FC236}">
                  <a16:creationId xmlns:a16="http://schemas.microsoft.com/office/drawing/2014/main" id="{EB0FD1F5-B1B7-4EED-3F69-520E4F9B4B9D}"/>
                </a:ext>
              </a:extLst>
            </p:cNvPr>
            <p:cNvSpPr/>
            <p:nvPr/>
          </p:nvSpPr>
          <p:spPr>
            <a:xfrm>
              <a:off x="4187222" y="2418206"/>
              <a:ext cx="14396" cy="11318"/>
            </a:xfrm>
            <a:custGeom>
              <a:avLst/>
              <a:gdLst/>
              <a:ahLst/>
              <a:cxnLst/>
              <a:rect l="l" t="t" r="r" b="b"/>
              <a:pathLst>
                <a:path w="491" h="386" extrusionOk="0">
                  <a:moveTo>
                    <a:pt x="257" y="1"/>
                  </a:moveTo>
                  <a:cubicBezTo>
                    <a:pt x="131" y="1"/>
                    <a:pt x="0" y="118"/>
                    <a:pt x="66" y="268"/>
                  </a:cubicBezTo>
                  <a:cubicBezTo>
                    <a:pt x="98" y="351"/>
                    <a:pt x="165" y="385"/>
                    <a:pt x="234" y="385"/>
                  </a:cubicBezTo>
                  <a:cubicBezTo>
                    <a:pt x="360" y="385"/>
                    <a:pt x="491" y="269"/>
                    <a:pt x="426" y="119"/>
                  </a:cubicBezTo>
                  <a:cubicBezTo>
                    <a:pt x="393" y="36"/>
                    <a:pt x="326" y="1"/>
                    <a:pt x="257" y="1"/>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08;p73">
              <a:extLst>
                <a:ext uri="{FF2B5EF4-FFF2-40B4-BE49-F238E27FC236}">
                  <a16:creationId xmlns:a16="http://schemas.microsoft.com/office/drawing/2014/main" id="{02461348-A620-91E4-9159-0849B9F06A7E}"/>
                </a:ext>
              </a:extLst>
            </p:cNvPr>
            <p:cNvSpPr/>
            <p:nvPr/>
          </p:nvSpPr>
          <p:spPr>
            <a:xfrm>
              <a:off x="4339862" y="2406478"/>
              <a:ext cx="11259" cy="58493"/>
            </a:xfrm>
            <a:custGeom>
              <a:avLst/>
              <a:gdLst/>
              <a:ahLst/>
              <a:cxnLst/>
              <a:rect l="l" t="t" r="r" b="b"/>
              <a:pathLst>
                <a:path w="384" h="1995" extrusionOk="0">
                  <a:moveTo>
                    <a:pt x="192" y="0"/>
                  </a:moveTo>
                  <a:cubicBezTo>
                    <a:pt x="188" y="0"/>
                    <a:pt x="185" y="0"/>
                    <a:pt x="181" y="1"/>
                  </a:cubicBezTo>
                  <a:cubicBezTo>
                    <a:pt x="77" y="8"/>
                    <a:pt x="0" y="99"/>
                    <a:pt x="0" y="200"/>
                  </a:cubicBezTo>
                  <a:lnTo>
                    <a:pt x="0" y="1795"/>
                  </a:lnTo>
                  <a:cubicBezTo>
                    <a:pt x="0" y="1900"/>
                    <a:pt x="77" y="1989"/>
                    <a:pt x="181" y="1995"/>
                  </a:cubicBezTo>
                  <a:cubicBezTo>
                    <a:pt x="185" y="1995"/>
                    <a:pt x="188" y="1995"/>
                    <a:pt x="192" y="1995"/>
                  </a:cubicBezTo>
                  <a:cubicBezTo>
                    <a:pt x="297" y="1995"/>
                    <a:pt x="384" y="1908"/>
                    <a:pt x="384" y="1803"/>
                  </a:cubicBezTo>
                  <a:lnTo>
                    <a:pt x="384" y="192"/>
                  </a:lnTo>
                  <a:cubicBezTo>
                    <a:pt x="384" y="87"/>
                    <a:pt x="297" y="0"/>
                    <a:pt x="192" y="0"/>
                  </a:cubicBez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09;p73">
              <a:extLst>
                <a:ext uri="{FF2B5EF4-FFF2-40B4-BE49-F238E27FC236}">
                  <a16:creationId xmlns:a16="http://schemas.microsoft.com/office/drawing/2014/main" id="{B2F234AB-B7CD-003B-B6BF-1BDFA4293D6A}"/>
                </a:ext>
              </a:extLst>
            </p:cNvPr>
            <p:cNvSpPr/>
            <p:nvPr/>
          </p:nvSpPr>
          <p:spPr>
            <a:xfrm>
              <a:off x="4316230" y="2406478"/>
              <a:ext cx="11288" cy="58493"/>
            </a:xfrm>
            <a:custGeom>
              <a:avLst/>
              <a:gdLst/>
              <a:ahLst/>
              <a:cxnLst/>
              <a:rect l="l" t="t" r="r" b="b"/>
              <a:pathLst>
                <a:path w="385" h="1995" extrusionOk="0">
                  <a:moveTo>
                    <a:pt x="192" y="0"/>
                  </a:moveTo>
                  <a:cubicBezTo>
                    <a:pt x="189" y="0"/>
                    <a:pt x="185" y="0"/>
                    <a:pt x="182" y="1"/>
                  </a:cubicBezTo>
                  <a:cubicBezTo>
                    <a:pt x="77" y="8"/>
                    <a:pt x="1" y="99"/>
                    <a:pt x="1" y="200"/>
                  </a:cubicBezTo>
                  <a:lnTo>
                    <a:pt x="1" y="1795"/>
                  </a:lnTo>
                  <a:cubicBezTo>
                    <a:pt x="1" y="1900"/>
                    <a:pt x="77" y="1989"/>
                    <a:pt x="182" y="1995"/>
                  </a:cubicBezTo>
                  <a:cubicBezTo>
                    <a:pt x="185" y="1995"/>
                    <a:pt x="189" y="1995"/>
                    <a:pt x="192" y="1995"/>
                  </a:cubicBezTo>
                  <a:cubicBezTo>
                    <a:pt x="298" y="1995"/>
                    <a:pt x="384" y="1908"/>
                    <a:pt x="384" y="1803"/>
                  </a:cubicBezTo>
                  <a:lnTo>
                    <a:pt x="384" y="192"/>
                  </a:lnTo>
                  <a:cubicBezTo>
                    <a:pt x="384" y="87"/>
                    <a:pt x="298" y="0"/>
                    <a:pt x="192" y="0"/>
                  </a:cubicBez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10;p73">
              <a:extLst>
                <a:ext uri="{FF2B5EF4-FFF2-40B4-BE49-F238E27FC236}">
                  <a16:creationId xmlns:a16="http://schemas.microsoft.com/office/drawing/2014/main" id="{FC1F3D3D-A28F-39AD-4C44-D55EDBFAC50C}"/>
                </a:ext>
              </a:extLst>
            </p:cNvPr>
            <p:cNvSpPr/>
            <p:nvPr/>
          </p:nvSpPr>
          <p:spPr>
            <a:xfrm>
              <a:off x="4292627" y="2406478"/>
              <a:ext cx="11259" cy="58493"/>
            </a:xfrm>
            <a:custGeom>
              <a:avLst/>
              <a:gdLst/>
              <a:ahLst/>
              <a:cxnLst/>
              <a:rect l="l" t="t" r="r" b="b"/>
              <a:pathLst>
                <a:path w="384" h="1995" extrusionOk="0">
                  <a:moveTo>
                    <a:pt x="192" y="0"/>
                  </a:moveTo>
                  <a:cubicBezTo>
                    <a:pt x="189" y="0"/>
                    <a:pt x="185" y="0"/>
                    <a:pt x="181" y="1"/>
                  </a:cubicBezTo>
                  <a:cubicBezTo>
                    <a:pt x="77" y="8"/>
                    <a:pt x="0" y="99"/>
                    <a:pt x="0" y="200"/>
                  </a:cubicBezTo>
                  <a:lnTo>
                    <a:pt x="0" y="1795"/>
                  </a:lnTo>
                  <a:cubicBezTo>
                    <a:pt x="0" y="1900"/>
                    <a:pt x="77" y="1989"/>
                    <a:pt x="181" y="1995"/>
                  </a:cubicBezTo>
                  <a:cubicBezTo>
                    <a:pt x="185" y="1995"/>
                    <a:pt x="189" y="1995"/>
                    <a:pt x="192" y="1995"/>
                  </a:cubicBezTo>
                  <a:cubicBezTo>
                    <a:pt x="298" y="1995"/>
                    <a:pt x="384" y="1908"/>
                    <a:pt x="384" y="1803"/>
                  </a:cubicBezTo>
                  <a:lnTo>
                    <a:pt x="384" y="192"/>
                  </a:lnTo>
                  <a:cubicBezTo>
                    <a:pt x="384" y="87"/>
                    <a:pt x="298" y="0"/>
                    <a:pt x="192" y="0"/>
                  </a:cubicBez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11;p73">
              <a:extLst>
                <a:ext uri="{FF2B5EF4-FFF2-40B4-BE49-F238E27FC236}">
                  <a16:creationId xmlns:a16="http://schemas.microsoft.com/office/drawing/2014/main" id="{BC8ABD8B-40B6-AF78-EDBC-C62D9E0104EB}"/>
                </a:ext>
              </a:extLst>
            </p:cNvPr>
            <p:cNvSpPr/>
            <p:nvPr/>
          </p:nvSpPr>
          <p:spPr>
            <a:xfrm>
              <a:off x="4269025" y="2406478"/>
              <a:ext cx="11259" cy="58493"/>
            </a:xfrm>
            <a:custGeom>
              <a:avLst/>
              <a:gdLst/>
              <a:ahLst/>
              <a:cxnLst/>
              <a:rect l="l" t="t" r="r" b="b"/>
              <a:pathLst>
                <a:path w="384" h="1995" extrusionOk="0">
                  <a:moveTo>
                    <a:pt x="192" y="0"/>
                  </a:moveTo>
                  <a:cubicBezTo>
                    <a:pt x="188" y="0"/>
                    <a:pt x="185" y="0"/>
                    <a:pt x="181" y="1"/>
                  </a:cubicBezTo>
                  <a:cubicBezTo>
                    <a:pt x="77" y="8"/>
                    <a:pt x="0" y="99"/>
                    <a:pt x="0" y="200"/>
                  </a:cubicBezTo>
                  <a:lnTo>
                    <a:pt x="0" y="1795"/>
                  </a:lnTo>
                  <a:cubicBezTo>
                    <a:pt x="0" y="1900"/>
                    <a:pt x="77" y="1989"/>
                    <a:pt x="181" y="1995"/>
                  </a:cubicBezTo>
                  <a:cubicBezTo>
                    <a:pt x="185" y="1995"/>
                    <a:pt x="188" y="1995"/>
                    <a:pt x="192" y="1995"/>
                  </a:cubicBezTo>
                  <a:cubicBezTo>
                    <a:pt x="297" y="1995"/>
                    <a:pt x="384" y="1908"/>
                    <a:pt x="384" y="1803"/>
                  </a:cubicBezTo>
                  <a:lnTo>
                    <a:pt x="384" y="192"/>
                  </a:lnTo>
                  <a:cubicBezTo>
                    <a:pt x="384" y="87"/>
                    <a:pt x="297" y="0"/>
                    <a:pt x="192" y="0"/>
                  </a:cubicBez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12;p73">
              <a:extLst>
                <a:ext uri="{FF2B5EF4-FFF2-40B4-BE49-F238E27FC236}">
                  <a16:creationId xmlns:a16="http://schemas.microsoft.com/office/drawing/2014/main" id="{D782D736-51D7-B8D1-E14D-9CC93A73801B}"/>
                </a:ext>
              </a:extLst>
            </p:cNvPr>
            <p:cNvSpPr/>
            <p:nvPr/>
          </p:nvSpPr>
          <p:spPr>
            <a:xfrm>
              <a:off x="4111606" y="2297730"/>
              <a:ext cx="171024" cy="84911"/>
            </a:xfrm>
            <a:custGeom>
              <a:avLst/>
              <a:gdLst/>
              <a:ahLst/>
              <a:cxnLst/>
              <a:rect l="l" t="t" r="r" b="b"/>
              <a:pathLst>
                <a:path w="5833" h="2896" extrusionOk="0">
                  <a:moveTo>
                    <a:pt x="281" y="1"/>
                  </a:moveTo>
                  <a:cubicBezTo>
                    <a:pt x="126" y="1"/>
                    <a:pt x="0" y="126"/>
                    <a:pt x="0" y="280"/>
                  </a:cubicBezTo>
                  <a:lnTo>
                    <a:pt x="0" y="2895"/>
                  </a:lnTo>
                  <a:lnTo>
                    <a:pt x="5829" y="2895"/>
                  </a:lnTo>
                  <a:lnTo>
                    <a:pt x="5832" y="280"/>
                  </a:lnTo>
                  <a:cubicBezTo>
                    <a:pt x="5832" y="125"/>
                    <a:pt x="5705" y="1"/>
                    <a:pt x="5552" y="1"/>
                  </a:cubicBez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13;p73">
              <a:extLst>
                <a:ext uri="{FF2B5EF4-FFF2-40B4-BE49-F238E27FC236}">
                  <a16:creationId xmlns:a16="http://schemas.microsoft.com/office/drawing/2014/main" id="{0585F386-9C01-E553-D4A3-D8DCEA57164E}"/>
                </a:ext>
              </a:extLst>
            </p:cNvPr>
            <p:cNvSpPr/>
            <p:nvPr/>
          </p:nvSpPr>
          <p:spPr>
            <a:xfrm>
              <a:off x="4135795" y="2297642"/>
              <a:ext cx="123232" cy="84999"/>
            </a:xfrm>
            <a:custGeom>
              <a:avLst/>
              <a:gdLst/>
              <a:ahLst/>
              <a:cxnLst/>
              <a:rect l="l" t="t" r="r" b="b"/>
              <a:pathLst>
                <a:path w="4203" h="2899" extrusionOk="0">
                  <a:moveTo>
                    <a:pt x="280" y="1"/>
                  </a:moveTo>
                  <a:cubicBezTo>
                    <a:pt x="125" y="1"/>
                    <a:pt x="1" y="128"/>
                    <a:pt x="1" y="281"/>
                  </a:cubicBezTo>
                  <a:lnTo>
                    <a:pt x="1" y="2619"/>
                  </a:lnTo>
                  <a:cubicBezTo>
                    <a:pt x="1" y="2774"/>
                    <a:pt x="126" y="2898"/>
                    <a:pt x="280" y="2898"/>
                  </a:cubicBezTo>
                  <a:lnTo>
                    <a:pt x="3920" y="2898"/>
                  </a:lnTo>
                  <a:cubicBezTo>
                    <a:pt x="4073" y="2898"/>
                    <a:pt x="4199" y="2774"/>
                    <a:pt x="4202" y="2616"/>
                  </a:cubicBezTo>
                  <a:lnTo>
                    <a:pt x="4202" y="281"/>
                  </a:lnTo>
                  <a:cubicBezTo>
                    <a:pt x="4202" y="126"/>
                    <a:pt x="4075" y="1"/>
                    <a:pt x="3921" y="1"/>
                  </a:cubicBez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14;p73">
              <a:extLst>
                <a:ext uri="{FF2B5EF4-FFF2-40B4-BE49-F238E27FC236}">
                  <a16:creationId xmlns:a16="http://schemas.microsoft.com/office/drawing/2014/main" id="{FA5062E0-DE87-3B6B-463C-553BF16C6112}"/>
                </a:ext>
              </a:extLst>
            </p:cNvPr>
            <p:cNvSpPr/>
            <p:nvPr/>
          </p:nvSpPr>
          <p:spPr>
            <a:xfrm>
              <a:off x="4227595" y="2297730"/>
              <a:ext cx="31314" cy="84911"/>
            </a:xfrm>
            <a:custGeom>
              <a:avLst/>
              <a:gdLst/>
              <a:ahLst/>
              <a:cxnLst/>
              <a:rect l="l" t="t" r="r" b="b"/>
              <a:pathLst>
                <a:path w="1068" h="2896" extrusionOk="0">
                  <a:moveTo>
                    <a:pt x="0" y="1"/>
                  </a:moveTo>
                  <a:cubicBezTo>
                    <a:pt x="155" y="1"/>
                    <a:pt x="281" y="125"/>
                    <a:pt x="281" y="280"/>
                  </a:cubicBezTo>
                  <a:lnTo>
                    <a:pt x="281" y="2616"/>
                  </a:lnTo>
                  <a:cubicBezTo>
                    <a:pt x="281" y="2771"/>
                    <a:pt x="154" y="2895"/>
                    <a:pt x="0" y="2895"/>
                  </a:cubicBezTo>
                  <a:lnTo>
                    <a:pt x="789" y="2895"/>
                  </a:lnTo>
                  <a:cubicBezTo>
                    <a:pt x="942" y="2895"/>
                    <a:pt x="1068" y="2771"/>
                    <a:pt x="1068" y="2616"/>
                  </a:cubicBezTo>
                  <a:lnTo>
                    <a:pt x="1068" y="280"/>
                  </a:lnTo>
                  <a:cubicBezTo>
                    <a:pt x="1068" y="125"/>
                    <a:pt x="942" y="1"/>
                    <a:pt x="787" y="1"/>
                  </a:cubicBez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15;p73">
              <a:extLst>
                <a:ext uri="{FF2B5EF4-FFF2-40B4-BE49-F238E27FC236}">
                  <a16:creationId xmlns:a16="http://schemas.microsoft.com/office/drawing/2014/main" id="{F82194A5-7374-E498-4E15-EC89B8FD563D}"/>
                </a:ext>
              </a:extLst>
            </p:cNvPr>
            <p:cNvSpPr/>
            <p:nvPr/>
          </p:nvSpPr>
          <p:spPr>
            <a:xfrm>
              <a:off x="4149956" y="2311657"/>
              <a:ext cx="23661" cy="22547"/>
            </a:xfrm>
            <a:custGeom>
              <a:avLst/>
              <a:gdLst/>
              <a:ahLst/>
              <a:cxnLst/>
              <a:rect l="l" t="t" r="r" b="b"/>
              <a:pathLst>
                <a:path w="807" h="769" extrusionOk="0">
                  <a:moveTo>
                    <a:pt x="591" y="0"/>
                  </a:moveTo>
                  <a:cubicBezTo>
                    <a:pt x="542" y="0"/>
                    <a:pt x="492" y="20"/>
                    <a:pt x="453" y="58"/>
                  </a:cubicBezTo>
                  <a:lnTo>
                    <a:pt x="78" y="434"/>
                  </a:lnTo>
                  <a:cubicBezTo>
                    <a:pt x="1" y="510"/>
                    <a:pt x="1" y="633"/>
                    <a:pt x="78" y="710"/>
                  </a:cubicBezTo>
                  <a:cubicBezTo>
                    <a:pt x="114" y="748"/>
                    <a:pt x="165" y="768"/>
                    <a:pt x="216" y="768"/>
                  </a:cubicBezTo>
                  <a:cubicBezTo>
                    <a:pt x="265" y="768"/>
                    <a:pt x="315" y="748"/>
                    <a:pt x="354" y="710"/>
                  </a:cubicBezTo>
                  <a:lnTo>
                    <a:pt x="729" y="334"/>
                  </a:lnTo>
                  <a:cubicBezTo>
                    <a:pt x="806" y="257"/>
                    <a:pt x="806" y="135"/>
                    <a:pt x="729" y="58"/>
                  </a:cubicBezTo>
                  <a:cubicBezTo>
                    <a:pt x="691" y="20"/>
                    <a:pt x="641" y="0"/>
                    <a:pt x="5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16;p73">
              <a:extLst>
                <a:ext uri="{FF2B5EF4-FFF2-40B4-BE49-F238E27FC236}">
                  <a16:creationId xmlns:a16="http://schemas.microsoft.com/office/drawing/2014/main" id="{83BB9E6A-22AF-3C8A-2E47-D2F1AFE49F62}"/>
                </a:ext>
              </a:extLst>
            </p:cNvPr>
            <p:cNvSpPr/>
            <p:nvPr/>
          </p:nvSpPr>
          <p:spPr>
            <a:xfrm>
              <a:off x="4149927" y="2311657"/>
              <a:ext cx="50167" cy="49082"/>
            </a:xfrm>
            <a:custGeom>
              <a:avLst/>
              <a:gdLst/>
              <a:ahLst/>
              <a:cxnLst/>
              <a:rect l="l" t="t" r="r" b="b"/>
              <a:pathLst>
                <a:path w="1711" h="1674" extrusionOk="0">
                  <a:moveTo>
                    <a:pt x="1496" y="0"/>
                  </a:moveTo>
                  <a:cubicBezTo>
                    <a:pt x="1446" y="0"/>
                    <a:pt x="1396" y="20"/>
                    <a:pt x="1358" y="58"/>
                  </a:cubicBezTo>
                  <a:lnTo>
                    <a:pt x="77" y="1339"/>
                  </a:lnTo>
                  <a:cubicBezTo>
                    <a:pt x="0" y="1415"/>
                    <a:pt x="0" y="1538"/>
                    <a:pt x="77" y="1615"/>
                  </a:cubicBezTo>
                  <a:cubicBezTo>
                    <a:pt x="115" y="1653"/>
                    <a:pt x="164" y="1673"/>
                    <a:pt x="215" y="1673"/>
                  </a:cubicBezTo>
                  <a:cubicBezTo>
                    <a:pt x="264" y="1673"/>
                    <a:pt x="315" y="1653"/>
                    <a:pt x="353" y="1615"/>
                  </a:cubicBezTo>
                  <a:lnTo>
                    <a:pt x="1634" y="334"/>
                  </a:lnTo>
                  <a:cubicBezTo>
                    <a:pt x="1711" y="257"/>
                    <a:pt x="1711" y="133"/>
                    <a:pt x="1634" y="58"/>
                  </a:cubicBezTo>
                  <a:cubicBezTo>
                    <a:pt x="1596" y="20"/>
                    <a:pt x="1546" y="0"/>
                    <a:pt x="1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4069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F051-2A93-5DD5-88CC-CD5BA8DCE85D}"/>
              </a:ext>
            </a:extLst>
          </p:cNvPr>
          <p:cNvSpPr>
            <a:spLocks noGrp="1"/>
          </p:cNvSpPr>
          <p:nvPr>
            <p:ph type="title"/>
          </p:nvPr>
        </p:nvSpPr>
        <p:spPr/>
        <p:txBody>
          <a:bodyPr/>
          <a:lstStyle/>
          <a:p>
            <a:r>
              <a:rPr lang="en-US" sz="3200" dirty="0"/>
              <a:t>LOGICSTICS REGRESSION</a:t>
            </a:r>
            <a:endParaRPr lang="en-US" dirty="0"/>
          </a:p>
        </p:txBody>
      </p:sp>
      <p:pic>
        <p:nvPicPr>
          <p:cNvPr id="6" name="Picture 5">
            <a:extLst>
              <a:ext uri="{FF2B5EF4-FFF2-40B4-BE49-F238E27FC236}">
                <a16:creationId xmlns:a16="http://schemas.microsoft.com/office/drawing/2014/main" id="{8EE4E6DD-09EB-B8F1-F9B3-22AF202A65BF}"/>
              </a:ext>
            </a:extLst>
          </p:cNvPr>
          <p:cNvPicPr>
            <a:picLocks noChangeAspect="1"/>
          </p:cNvPicPr>
          <p:nvPr/>
        </p:nvPicPr>
        <p:blipFill>
          <a:blip r:embed="rId2"/>
          <a:stretch>
            <a:fillRect/>
          </a:stretch>
        </p:blipFill>
        <p:spPr>
          <a:xfrm>
            <a:off x="571251" y="1728628"/>
            <a:ext cx="3572374" cy="2286319"/>
          </a:xfrm>
          <a:prstGeom prst="rect">
            <a:avLst/>
          </a:prstGeom>
        </p:spPr>
      </p:pic>
      <p:pic>
        <p:nvPicPr>
          <p:cNvPr id="8" name="Picture 7">
            <a:extLst>
              <a:ext uri="{FF2B5EF4-FFF2-40B4-BE49-F238E27FC236}">
                <a16:creationId xmlns:a16="http://schemas.microsoft.com/office/drawing/2014/main" id="{13A5C424-1681-3254-679E-4700A62B9039}"/>
              </a:ext>
            </a:extLst>
          </p:cNvPr>
          <p:cNvPicPr>
            <a:picLocks noChangeAspect="1"/>
          </p:cNvPicPr>
          <p:nvPr/>
        </p:nvPicPr>
        <p:blipFill>
          <a:blip r:embed="rId3"/>
          <a:stretch>
            <a:fillRect/>
          </a:stretch>
        </p:blipFill>
        <p:spPr>
          <a:xfrm>
            <a:off x="5000377" y="1395196"/>
            <a:ext cx="3724795" cy="3096057"/>
          </a:xfrm>
          <a:prstGeom prst="rect">
            <a:avLst/>
          </a:prstGeom>
        </p:spPr>
      </p:pic>
      <p:grpSp>
        <p:nvGrpSpPr>
          <p:cNvPr id="9" name="Google Shape;1885;p73">
            <a:extLst>
              <a:ext uri="{FF2B5EF4-FFF2-40B4-BE49-F238E27FC236}">
                <a16:creationId xmlns:a16="http://schemas.microsoft.com/office/drawing/2014/main" id="{94197D5E-D040-343F-4402-86C483CF8540}"/>
              </a:ext>
            </a:extLst>
          </p:cNvPr>
          <p:cNvGrpSpPr/>
          <p:nvPr/>
        </p:nvGrpSpPr>
        <p:grpSpPr>
          <a:xfrm>
            <a:off x="23624" y="1128553"/>
            <a:ext cx="395204" cy="380574"/>
            <a:chOff x="3184009" y="1688343"/>
            <a:chExt cx="395204" cy="380574"/>
          </a:xfrm>
        </p:grpSpPr>
        <p:sp>
          <p:nvSpPr>
            <p:cNvPr id="10" name="Google Shape;1886;p73">
              <a:extLst>
                <a:ext uri="{FF2B5EF4-FFF2-40B4-BE49-F238E27FC236}">
                  <a16:creationId xmlns:a16="http://schemas.microsoft.com/office/drawing/2014/main" id="{929EC31F-E7B5-B44E-34F9-4F464552CA9F}"/>
                </a:ext>
              </a:extLst>
            </p:cNvPr>
            <p:cNvSpPr/>
            <p:nvPr/>
          </p:nvSpPr>
          <p:spPr>
            <a:xfrm>
              <a:off x="3292845" y="1798205"/>
              <a:ext cx="286280" cy="270712"/>
            </a:xfrm>
            <a:custGeom>
              <a:avLst/>
              <a:gdLst/>
              <a:ahLst/>
              <a:cxnLst/>
              <a:rect l="l" t="t" r="r" b="b"/>
              <a:pathLst>
                <a:path w="9764" h="9233" extrusionOk="0">
                  <a:moveTo>
                    <a:pt x="1256" y="1"/>
                  </a:moveTo>
                  <a:cubicBezTo>
                    <a:pt x="1183" y="1"/>
                    <a:pt x="1109" y="29"/>
                    <a:pt x="1053" y="85"/>
                  </a:cubicBezTo>
                  <a:lnTo>
                    <a:pt x="112" y="1027"/>
                  </a:lnTo>
                  <a:cubicBezTo>
                    <a:pt x="20" y="1119"/>
                    <a:pt x="0" y="1261"/>
                    <a:pt x="66" y="1372"/>
                  </a:cubicBezTo>
                  <a:cubicBezTo>
                    <a:pt x="290" y="1760"/>
                    <a:pt x="496" y="1976"/>
                    <a:pt x="243" y="2929"/>
                  </a:cubicBezTo>
                  <a:cubicBezTo>
                    <a:pt x="112" y="3424"/>
                    <a:pt x="151" y="3949"/>
                    <a:pt x="453" y="4361"/>
                  </a:cubicBezTo>
                  <a:lnTo>
                    <a:pt x="1082" y="5219"/>
                  </a:lnTo>
                  <a:cubicBezTo>
                    <a:pt x="1132" y="5286"/>
                    <a:pt x="1212" y="5323"/>
                    <a:pt x="1294" y="5323"/>
                  </a:cubicBezTo>
                  <a:cubicBezTo>
                    <a:pt x="1320" y="5323"/>
                    <a:pt x="1345" y="5320"/>
                    <a:pt x="1370" y="5312"/>
                  </a:cubicBezTo>
                  <a:cubicBezTo>
                    <a:pt x="1449" y="5289"/>
                    <a:pt x="1526" y="5278"/>
                    <a:pt x="1603" y="5278"/>
                  </a:cubicBezTo>
                  <a:cubicBezTo>
                    <a:pt x="2489" y="5278"/>
                    <a:pt x="3200" y="6746"/>
                    <a:pt x="2587" y="7415"/>
                  </a:cubicBezTo>
                  <a:cubicBezTo>
                    <a:pt x="2501" y="7507"/>
                    <a:pt x="2492" y="7647"/>
                    <a:pt x="2567" y="7750"/>
                  </a:cubicBezTo>
                  <a:cubicBezTo>
                    <a:pt x="3293" y="8732"/>
                    <a:pt x="4252" y="9232"/>
                    <a:pt x="5241" y="9232"/>
                  </a:cubicBezTo>
                  <a:cubicBezTo>
                    <a:pt x="6105" y="9232"/>
                    <a:pt x="6992" y="8851"/>
                    <a:pt x="7768" y="8076"/>
                  </a:cubicBezTo>
                  <a:cubicBezTo>
                    <a:pt x="7879" y="7966"/>
                    <a:pt x="7992" y="7854"/>
                    <a:pt x="8104" y="7742"/>
                  </a:cubicBezTo>
                  <a:cubicBezTo>
                    <a:pt x="9764" y="6078"/>
                    <a:pt x="9617" y="3901"/>
                    <a:pt x="7776" y="2539"/>
                  </a:cubicBezTo>
                  <a:cubicBezTo>
                    <a:pt x="7731" y="2505"/>
                    <a:pt x="7678" y="2489"/>
                    <a:pt x="7625" y="2489"/>
                  </a:cubicBezTo>
                  <a:cubicBezTo>
                    <a:pt x="7560" y="2489"/>
                    <a:pt x="7494" y="2514"/>
                    <a:pt x="7441" y="2560"/>
                  </a:cubicBezTo>
                  <a:cubicBezTo>
                    <a:pt x="7267" y="2720"/>
                    <a:pt x="7039" y="2790"/>
                    <a:pt x="6796" y="2790"/>
                  </a:cubicBezTo>
                  <a:cubicBezTo>
                    <a:pt x="6028" y="2790"/>
                    <a:pt x="5117" y="2093"/>
                    <a:pt x="5339" y="1343"/>
                  </a:cubicBezTo>
                  <a:cubicBezTo>
                    <a:pt x="5372" y="1235"/>
                    <a:pt x="5335" y="1120"/>
                    <a:pt x="5245" y="1056"/>
                  </a:cubicBezTo>
                  <a:lnTo>
                    <a:pt x="4387" y="427"/>
                  </a:lnTo>
                  <a:cubicBezTo>
                    <a:pt x="4120" y="230"/>
                    <a:pt x="3805" y="144"/>
                    <a:pt x="3482" y="144"/>
                  </a:cubicBezTo>
                  <a:cubicBezTo>
                    <a:pt x="3307" y="144"/>
                    <a:pt x="3129" y="169"/>
                    <a:pt x="2955" y="215"/>
                  </a:cubicBezTo>
                  <a:cubicBezTo>
                    <a:pt x="2643" y="297"/>
                    <a:pt x="2411" y="331"/>
                    <a:pt x="2225" y="331"/>
                  </a:cubicBezTo>
                  <a:cubicBezTo>
                    <a:pt x="1842" y="331"/>
                    <a:pt x="1659" y="189"/>
                    <a:pt x="1398" y="39"/>
                  </a:cubicBezTo>
                  <a:cubicBezTo>
                    <a:pt x="1354" y="13"/>
                    <a:pt x="1305" y="1"/>
                    <a:pt x="1256" y="1"/>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87;p73">
              <a:extLst>
                <a:ext uri="{FF2B5EF4-FFF2-40B4-BE49-F238E27FC236}">
                  <a16:creationId xmlns:a16="http://schemas.microsoft.com/office/drawing/2014/main" id="{4F779406-6FE2-A02E-A8BD-7011EB941DA9}"/>
                </a:ext>
              </a:extLst>
            </p:cNvPr>
            <p:cNvSpPr/>
            <p:nvPr/>
          </p:nvSpPr>
          <p:spPr>
            <a:xfrm>
              <a:off x="3310847" y="1798205"/>
              <a:ext cx="268366" cy="246112"/>
            </a:xfrm>
            <a:custGeom>
              <a:avLst/>
              <a:gdLst/>
              <a:ahLst/>
              <a:cxnLst/>
              <a:rect l="l" t="t" r="r" b="b"/>
              <a:pathLst>
                <a:path w="9153" h="8394" extrusionOk="0">
                  <a:moveTo>
                    <a:pt x="644" y="1"/>
                  </a:moveTo>
                  <a:cubicBezTo>
                    <a:pt x="570" y="1"/>
                    <a:pt x="497" y="29"/>
                    <a:pt x="442" y="85"/>
                  </a:cubicBezTo>
                  <a:lnTo>
                    <a:pt x="0" y="527"/>
                  </a:lnTo>
                  <a:cubicBezTo>
                    <a:pt x="35" y="513"/>
                    <a:pt x="71" y="506"/>
                    <a:pt x="108" y="506"/>
                  </a:cubicBezTo>
                  <a:cubicBezTo>
                    <a:pt x="157" y="506"/>
                    <a:pt x="205" y="518"/>
                    <a:pt x="249" y="543"/>
                  </a:cubicBezTo>
                  <a:cubicBezTo>
                    <a:pt x="509" y="693"/>
                    <a:pt x="691" y="835"/>
                    <a:pt x="1075" y="835"/>
                  </a:cubicBezTo>
                  <a:cubicBezTo>
                    <a:pt x="1260" y="835"/>
                    <a:pt x="1493" y="802"/>
                    <a:pt x="1805" y="720"/>
                  </a:cubicBezTo>
                  <a:cubicBezTo>
                    <a:pt x="1979" y="674"/>
                    <a:pt x="2157" y="648"/>
                    <a:pt x="2332" y="648"/>
                  </a:cubicBezTo>
                  <a:cubicBezTo>
                    <a:pt x="2655" y="648"/>
                    <a:pt x="2970" y="734"/>
                    <a:pt x="3237" y="931"/>
                  </a:cubicBezTo>
                  <a:lnTo>
                    <a:pt x="4094" y="1560"/>
                  </a:lnTo>
                  <a:cubicBezTo>
                    <a:pt x="4185" y="1625"/>
                    <a:pt x="4165" y="1738"/>
                    <a:pt x="4188" y="1847"/>
                  </a:cubicBezTo>
                  <a:cubicBezTo>
                    <a:pt x="4364" y="2683"/>
                    <a:pt x="5087" y="3160"/>
                    <a:pt x="5779" y="3160"/>
                  </a:cubicBezTo>
                  <a:cubicBezTo>
                    <a:pt x="5955" y="3160"/>
                    <a:pt x="6130" y="3129"/>
                    <a:pt x="6292" y="3065"/>
                  </a:cubicBezTo>
                  <a:cubicBezTo>
                    <a:pt x="6366" y="3036"/>
                    <a:pt x="6439" y="3005"/>
                    <a:pt x="6508" y="3005"/>
                  </a:cubicBezTo>
                  <a:cubicBezTo>
                    <a:pt x="6548" y="3005"/>
                    <a:pt x="6588" y="3016"/>
                    <a:pt x="6625" y="3044"/>
                  </a:cubicBezTo>
                  <a:cubicBezTo>
                    <a:pt x="8466" y="4406"/>
                    <a:pt x="8613" y="6581"/>
                    <a:pt x="6953" y="8245"/>
                  </a:cubicBezTo>
                  <a:cubicBezTo>
                    <a:pt x="6906" y="8296"/>
                    <a:pt x="6855" y="8343"/>
                    <a:pt x="6806" y="8394"/>
                  </a:cubicBezTo>
                  <a:cubicBezTo>
                    <a:pt x="6924" y="8296"/>
                    <a:pt x="7041" y="8190"/>
                    <a:pt x="7156" y="8076"/>
                  </a:cubicBezTo>
                  <a:cubicBezTo>
                    <a:pt x="7269" y="7966"/>
                    <a:pt x="7381" y="7853"/>
                    <a:pt x="7492" y="7742"/>
                  </a:cubicBezTo>
                  <a:cubicBezTo>
                    <a:pt x="9153" y="6078"/>
                    <a:pt x="9004" y="3901"/>
                    <a:pt x="7163" y="2539"/>
                  </a:cubicBezTo>
                  <a:cubicBezTo>
                    <a:pt x="7118" y="2505"/>
                    <a:pt x="7065" y="2489"/>
                    <a:pt x="7011" y="2489"/>
                  </a:cubicBezTo>
                  <a:cubicBezTo>
                    <a:pt x="6946" y="2489"/>
                    <a:pt x="6881" y="2513"/>
                    <a:pt x="6831" y="2560"/>
                  </a:cubicBezTo>
                  <a:cubicBezTo>
                    <a:pt x="6656" y="2720"/>
                    <a:pt x="6427" y="2790"/>
                    <a:pt x="6184" y="2790"/>
                  </a:cubicBezTo>
                  <a:cubicBezTo>
                    <a:pt x="5415" y="2790"/>
                    <a:pt x="4506" y="2093"/>
                    <a:pt x="4728" y="1343"/>
                  </a:cubicBezTo>
                  <a:cubicBezTo>
                    <a:pt x="4758" y="1235"/>
                    <a:pt x="4721" y="1120"/>
                    <a:pt x="4632" y="1056"/>
                  </a:cubicBezTo>
                  <a:lnTo>
                    <a:pt x="3777" y="427"/>
                  </a:lnTo>
                  <a:cubicBezTo>
                    <a:pt x="3509" y="230"/>
                    <a:pt x="3193" y="144"/>
                    <a:pt x="2870" y="144"/>
                  </a:cubicBezTo>
                  <a:cubicBezTo>
                    <a:pt x="2695" y="144"/>
                    <a:pt x="2517" y="169"/>
                    <a:pt x="2344" y="215"/>
                  </a:cubicBezTo>
                  <a:cubicBezTo>
                    <a:pt x="2031" y="298"/>
                    <a:pt x="1798" y="332"/>
                    <a:pt x="1612" y="332"/>
                  </a:cubicBezTo>
                  <a:cubicBezTo>
                    <a:pt x="1230" y="332"/>
                    <a:pt x="1047" y="190"/>
                    <a:pt x="787" y="39"/>
                  </a:cubicBezTo>
                  <a:cubicBezTo>
                    <a:pt x="742" y="13"/>
                    <a:pt x="693" y="1"/>
                    <a:pt x="644" y="1"/>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88;p73">
              <a:extLst>
                <a:ext uri="{FF2B5EF4-FFF2-40B4-BE49-F238E27FC236}">
                  <a16:creationId xmlns:a16="http://schemas.microsoft.com/office/drawing/2014/main" id="{39772FC2-0FA6-D5B3-4AC0-81FF5DAE6A35}"/>
                </a:ext>
              </a:extLst>
            </p:cNvPr>
            <p:cNvSpPr/>
            <p:nvPr/>
          </p:nvSpPr>
          <p:spPr>
            <a:xfrm>
              <a:off x="3207347" y="1711535"/>
              <a:ext cx="195946" cy="196385"/>
            </a:xfrm>
            <a:custGeom>
              <a:avLst/>
              <a:gdLst/>
              <a:ahLst/>
              <a:cxnLst/>
              <a:rect l="l" t="t" r="r" b="b"/>
              <a:pathLst>
                <a:path w="6683" h="6698" extrusionOk="0">
                  <a:moveTo>
                    <a:pt x="439" y="1"/>
                  </a:moveTo>
                  <a:lnTo>
                    <a:pt x="1" y="444"/>
                  </a:lnTo>
                  <a:lnTo>
                    <a:pt x="6012" y="6698"/>
                  </a:lnTo>
                  <a:lnTo>
                    <a:pt x="6682" y="6023"/>
                  </a:lnTo>
                  <a:lnTo>
                    <a:pt x="439" y="1"/>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89;p73">
              <a:extLst>
                <a:ext uri="{FF2B5EF4-FFF2-40B4-BE49-F238E27FC236}">
                  <a16:creationId xmlns:a16="http://schemas.microsoft.com/office/drawing/2014/main" id="{C2EC4FBF-B130-D75B-69F5-BC8065C1B5B5}"/>
                </a:ext>
              </a:extLst>
            </p:cNvPr>
            <p:cNvSpPr/>
            <p:nvPr/>
          </p:nvSpPr>
          <p:spPr>
            <a:xfrm>
              <a:off x="3457594" y="1962456"/>
              <a:ext cx="91127" cy="90804"/>
            </a:xfrm>
            <a:custGeom>
              <a:avLst/>
              <a:gdLst/>
              <a:ahLst/>
              <a:cxnLst/>
              <a:rect l="l" t="t" r="r" b="b"/>
              <a:pathLst>
                <a:path w="3108" h="3097" extrusionOk="0">
                  <a:moveTo>
                    <a:pt x="671" y="0"/>
                  </a:moveTo>
                  <a:lnTo>
                    <a:pt x="0" y="675"/>
                  </a:lnTo>
                  <a:lnTo>
                    <a:pt x="2662" y="3033"/>
                  </a:lnTo>
                  <a:cubicBezTo>
                    <a:pt x="2709" y="3075"/>
                    <a:pt x="2769" y="3097"/>
                    <a:pt x="2829" y="3097"/>
                  </a:cubicBezTo>
                  <a:cubicBezTo>
                    <a:pt x="2895" y="3097"/>
                    <a:pt x="2959" y="3072"/>
                    <a:pt x="3008" y="3022"/>
                  </a:cubicBezTo>
                  <a:cubicBezTo>
                    <a:pt x="3102" y="2927"/>
                    <a:pt x="3108" y="2777"/>
                    <a:pt x="3020" y="2677"/>
                  </a:cubicBezTo>
                  <a:lnTo>
                    <a:pt x="671" y="0"/>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90;p73">
              <a:extLst>
                <a:ext uri="{FF2B5EF4-FFF2-40B4-BE49-F238E27FC236}">
                  <a16:creationId xmlns:a16="http://schemas.microsoft.com/office/drawing/2014/main" id="{9E95A266-DF6F-E46E-2640-A9D40D8DBF89}"/>
                </a:ext>
              </a:extLst>
            </p:cNvPr>
            <p:cNvSpPr/>
            <p:nvPr/>
          </p:nvSpPr>
          <p:spPr>
            <a:xfrm>
              <a:off x="3413027" y="1917391"/>
              <a:ext cx="32750" cy="31871"/>
            </a:xfrm>
            <a:custGeom>
              <a:avLst/>
              <a:gdLst/>
              <a:ahLst/>
              <a:cxnLst/>
              <a:rect l="l" t="t" r="r" b="b"/>
              <a:pathLst>
                <a:path w="1117" h="1087" extrusionOk="0">
                  <a:moveTo>
                    <a:pt x="903" y="0"/>
                  </a:moveTo>
                  <a:cubicBezTo>
                    <a:pt x="852" y="0"/>
                    <a:pt x="802" y="20"/>
                    <a:pt x="764" y="59"/>
                  </a:cubicBezTo>
                  <a:lnTo>
                    <a:pt x="77" y="752"/>
                  </a:lnTo>
                  <a:cubicBezTo>
                    <a:pt x="0" y="829"/>
                    <a:pt x="2" y="953"/>
                    <a:pt x="78" y="1028"/>
                  </a:cubicBezTo>
                  <a:cubicBezTo>
                    <a:pt x="117" y="1066"/>
                    <a:pt x="166" y="1086"/>
                    <a:pt x="216" y="1086"/>
                  </a:cubicBezTo>
                  <a:cubicBezTo>
                    <a:pt x="265" y="1086"/>
                    <a:pt x="318" y="1066"/>
                    <a:pt x="356" y="1028"/>
                  </a:cubicBezTo>
                  <a:lnTo>
                    <a:pt x="1045" y="335"/>
                  </a:lnTo>
                  <a:cubicBezTo>
                    <a:pt x="1117" y="258"/>
                    <a:pt x="1117" y="134"/>
                    <a:pt x="1040" y="57"/>
                  </a:cubicBezTo>
                  <a:cubicBezTo>
                    <a:pt x="1002" y="19"/>
                    <a:pt x="953" y="0"/>
                    <a:pt x="903" y="0"/>
                  </a:cubicBezTo>
                  <a:close/>
                </a:path>
              </a:pathLst>
            </a:custGeom>
            <a:solidFill>
              <a:srgbClr val="CDA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91;p73">
              <a:extLst>
                <a:ext uri="{FF2B5EF4-FFF2-40B4-BE49-F238E27FC236}">
                  <a16:creationId xmlns:a16="http://schemas.microsoft.com/office/drawing/2014/main" id="{46736E56-F4D0-7834-5FAE-FD497244B588}"/>
                </a:ext>
              </a:extLst>
            </p:cNvPr>
            <p:cNvSpPr/>
            <p:nvPr/>
          </p:nvSpPr>
          <p:spPr>
            <a:xfrm>
              <a:off x="3380042" y="1931817"/>
              <a:ext cx="41546" cy="72626"/>
            </a:xfrm>
            <a:custGeom>
              <a:avLst/>
              <a:gdLst/>
              <a:ahLst/>
              <a:cxnLst/>
              <a:rect l="l" t="t" r="r" b="b"/>
              <a:pathLst>
                <a:path w="1417" h="2477" extrusionOk="0">
                  <a:moveTo>
                    <a:pt x="405" y="0"/>
                  </a:moveTo>
                  <a:cubicBezTo>
                    <a:pt x="382" y="0"/>
                    <a:pt x="358" y="4"/>
                    <a:pt x="335" y="13"/>
                  </a:cubicBezTo>
                  <a:cubicBezTo>
                    <a:pt x="159" y="80"/>
                    <a:pt x="44" y="212"/>
                    <a:pt x="18" y="380"/>
                  </a:cubicBezTo>
                  <a:cubicBezTo>
                    <a:pt x="1" y="496"/>
                    <a:pt x="15" y="726"/>
                    <a:pt x="309" y="961"/>
                  </a:cubicBezTo>
                  <a:cubicBezTo>
                    <a:pt x="340" y="984"/>
                    <a:pt x="369" y="1008"/>
                    <a:pt x="400" y="1031"/>
                  </a:cubicBezTo>
                  <a:cubicBezTo>
                    <a:pt x="650" y="1225"/>
                    <a:pt x="906" y="1426"/>
                    <a:pt x="979" y="1720"/>
                  </a:cubicBezTo>
                  <a:cubicBezTo>
                    <a:pt x="1004" y="1821"/>
                    <a:pt x="976" y="1926"/>
                    <a:pt x="907" y="2001"/>
                  </a:cubicBezTo>
                  <a:cubicBezTo>
                    <a:pt x="874" y="2035"/>
                    <a:pt x="811" y="2086"/>
                    <a:pt x="713" y="2086"/>
                  </a:cubicBezTo>
                  <a:cubicBezTo>
                    <a:pt x="698" y="2086"/>
                    <a:pt x="682" y="2085"/>
                    <a:pt x="665" y="2082"/>
                  </a:cubicBezTo>
                  <a:cubicBezTo>
                    <a:pt x="653" y="2080"/>
                    <a:pt x="641" y="2079"/>
                    <a:pt x="629" y="2079"/>
                  </a:cubicBezTo>
                  <a:cubicBezTo>
                    <a:pt x="536" y="2079"/>
                    <a:pt x="456" y="2146"/>
                    <a:pt x="438" y="2240"/>
                  </a:cubicBezTo>
                  <a:cubicBezTo>
                    <a:pt x="419" y="2346"/>
                    <a:pt x="490" y="2449"/>
                    <a:pt x="597" y="2467"/>
                  </a:cubicBezTo>
                  <a:cubicBezTo>
                    <a:pt x="637" y="2473"/>
                    <a:pt x="677" y="2476"/>
                    <a:pt x="716" y="2476"/>
                  </a:cubicBezTo>
                  <a:cubicBezTo>
                    <a:pt x="897" y="2476"/>
                    <a:pt x="1067" y="2404"/>
                    <a:pt x="1193" y="2269"/>
                  </a:cubicBezTo>
                  <a:cubicBezTo>
                    <a:pt x="1355" y="2098"/>
                    <a:pt x="1417" y="1855"/>
                    <a:pt x="1358" y="1625"/>
                  </a:cubicBezTo>
                  <a:cubicBezTo>
                    <a:pt x="1252" y="1202"/>
                    <a:pt x="912" y="935"/>
                    <a:pt x="639" y="722"/>
                  </a:cubicBezTo>
                  <a:lnTo>
                    <a:pt x="553" y="653"/>
                  </a:lnTo>
                  <a:cubicBezTo>
                    <a:pt x="427" y="551"/>
                    <a:pt x="400" y="472"/>
                    <a:pt x="406" y="438"/>
                  </a:cubicBezTo>
                  <a:cubicBezTo>
                    <a:pt x="412" y="406"/>
                    <a:pt x="455" y="387"/>
                    <a:pt x="475" y="380"/>
                  </a:cubicBezTo>
                  <a:cubicBezTo>
                    <a:pt x="576" y="341"/>
                    <a:pt x="627" y="228"/>
                    <a:pt x="588" y="126"/>
                  </a:cubicBezTo>
                  <a:cubicBezTo>
                    <a:pt x="559" y="48"/>
                    <a:pt x="484" y="0"/>
                    <a:pt x="405" y="0"/>
                  </a:cubicBezTo>
                  <a:close/>
                </a:path>
              </a:pathLst>
            </a:custGeom>
            <a:solidFill>
              <a:srgbClr val="CDA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92;p73">
              <a:extLst>
                <a:ext uri="{FF2B5EF4-FFF2-40B4-BE49-F238E27FC236}">
                  <a16:creationId xmlns:a16="http://schemas.microsoft.com/office/drawing/2014/main" id="{187614FF-CAE0-22AF-521B-259CD8585346}"/>
                </a:ext>
              </a:extLst>
            </p:cNvPr>
            <p:cNvSpPr/>
            <p:nvPr/>
          </p:nvSpPr>
          <p:spPr>
            <a:xfrm>
              <a:off x="3426163" y="1885315"/>
              <a:ext cx="74356" cy="40051"/>
            </a:xfrm>
            <a:custGeom>
              <a:avLst/>
              <a:gdLst/>
              <a:ahLst/>
              <a:cxnLst/>
              <a:rect l="l" t="t" r="r" b="b"/>
              <a:pathLst>
                <a:path w="2536" h="1366" extrusionOk="0">
                  <a:moveTo>
                    <a:pt x="471" y="0"/>
                  </a:moveTo>
                  <a:cubicBezTo>
                    <a:pt x="446" y="0"/>
                    <a:pt x="424" y="2"/>
                    <a:pt x="405" y="5"/>
                  </a:cubicBezTo>
                  <a:cubicBezTo>
                    <a:pt x="239" y="33"/>
                    <a:pt x="106" y="148"/>
                    <a:pt x="38" y="323"/>
                  </a:cubicBezTo>
                  <a:cubicBezTo>
                    <a:pt x="0" y="424"/>
                    <a:pt x="51" y="537"/>
                    <a:pt x="152" y="576"/>
                  </a:cubicBezTo>
                  <a:cubicBezTo>
                    <a:pt x="175" y="584"/>
                    <a:pt x="198" y="589"/>
                    <a:pt x="222" y="589"/>
                  </a:cubicBezTo>
                  <a:cubicBezTo>
                    <a:pt x="301" y="589"/>
                    <a:pt x="375" y="541"/>
                    <a:pt x="405" y="462"/>
                  </a:cubicBezTo>
                  <a:cubicBezTo>
                    <a:pt x="413" y="442"/>
                    <a:pt x="434" y="399"/>
                    <a:pt x="466" y="393"/>
                  </a:cubicBezTo>
                  <a:cubicBezTo>
                    <a:pt x="469" y="393"/>
                    <a:pt x="472" y="392"/>
                    <a:pt x="475" y="392"/>
                  </a:cubicBezTo>
                  <a:cubicBezTo>
                    <a:pt x="512" y="392"/>
                    <a:pt x="587" y="425"/>
                    <a:pt x="681" y="541"/>
                  </a:cubicBezTo>
                  <a:lnTo>
                    <a:pt x="750" y="626"/>
                  </a:lnTo>
                  <a:cubicBezTo>
                    <a:pt x="963" y="899"/>
                    <a:pt x="1229" y="1238"/>
                    <a:pt x="1654" y="1344"/>
                  </a:cubicBezTo>
                  <a:cubicBezTo>
                    <a:pt x="1709" y="1358"/>
                    <a:pt x="1766" y="1366"/>
                    <a:pt x="1824" y="1366"/>
                  </a:cubicBezTo>
                  <a:cubicBezTo>
                    <a:pt x="1999" y="1366"/>
                    <a:pt x="2167" y="1300"/>
                    <a:pt x="2298" y="1183"/>
                  </a:cubicBezTo>
                  <a:cubicBezTo>
                    <a:pt x="2462" y="1028"/>
                    <a:pt x="2536" y="810"/>
                    <a:pt x="2497" y="587"/>
                  </a:cubicBezTo>
                  <a:cubicBezTo>
                    <a:pt x="2479" y="492"/>
                    <a:pt x="2398" y="424"/>
                    <a:pt x="2304" y="424"/>
                  </a:cubicBezTo>
                  <a:cubicBezTo>
                    <a:pt x="2293" y="424"/>
                    <a:pt x="2281" y="425"/>
                    <a:pt x="2270" y="427"/>
                  </a:cubicBezTo>
                  <a:cubicBezTo>
                    <a:pt x="2164" y="447"/>
                    <a:pt x="2092" y="547"/>
                    <a:pt x="2111" y="654"/>
                  </a:cubicBezTo>
                  <a:cubicBezTo>
                    <a:pt x="2132" y="778"/>
                    <a:pt x="2069" y="860"/>
                    <a:pt x="2031" y="895"/>
                  </a:cubicBezTo>
                  <a:cubicBezTo>
                    <a:pt x="1974" y="947"/>
                    <a:pt x="1898" y="976"/>
                    <a:pt x="1821" y="976"/>
                  </a:cubicBezTo>
                  <a:cubicBezTo>
                    <a:pt x="1796" y="976"/>
                    <a:pt x="1772" y="973"/>
                    <a:pt x="1747" y="967"/>
                  </a:cubicBezTo>
                  <a:cubicBezTo>
                    <a:pt x="1454" y="893"/>
                    <a:pt x="1252" y="637"/>
                    <a:pt x="1057" y="387"/>
                  </a:cubicBezTo>
                  <a:cubicBezTo>
                    <a:pt x="1032" y="356"/>
                    <a:pt x="1009" y="326"/>
                    <a:pt x="986" y="297"/>
                  </a:cubicBezTo>
                  <a:cubicBezTo>
                    <a:pt x="790" y="51"/>
                    <a:pt x="597" y="0"/>
                    <a:pt x="471" y="0"/>
                  </a:cubicBezTo>
                  <a:close/>
                </a:path>
              </a:pathLst>
            </a:custGeom>
            <a:solidFill>
              <a:srgbClr val="CDA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93;p73">
              <a:extLst>
                <a:ext uri="{FF2B5EF4-FFF2-40B4-BE49-F238E27FC236}">
                  <a16:creationId xmlns:a16="http://schemas.microsoft.com/office/drawing/2014/main" id="{AE973082-247A-0911-07C5-351851005C45}"/>
                </a:ext>
              </a:extLst>
            </p:cNvPr>
            <p:cNvSpPr/>
            <p:nvPr/>
          </p:nvSpPr>
          <p:spPr>
            <a:xfrm>
              <a:off x="3184009" y="1688343"/>
              <a:ext cx="66996" cy="66938"/>
            </a:xfrm>
            <a:custGeom>
              <a:avLst/>
              <a:gdLst/>
              <a:ahLst/>
              <a:cxnLst/>
              <a:rect l="l" t="t" r="r" b="b"/>
              <a:pathLst>
                <a:path w="2285" h="2283" extrusionOk="0">
                  <a:moveTo>
                    <a:pt x="421" y="0"/>
                  </a:moveTo>
                  <a:cubicBezTo>
                    <a:pt x="189" y="0"/>
                    <a:pt x="0" y="187"/>
                    <a:pt x="0" y="419"/>
                  </a:cubicBezTo>
                  <a:lnTo>
                    <a:pt x="0" y="977"/>
                  </a:lnTo>
                  <a:cubicBezTo>
                    <a:pt x="0" y="1209"/>
                    <a:pt x="189" y="1397"/>
                    <a:pt x="421" y="1397"/>
                  </a:cubicBezTo>
                  <a:lnTo>
                    <a:pt x="792" y="1397"/>
                  </a:lnTo>
                  <a:lnTo>
                    <a:pt x="1609" y="2283"/>
                  </a:lnTo>
                  <a:lnTo>
                    <a:pt x="2284" y="1605"/>
                  </a:lnTo>
                  <a:lnTo>
                    <a:pt x="1401" y="785"/>
                  </a:lnTo>
                  <a:lnTo>
                    <a:pt x="1401" y="417"/>
                  </a:lnTo>
                  <a:cubicBezTo>
                    <a:pt x="1401" y="187"/>
                    <a:pt x="1211" y="0"/>
                    <a:pt x="979" y="0"/>
                  </a:cubicBez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94;p73">
            <a:extLst>
              <a:ext uri="{FF2B5EF4-FFF2-40B4-BE49-F238E27FC236}">
                <a16:creationId xmlns:a16="http://schemas.microsoft.com/office/drawing/2014/main" id="{B5C9673E-713C-8370-26C2-5308194D77D6}"/>
              </a:ext>
            </a:extLst>
          </p:cNvPr>
          <p:cNvGrpSpPr/>
          <p:nvPr/>
        </p:nvGrpSpPr>
        <p:grpSpPr>
          <a:xfrm>
            <a:off x="189279" y="4300951"/>
            <a:ext cx="380632" cy="380603"/>
            <a:chOff x="4007050" y="1688343"/>
            <a:chExt cx="380632" cy="380603"/>
          </a:xfrm>
        </p:grpSpPr>
        <p:sp>
          <p:nvSpPr>
            <p:cNvPr id="19" name="Google Shape;1895;p73">
              <a:extLst>
                <a:ext uri="{FF2B5EF4-FFF2-40B4-BE49-F238E27FC236}">
                  <a16:creationId xmlns:a16="http://schemas.microsoft.com/office/drawing/2014/main" id="{75541B2D-1B52-015A-2DF6-27E4EB077696}"/>
                </a:ext>
              </a:extLst>
            </p:cNvPr>
            <p:cNvSpPr/>
            <p:nvPr/>
          </p:nvSpPr>
          <p:spPr>
            <a:xfrm>
              <a:off x="4040768" y="1688373"/>
              <a:ext cx="128216" cy="380574"/>
            </a:xfrm>
            <a:custGeom>
              <a:avLst/>
              <a:gdLst/>
              <a:ahLst/>
              <a:cxnLst/>
              <a:rect l="l" t="t" r="r" b="b"/>
              <a:pathLst>
                <a:path w="4373" h="12980" extrusionOk="0">
                  <a:moveTo>
                    <a:pt x="525" y="1"/>
                  </a:moveTo>
                  <a:cubicBezTo>
                    <a:pt x="235" y="1"/>
                    <a:pt x="0" y="234"/>
                    <a:pt x="0" y="522"/>
                  </a:cubicBezTo>
                  <a:lnTo>
                    <a:pt x="0" y="12457"/>
                  </a:lnTo>
                  <a:cubicBezTo>
                    <a:pt x="0" y="12746"/>
                    <a:pt x="235" y="12979"/>
                    <a:pt x="522" y="12979"/>
                  </a:cubicBezTo>
                  <a:lnTo>
                    <a:pt x="3849" y="12979"/>
                  </a:lnTo>
                  <a:cubicBezTo>
                    <a:pt x="4139" y="12979"/>
                    <a:pt x="4372" y="12746"/>
                    <a:pt x="4371" y="12457"/>
                  </a:cubicBezTo>
                  <a:lnTo>
                    <a:pt x="4371" y="522"/>
                  </a:lnTo>
                  <a:cubicBezTo>
                    <a:pt x="4371" y="234"/>
                    <a:pt x="4137" y="1"/>
                    <a:pt x="3849" y="1"/>
                  </a:cubicBez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96;p73">
              <a:extLst>
                <a:ext uri="{FF2B5EF4-FFF2-40B4-BE49-F238E27FC236}">
                  <a16:creationId xmlns:a16="http://schemas.microsoft.com/office/drawing/2014/main" id="{E7EEBABA-05D8-0EC3-DB06-0CCC8DAC6E18}"/>
                </a:ext>
              </a:extLst>
            </p:cNvPr>
            <p:cNvSpPr/>
            <p:nvPr/>
          </p:nvSpPr>
          <p:spPr>
            <a:xfrm>
              <a:off x="4007050" y="1710861"/>
              <a:ext cx="79223" cy="334864"/>
            </a:xfrm>
            <a:custGeom>
              <a:avLst/>
              <a:gdLst/>
              <a:ahLst/>
              <a:cxnLst/>
              <a:rect l="l" t="t" r="r" b="b"/>
              <a:pathLst>
                <a:path w="2702" h="11421" extrusionOk="0">
                  <a:moveTo>
                    <a:pt x="261" y="1"/>
                  </a:moveTo>
                  <a:cubicBezTo>
                    <a:pt x="118" y="1"/>
                    <a:pt x="0" y="117"/>
                    <a:pt x="0" y="261"/>
                  </a:cubicBezTo>
                  <a:lnTo>
                    <a:pt x="0" y="11166"/>
                  </a:lnTo>
                  <a:cubicBezTo>
                    <a:pt x="0" y="11306"/>
                    <a:pt x="114" y="11421"/>
                    <a:pt x="253" y="11421"/>
                  </a:cubicBezTo>
                  <a:cubicBezTo>
                    <a:pt x="255" y="11421"/>
                    <a:pt x="258" y="11421"/>
                    <a:pt x="261" y="11421"/>
                  </a:cubicBezTo>
                  <a:lnTo>
                    <a:pt x="2441" y="11421"/>
                  </a:lnTo>
                  <a:cubicBezTo>
                    <a:pt x="2585" y="11421"/>
                    <a:pt x="2701" y="11304"/>
                    <a:pt x="2701" y="11160"/>
                  </a:cubicBezTo>
                  <a:lnTo>
                    <a:pt x="2701" y="10437"/>
                  </a:lnTo>
                  <a:lnTo>
                    <a:pt x="2439" y="10118"/>
                  </a:lnTo>
                  <a:lnTo>
                    <a:pt x="2701" y="9790"/>
                  </a:lnTo>
                  <a:lnTo>
                    <a:pt x="2701" y="8682"/>
                  </a:lnTo>
                  <a:lnTo>
                    <a:pt x="2439" y="8360"/>
                  </a:lnTo>
                  <a:lnTo>
                    <a:pt x="2701" y="8038"/>
                  </a:lnTo>
                  <a:lnTo>
                    <a:pt x="2701" y="6929"/>
                  </a:lnTo>
                  <a:lnTo>
                    <a:pt x="2439" y="6622"/>
                  </a:lnTo>
                  <a:lnTo>
                    <a:pt x="2701" y="6283"/>
                  </a:lnTo>
                  <a:lnTo>
                    <a:pt x="2701" y="5174"/>
                  </a:lnTo>
                  <a:lnTo>
                    <a:pt x="2439" y="4852"/>
                  </a:lnTo>
                  <a:lnTo>
                    <a:pt x="2701" y="4530"/>
                  </a:lnTo>
                  <a:lnTo>
                    <a:pt x="2701" y="3423"/>
                  </a:lnTo>
                  <a:lnTo>
                    <a:pt x="2439" y="3125"/>
                  </a:lnTo>
                  <a:lnTo>
                    <a:pt x="2701" y="2778"/>
                  </a:lnTo>
                  <a:lnTo>
                    <a:pt x="2701" y="1680"/>
                  </a:lnTo>
                  <a:lnTo>
                    <a:pt x="2436" y="1358"/>
                  </a:lnTo>
                  <a:lnTo>
                    <a:pt x="2683" y="1036"/>
                  </a:lnTo>
                  <a:lnTo>
                    <a:pt x="2683" y="272"/>
                  </a:lnTo>
                  <a:cubicBezTo>
                    <a:pt x="2697" y="129"/>
                    <a:pt x="2436" y="1"/>
                    <a:pt x="2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97;p73">
              <a:extLst>
                <a:ext uri="{FF2B5EF4-FFF2-40B4-BE49-F238E27FC236}">
                  <a16:creationId xmlns:a16="http://schemas.microsoft.com/office/drawing/2014/main" id="{510DA416-BE04-CB59-ED07-A6AD22DFB7E6}"/>
                </a:ext>
              </a:extLst>
            </p:cNvPr>
            <p:cNvSpPr/>
            <p:nvPr/>
          </p:nvSpPr>
          <p:spPr>
            <a:xfrm>
              <a:off x="4007050" y="1745078"/>
              <a:ext cx="44449" cy="11288"/>
            </a:xfrm>
            <a:custGeom>
              <a:avLst/>
              <a:gdLst/>
              <a:ahLst/>
              <a:cxnLst/>
              <a:rect l="l" t="t" r="r" b="b"/>
              <a:pathLst>
                <a:path w="1516" h="385" extrusionOk="0">
                  <a:moveTo>
                    <a:pt x="0" y="1"/>
                  </a:moveTo>
                  <a:lnTo>
                    <a:pt x="0" y="384"/>
                  </a:lnTo>
                  <a:lnTo>
                    <a:pt x="1310" y="384"/>
                  </a:lnTo>
                  <a:cubicBezTo>
                    <a:pt x="1414" y="384"/>
                    <a:pt x="1503" y="308"/>
                    <a:pt x="1509" y="205"/>
                  </a:cubicBezTo>
                  <a:cubicBezTo>
                    <a:pt x="1516" y="93"/>
                    <a:pt x="1427"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98;p73">
              <a:extLst>
                <a:ext uri="{FF2B5EF4-FFF2-40B4-BE49-F238E27FC236}">
                  <a16:creationId xmlns:a16="http://schemas.microsoft.com/office/drawing/2014/main" id="{981C86CF-C0F2-3139-1B7A-F19CAE75C388}"/>
                </a:ext>
              </a:extLst>
            </p:cNvPr>
            <p:cNvSpPr/>
            <p:nvPr/>
          </p:nvSpPr>
          <p:spPr>
            <a:xfrm>
              <a:off x="4007050" y="1796270"/>
              <a:ext cx="44449" cy="11259"/>
            </a:xfrm>
            <a:custGeom>
              <a:avLst/>
              <a:gdLst/>
              <a:ahLst/>
              <a:cxnLst/>
              <a:rect l="l" t="t" r="r" b="b"/>
              <a:pathLst>
                <a:path w="1516" h="384" extrusionOk="0">
                  <a:moveTo>
                    <a:pt x="0" y="0"/>
                  </a:moveTo>
                  <a:lnTo>
                    <a:pt x="0" y="384"/>
                  </a:lnTo>
                  <a:lnTo>
                    <a:pt x="1310" y="384"/>
                  </a:lnTo>
                  <a:cubicBezTo>
                    <a:pt x="1414" y="384"/>
                    <a:pt x="1503" y="307"/>
                    <a:pt x="1509" y="203"/>
                  </a:cubicBezTo>
                  <a:cubicBezTo>
                    <a:pt x="1516" y="92"/>
                    <a:pt x="142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99;p73">
              <a:extLst>
                <a:ext uri="{FF2B5EF4-FFF2-40B4-BE49-F238E27FC236}">
                  <a16:creationId xmlns:a16="http://schemas.microsoft.com/office/drawing/2014/main" id="{5FE955B0-7405-9943-250D-475920C221F0}"/>
                </a:ext>
              </a:extLst>
            </p:cNvPr>
            <p:cNvSpPr/>
            <p:nvPr/>
          </p:nvSpPr>
          <p:spPr>
            <a:xfrm>
              <a:off x="4007050" y="1847932"/>
              <a:ext cx="44449" cy="11288"/>
            </a:xfrm>
            <a:custGeom>
              <a:avLst/>
              <a:gdLst/>
              <a:ahLst/>
              <a:cxnLst/>
              <a:rect l="l" t="t" r="r" b="b"/>
              <a:pathLst>
                <a:path w="1516" h="385" extrusionOk="0">
                  <a:moveTo>
                    <a:pt x="0" y="1"/>
                  </a:moveTo>
                  <a:lnTo>
                    <a:pt x="0" y="384"/>
                  </a:lnTo>
                  <a:lnTo>
                    <a:pt x="1310" y="384"/>
                  </a:lnTo>
                  <a:cubicBezTo>
                    <a:pt x="1414" y="384"/>
                    <a:pt x="1503" y="308"/>
                    <a:pt x="1509" y="205"/>
                  </a:cubicBezTo>
                  <a:cubicBezTo>
                    <a:pt x="1516" y="93"/>
                    <a:pt x="1427"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00;p73">
              <a:extLst>
                <a:ext uri="{FF2B5EF4-FFF2-40B4-BE49-F238E27FC236}">
                  <a16:creationId xmlns:a16="http://schemas.microsoft.com/office/drawing/2014/main" id="{2238DAEB-E8E0-432C-15F4-4237F5BA3DBF}"/>
                </a:ext>
              </a:extLst>
            </p:cNvPr>
            <p:cNvSpPr/>
            <p:nvPr/>
          </p:nvSpPr>
          <p:spPr>
            <a:xfrm>
              <a:off x="4007050" y="1899125"/>
              <a:ext cx="44449" cy="11259"/>
            </a:xfrm>
            <a:custGeom>
              <a:avLst/>
              <a:gdLst/>
              <a:ahLst/>
              <a:cxnLst/>
              <a:rect l="l" t="t" r="r" b="b"/>
              <a:pathLst>
                <a:path w="1516" h="384" extrusionOk="0">
                  <a:moveTo>
                    <a:pt x="0" y="0"/>
                  </a:moveTo>
                  <a:lnTo>
                    <a:pt x="0" y="384"/>
                  </a:lnTo>
                  <a:lnTo>
                    <a:pt x="1310" y="384"/>
                  </a:lnTo>
                  <a:cubicBezTo>
                    <a:pt x="1414" y="384"/>
                    <a:pt x="1503" y="307"/>
                    <a:pt x="1509" y="203"/>
                  </a:cubicBezTo>
                  <a:cubicBezTo>
                    <a:pt x="1516" y="93"/>
                    <a:pt x="142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01;p73">
              <a:extLst>
                <a:ext uri="{FF2B5EF4-FFF2-40B4-BE49-F238E27FC236}">
                  <a16:creationId xmlns:a16="http://schemas.microsoft.com/office/drawing/2014/main" id="{4FA9A320-6422-785D-58E6-EB0E5AA36B15}"/>
                </a:ext>
              </a:extLst>
            </p:cNvPr>
            <p:cNvSpPr/>
            <p:nvPr/>
          </p:nvSpPr>
          <p:spPr>
            <a:xfrm>
              <a:off x="4007050" y="1950845"/>
              <a:ext cx="44449" cy="11259"/>
            </a:xfrm>
            <a:custGeom>
              <a:avLst/>
              <a:gdLst/>
              <a:ahLst/>
              <a:cxnLst/>
              <a:rect l="l" t="t" r="r" b="b"/>
              <a:pathLst>
                <a:path w="1516" h="384" extrusionOk="0">
                  <a:moveTo>
                    <a:pt x="0" y="1"/>
                  </a:moveTo>
                  <a:lnTo>
                    <a:pt x="0" y="384"/>
                  </a:lnTo>
                  <a:lnTo>
                    <a:pt x="1310" y="384"/>
                  </a:lnTo>
                  <a:cubicBezTo>
                    <a:pt x="1414" y="384"/>
                    <a:pt x="1503" y="307"/>
                    <a:pt x="1509" y="203"/>
                  </a:cubicBezTo>
                  <a:cubicBezTo>
                    <a:pt x="1516" y="93"/>
                    <a:pt x="1427"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02;p73">
              <a:extLst>
                <a:ext uri="{FF2B5EF4-FFF2-40B4-BE49-F238E27FC236}">
                  <a16:creationId xmlns:a16="http://schemas.microsoft.com/office/drawing/2014/main" id="{54CFBCFA-34E4-A38D-7794-32FAD949878C}"/>
                </a:ext>
              </a:extLst>
            </p:cNvPr>
            <p:cNvSpPr/>
            <p:nvPr/>
          </p:nvSpPr>
          <p:spPr>
            <a:xfrm>
              <a:off x="4007608" y="2001979"/>
              <a:ext cx="44478" cy="11288"/>
            </a:xfrm>
            <a:custGeom>
              <a:avLst/>
              <a:gdLst/>
              <a:ahLst/>
              <a:cxnLst/>
              <a:rect l="l" t="t" r="r" b="b"/>
              <a:pathLst>
                <a:path w="1517" h="385" extrusionOk="0">
                  <a:moveTo>
                    <a:pt x="1" y="1"/>
                  </a:moveTo>
                  <a:lnTo>
                    <a:pt x="1" y="384"/>
                  </a:lnTo>
                  <a:lnTo>
                    <a:pt x="1312" y="384"/>
                  </a:lnTo>
                  <a:cubicBezTo>
                    <a:pt x="1415" y="384"/>
                    <a:pt x="1506" y="307"/>
                    <a:pt x="1512" y="205"/>
                  </a:cubicBezTo>
                  <a:cubicBezTo>
                    <a:pt x="1517" y="93"/>
                    <a:pt x="1429" y="1"/>
                    <a:pt x="1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03;p73">
              <a:extLst>
                <a:ext uri="{FF2B5EF4-FFF2-40B4-BE49-F238E27FC236}">
                  <a16:creationId xmlns:a16="http://schemas.microsoft.com/office/drawing/2014/main" id="{2C2FEA3F-D490-CBB9-CB4A-B2F89FD52132}"/>
                </a:ext>
              </a:extLst>
            </p:cNvPr>
            <p:cNvSpPr/>
            <p:nvPr/>
          </p:nvSpPr>
          <p:spPr>
            <a:xfrm>
              <a:off x="4046984" y="1741178"/>
              <a:ext cx="39377" cy="19146"/>
            </a:xfrm>
            <a:custGeom>
              <a:avLst/>
              <a:gdLst/>
              <a:ahLst/>
              <a:cxnLst/>
              <a:rect l="l" t="t" r="r" b="b"/>
              <a:pathLst>
                <a:path w="1343" h="653" extrusionOk="0">
                  <a:moveTo>
                    <a:pt x="0" y="0"/>
                  </a:moveTo>
                  <a:lnTo>
                    <a:pt x="0" y="652"/>
                  </a:lnTo>
                  <a:lnTo>
                    <a:pt x="1342" y="652"/>
                  </a:lnTo>
                  <a:lnTo>
                    <a:pt x="1342" y="0"/>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04;p73">
              <a:extLst>
                <a:ext uri="{FF2B5EF4-FFF2-40B4-BE49-F238E27FC236}">
                  <a16:creationId xmlns:a16="http://schemas.microsoft.com/office/drawing/2014/main" id="{EC9C76FB-3AE3-D964-7F7F-A88D8C7C269A}"/>
                </a:ext>
              </a:extLst>
            </p:cNvPr>
            <p:cNvSpPr/>
            <p:nvPr/>
          </p:nvSpPr>
          <p:spPr>
            <a:xfrm>
              <a:off x="4046984" y="1792312"/>
              <a:ext cx="39377" cy="19146"/>
            </a:xfrm>
            <a:custGeom>
              <a:avLst/>
              <a:gdLst/>
              <a:ahLst/>
              <a:cxnLst/>
              <a:rect l="l" t="t" r="r" b="b"/>
              <a:pathLst>
                <a:path w="1343" h="653" extrusionOk="0">
                  <a:moveTo>
                    <a:pt x="0" y="0"/>
                  </a:moveTo>
                  <a:lnTo>
                    <a:pt x="0" y="652"/>
                  </a:lnTo>
                  <a:lnTo>
                    <a:pt x="1342" y="652"/>
                  </a:lnTo>
                  <a:lnTo>
                    <a:pt x="1342" y="0"/>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05;p73">
              <a:extLst>
                <a:ext uri="{FF2B5EF4-FFF2-40B4-BE49-F238E27FC236}">
                  <a16:creationId xmlns:a16="http://schemas.microsoft.com/office/drawing/2014/main" id="{2613B1DA-8C9E-7AB4-E3A8-A276311A4D4E}"/>
                </a:ext>
              </a:extLst>
            </p:cNvPr>
            <p:cNvSpPr/>
            <p:nvPr/>
          </p:nvSpPr>
          <p:spPr>
            <a:xfrm>
              <a:off x="4046984" y="1844033"/>
              <a:ext cx="39377" cy="19146"/>
            </a:xfrm>
            <a:custGeom>
              <a:avLst/>
              <a:gdLst/>
              <a:ahLst/>
              <a:cxnLst/>
              <a:rect l="l" t="t" r="r" b="b"/>
              <a:pathLst>
                <a:path w="1343" h="653" extrusionOk="0">
                  <a:moveTo>
                    <a:pt x="0" y="0"/>
                  </a:moveTo>
                  <a:lnTo>
                    <a:pt x="0" y="652"/>
                  </a:lnTo>
                  <a:lnTo>
                    <a:pt x="1342" y="652"/>
                  </a:lnTo>
                  <a:lnTo>
                    <a:pt x="1342" y="0"/>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06;p73">
              <a:extLst>
                <a:ext uri="{FF2B5EF4-FFF2-40B4-BE49-F238E27FC236}">
                  <a16:creationId xmlns:a16="http://schemas.microsoft.com/office/drawing/2014/main" id="{84199F96-2599-EB01-97EB-5BFC0BCBA034}"/>
                </a:ext>
              </a:extLst>
            </p:cNvPr>
            <p:cNvSpPr/>
            <p:nvPr/>
          </p:nvSpPr>
          <p:spPr>
            <a:xfrm>
              <a:off x="4046984" y="1895167"/>
              <a:ext cx="39377" cy="19146"/>
            </a:xfrm>
            <a:custGeom>
              <a:avLst/>
              <a:gdLst/>
              <a:ahLst/>
              <a:cxnLst/>
              <a:rect l="l" t="t" r="r" b="b"/>
              <a:pathLst>
                <a:path w="1343" h="653" extrusionOk="0">
                  <a:moveTo>
                    <a:pt x="0" y="1"/>
                  </a:moveTo>
                  <a:lnTo>
                    <a:pt x="0" y="652"/>
                  </a:lnTo>
                  <a:lnTo>
                    <a:pt x="1342" y="652"/>
                  </a:lnTo>
                  <a:lnTo>
                    <a:pt x="1342" y="1"/>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07;p73">
              <a:extLst>
                <a:ext uri="{FF2B5EF4-FFF2-40B4-BE49-F238E27FC236}">
                  <a16:creationId xmlns:a16="http://schemas.microsoft.com/office/drawing/2014/main" id="{9194327C-DD92-877A-CAB2-D677946E92C2}"/>
                </a:ext>
              </a:extLst>
            </p:cNvPr>
            <p:cNvSpPr/>
            <p:nvPr/>
          </p:nvSpPr>
          <p:spPr>
            <a:xfrm>
              <a:off x="4046984" y="1946887"/>
              <a:ext cx="39377" cy="19146"/>
            </a:xfrm>
            <a:custGeom>
              <a:avLst/>
              <a:gdLst/>
              <a:ahLst/>
              <a:cxnLst/>
              <a:rect l="l" t="t" r="r" b="b"/>
              <a:pathLst>
                <a:path w="1343" h="653" extrusionOk="0">
                  <a:moveTo>
                    <a:pt x="0" y="1"/>
                  </a:moveTo>
                  <a:lnTo>
                    <a:pt x="0" y="652"/>
                  </a:lnTo>
                  <a:lnTo>
                    <a:pt x="1342" y="652"/>
                  </a:lnTo>
                  <a:lnTo>
                    <a:pt x="1342" y="1"/>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08;p73">
              <a:extLst>
                <a:ext uri="{FF2B5EF4-FFF2-40B4-BE49-F238E27FC236}">
                  <a16:creationId xmlns:a16="http://schemas.microsoft.com/office/drawing/2014/main" id="{0DB6F0BF-D1D9-12AD-FEFB-3C9B4E4C9F19}"/>
                </a:ext>
              </a:extLst>
            </p:cNvPr>
            <p:cNvSpPr/>
            <p:nvPr/>
          </p:nvSpPr>
          <p:spPr>
            <a:xfrm>
              <a:off x="4046984" y="1998080"/>
              <a:ext cx="39377" cy="19146"/>
            </a:xfrm>
            <a:custGeom>
              <a:avLst/>
              <a:gdLst/>
              <a:ahLst/>
              <a:cxnLst/>
              <a:rect l="l" t="t" r="r" b="b"/>
              <a:pathLst>
                <a:path w="1343" h="653" extrusionOk="0">
                  <a:moveTo>
                    <a:pt x="0" y="0"/>
                  </a:moveTo>
                  <a:lnTo>
                    <a:pt x="0" y="652"/>
                  </a:lnTo>
                  <a:lnTo>
                    <a:pt x="1342" y="652"/>
                  </a:lnTo>
                  <a:lnTo>
                    <a:pt x="1342" y="0"/>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09;p73">
              <a:extLst>
                <a:ext uri="{FF2B5EF4-FFF2-40B4-BE49-F238E27FC236}">
                  <a16:creationId xmlns:a16="http://schemas.microsoft.com/office/drawing/2014/main" id="{B398C8D9-DA94-D59D-DE6C-4A8DB5E2D412}"/>
                </a:ext>
              </a:extLst>
            </p:cNvPr>
            <p:cNvSpPr/>
            <p:nvPr/>
          </p:nvSpPr>
          <p:spPr>
            <a:xfrm>
              <a:off x="4086332" y="1750766"/>
              <a:ext cx="37119" cy="256873"/>
            </a:xfrm>
            <a:custGeom>
              <a:avLst/>
              <a:gdLst/>
              <a:ahLst/>
              <a:cxnLst/>
              <a:rect l="l" t="t" r="r" b="b"/>
              <a:pathLst>
                <a:path w="1266" h="8761" extrusionOk="0">
                  <a:moveTo>
                    <a:pt x="0" y="0"/>
                  </a:moveTo>
                  <a:lnTo>
                    <a:pt x="0" y="8760"/>
                  </a:lnTo>
                  <a:lnTo>
                    <a:pt x="744" y="8760"/>
                  </a:lnTo>
                  <a:cubicBezTo>
                    <a:pt x="1031" y="8760"/>
                    <a:pt x="1266" y="8527"/>
                    <a:pt x="1266" y="8240"/>
                  </a:cubicBezTo>
                  <a:lnTo>
                    <a:pt x="1266" y="522"/>
                  </a:lnTo>
                  <a:cubicBezTo>
                    <a:pt x="1266" y="235"/>
                    <a:pt x="1031" y="0"/>
                    <a:pt x="744" y="0"/>
                  </a:cubicBezTo>
                  <a:close/>
                </a:path>
              </a:pathLst>
            </a:custGeom>
            <a:solidFill>
              <a:srgbClr val="ECC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10;p73">
              <a:extLst>
                <a:ext uri="{FF2B5EF4-FFF2-40B4-BE49-F238E27FC236}">
                  <a16:creationId xmlns:a16="http://schemas.microsoft.com/office/drawing/2014/main" id="{13B6AD54-C9E3-D960-F860-AF7EFDD4CACD}"/>
                </a:ext>
              </a:extLst>
            </p:cNvPr>
            <p:cNvSpPr/>
            <p:nvPr/>
          </p:nvSpPr>
          <p:spPr>
            <a:xfrm>
              <a:off x="4168398" y="1711360"/>
              <a:ext cx="115257" cy="334512"/>
            </a:xfrm>
            <a:custGeom>
              <a:avLst/>
              <a:gdLst/>
              <a:ahLst/>
              <a:cxnLst/>
              <a:rect l="l" t="t" r="r" b="b"/>
              <a:pathLst>
                <a:path w="3931" h="11409" extrusionOk="0">
                  <a:moveTo>
                    <a:pt x="1" y="0"/>
                  </a:moveTo>
                  <a:lnTo>
                    <a:pt x="1" y="11408"/>
                  </a:lnTo>
                  <a:lnTo>
                    <a:pt x="3931" y="11408"/>
                  </a:lnTo>
                  <a:lnTo>
                    <a:pt x="3931" y="0"/>
                  </a:ln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11;p73">
              <a:extLst>
                <a:ext uri="{FF2B5EF4-FFF2-40B4-BE49-F238E27FC236}">
                  <a16:creationId xmlns:a16="http://schemas.microsoft.com/office/drawing/2014/main" id="{187E9941-DFF2-2CFB-C69B-2C25896E5F80}"/>
                </a:ext>
              </a:extLst>
            </p:cNvPr>
            <p:cNvSpPr/>
            <p:nvPr/>
          </p:nvSpPr>
          <p:spPr>
            <a:xfrm>
              <a:off x="4185814" y="1695116"/>
              <a:ext cx="11259" cy="366910"/>
            </a:xfrm>
            <a:custGeom>
              <a:avLst/>
              <a:gdLst/>
              <a:ahLst/>
              <a:cxnLst/>
              <a:rect l="l" t="t" r="r" b="b"/>
              <a:pathLst>
                <a:path w="384" h="12514" extrusionOk="0">
                  <a:moveTo>
                    <a:pt x="192" y="1"/>
                  </a:moveTo>
                  <a:cubicBezTo>
                    <a:pt x="88" y="1"/>
                    <a:pt x="0" y="88"/>
                    <a:pt x="0" y="195"/>
                  </a:cubicBezTo>
                  <a:lnTo>
                    <a:pt x="0" y="12316"/>
                  </a:lnTo>
                  <a:cubicBezTo>
                    <a:pt x="0" y="12415"/>
                    <a:pt x="76" y="12505"/>
                    <a:pt x="175" y="12513"/>
                  </a:cubicBezTo>
                  <a:cubicBezTo>
                    <a:pt x="181" y="12513"/>
                    <a:pt x="187" y="12514"/>
                    <a:pt x="193" y="12514"/>
                  </a:cubicBezTo>
                  <a:cubicBezTo>
                    <a:pt x="299" y="12514"/>
                    <a:pt x="384" y="12427"/>
                    <a:pt x="384" y="12318"/>
                  </a:cubicBezTo>
                  <a:lnTo>
                    <a:pt x="384" y="194"/>
                  </a:lnTo>
                  <a:cubicBezTo>
                    <a:pt x="384" y="87"/>
                    <a:pt x="298" y="1"/>
                    <a:pt x="192" y="1"/>
                  </a:cubicBez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12;p73">
              <a:extLst>
                <a:ext uri="{FF2B5EF4-FFF2-40B4-BE49-F238E27FC236}">
                  <a16:creationId xmlns:a16="http://schemas.microsoft.com/office/drawing/2014/main" id="{FCF96941-879B-F0F7-8B63-1005BEABA95F}"/>
                </a:ext>
              </a:extLst>
            </p:cNvPr>
            <p:cNvSpPr/>
            <p:nvPr/>
          </p:nvSpPr>
          <p:spPr>
            <a:xfrm>
              <a:off x="4208889" y="1695116"/>
              <a:ext cx="11259" cy="366910"/>
            </a:xfrm>
            <a:custGeom>
              <a:avLst/>
              <a:gdLst/>
              <a:ahLst/>
              <a:cxnLst/>
              <a:rect l="l" t="t" r="r" b="b"/>
              <a:pathLst>
                <a:path w="384" h="12514" extrusionOk="0">
                  <a:moveTo>
                    <a:pt x="192" y="1"/>
                  </a:moveTo>
                  <a:cubicBezTo>
                    <a:pt x="86" y="1"/>
                    <a:pt x="0" y="88"/>
                    <a:pt x="0" y="195"/>
                  </a:cubicBezTo>
                  <a:lnTo>
                    <a:pt x="0" y="12316"/>
                  </a:lnTo>
                  <a:cubicBezTo>
                    <a:pt x="0" y="12415"/>
                    <a:pt x="74" y="12505"/>
                    <a:pt x="175" y="12513"/>
                  </a:cubicBezTo>
                  <a:cubicBezTo>
                    <a:pt x="181" y="12513"/>
                    <a:pt x="187" y="12514"/>
                    <a:pt x="193" y="12514"/>
                  </a:cubicBezTo>
                  <a:cubicBezTo>
                    <a:pt x="297" y="12514"/>
                    <a:pt x="384" y="12427"/>
                    <a:pt x="384" y="12318"/>
                  </a:cubicBezTo>
                  <a:lnTo>
                    <a:pt x="384" y="194"/>
                  </a:lnTo>
                  <a:cubicBezTo>
                    <a:pt x="384" y="87"/>
                    <a:pt x="298" y="1"/>
                    <a:pt x="192" y="1"/>
                  </a:cubicBez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13;p73">
              <a:extLst>
                <a:ext uri="{FF2B5EF4-FFF2-40B4-BE49-F238E27FC236}">
                  <a16:creationId xmlns:a16="http://schemas.microsoft.com/office/drawing/2014/main" id="{B8601453-8E87-36BF-86EF-6B9FE8987B9E}"/>
                </a:ext>
              </a:extLst>
            </p:cNvPr>
            <p:cNvSpPr/>
            <p:nvPr/>
          </p:nvSpPr>
          <p:spPr>
            <a:xfrm>
              <a:off x="4231378" y="1695116"/>
              <a:ext cx="11259" cy="366910"/>
            </a:xfrm>
            <a:custGeom>
              <a:avLst/>
              <a:gdLst/>
              <a:ahLst/>
              <a:cxnLst/>
              <a:rect l="l" t="t" r="r" b="b"/>
              <a:pathLst>
                <a:path w="384" h="12514" extrusionOk="0">
                  <a:moveTo>
                    <a:pt x="192" y="1"/>
                  </a:moveTo>
                  <a:cubicBezTo>
                    <a:pt x="86" y="1"/>
                    <a:pt x="0" y="88"/>
                    <a:pt x="0" y="195"/>
                  </a:cubicBezTo>
                  <a:lnTo>
                    <a:pt x="0" y="12316"/>
                  </a:lnTo>
                  <a:cubicBezTo>
                    <a:pt x="0" y="12415"/>
                    <a:pt x="74" y="12505"/>
                    <a:pt x="175" y="12513"/>
                  </a:cubicBezTo>
                  <a:cubicBezTo>
                    <a:pt x="181" y="12513"/>
                    <a:pt x="187" y="12514"/>
                    <a:pt x="193" y="12514"/>
                  </a:cubicBezTo>
                  <a:cubicBezTo>
                    <a:pt x="297" y="12514"/>
                    <a:pt x="384" y="12427"/>
                    <a:pt x="384" y="12318"/>
                  </a:cubicBezTo>
                  <a:lnTo>
                    <a:pt x="384" y="194"/>
                  </a:lnTo>
                  <a:cubicBezTo>
                    <a:pt x="384" y="87"/>
                    <a:pt x="298" y="1"/>
                    <a:pt x="192" y="1"/>
                  </a:cubicBez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14;p73">
              <a:extLst>
                <a:ext uri="{FF2B5EF4-FFF2-40B4-BE49-F238E27FC236}">
                  <a16:creationId xmlns:a16="http://schemas.microsoft.com/office/drawing/2014/main" id="{02E7B801-64E3-21C2-DE0E-A1A4D7818315}"/>
                </a:ext>
              </a:extLst>
            </p:cNvPr>
            <p:cNvSpPr/>
            <p:nvPr/>
          </p:nvSpPr>
          <p:spPr>
            <a:xfrm>
              <a:off x="4254394" y="1695116"/>
              <a:ext cx="11288" cy="366910"/>
            </a:xfrm>
            <a:custGeom>
              <a:avLst/>
              <a:gdLst/>
              <a:ahLst/>
              <a:cxnLst/>
              <a:rect l="l" t="t" r="r" b="b"/>
              <a:pathLst>
                <a:path w="385" h="12514" extrusionOk="0">
                  <a:moveTo>
                    <a:pt x="192" y="1"/>
                  </a:moveTo>
                  <a:cubicBezTo>
                    <a:pt x="88" y="1"/>
                    <a:pt x="1" y="88"/>
                    <a:pt x="1" y="195"/>
                  </a:cubicBezTo>
                  <a:lnTo>
                    <a:pt x="1" y="12316"/>
                  </a:lnTo>
                  <a:cubicBezTo>
                    <a:pt x="1" y="12415"/>
                    <a:pt x="76" y="12505"/>
                    <a:pt x="175" y="12513"/>
                  </a:cubicBezTo>
                  <a:cubicBezTo>
                    <a:pt x="182" y="12513"/>
                    <a:pt x="188" y="12514"/>
                    <a:pt x="194" y="12514"/>
                  </a:cubicBezTo>
                  <a:cubicBezTo>
                    <a:pt x="299" y="12514"/>
                    <a:pt x="384" y="12427"/>
                    <a:pt x="384" y="12318"/>
                  </a:cubicBezTo>
                  <a:lnTo>
                    <a:pt x="384" y="194"/>
                  </a:lnTo>
                  <a:cubicBezTo>
                    <a:pt x="384" y="87"/>
                    <a:pt x="298" y="1"/>
                    <a:pt x="192" y="1"/>
                  </a:cubicBez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15;p73">
              <a:extLst>
                <a:ext uri="{FF2B5EF4-FFF2-40B4-BE49-F238E27FC236}">
                  <a16:creationId xmlns:a16="http://schemas.microsoft.com/office/drawing/2014/main" id="{76261587-8528-411F-4903-4AA82FB6D0C1}"/>
                </a:ext>
              </a:extLst>
            </p:cNvPr>
            <p:cNvSpPr/>
            <p:nvPr/>
          </p:nvSpPr>
          <p:spPr>
            <a:xfrm>
              <a:off x="4353935" y="1787181"/>
              <a:ext cx="33747" cy="182810"/>
            </a:xfrm>
            <a:custGeom>
              <a:avLst/>
              <a:gdLst/>
              <a:ahLst/>
              <a:cxnLst/>
              <a:rect l="l" t="t" r="r" b="b"/>
              <a:pathLst>
                <a:path w="1151" h="6235" extrusionOk="0">
                  <a:moveTo>
                    <a:pt x="0" y="1"/>
                  </a:moveTo>
                  <a:lnTo>
                    <a:pt x="0" y="1107"/>
                  </a:lnTo>
                  <a:lnTo>
                    <a:pt x="578" y="1643"/>
                  </a:lnTo>
                  <a:cubicBezTo>
                    <a:pt x="698" y="1755"/>
                    <a:pt x="767" y="1910"/>
                    <a:pt x="767" y="2073"/>
                  </a:cubicBezTo>
                  <a:lnTo>
                    <a:pt x="767" y="4254"/>
                  </a:lnTo>
                  <a:cubicBezTo>
                    <a:pt x="767" y="4417"/>
                    <a:pt x="698" y="4572"/>
                    <a:pt x="578" y="4684"/>
                  </a:cubicBezTo>
                  <a:lnTo>
                    <a:pt x="0" y="5220"/>
                  </a:lnTo>
                  <a:lnTo>
                    <a:pt x="0" y="6234"/>
                  </a:lnTo>
                  <a:lnTo>
                    <a:pt x="384" y="6234"/>
                  </a:lnTo>
                  <a:lnTo>
                    <a:pt x="384" y="5389"/>
                  </a:lnTo>
                  <a:lnTo>
                    <a:pt x="838" y="4967"/>
                  </a:lnTo>
                  <a:cubicBezTo>
                    <a:pt x="1037" y="4783"/>
                    <a:pt x="1151" y="4523"/>
                    <a:pt x="1151" y="4254"/>
                  </a:cubicBezTo>
                  <a:lnTo>
                    <a:pt x="1151" y="2073"/>
                  </a:lnTo>
                  <a:cubicBezTo>
                    <a:pt x="1151" y="1804"/>
                    <a:pt x="1037" y="1544"/>
                    <a:pt x="838" y="1360"/>
                  </a:cubicBezTo>
                  <a:lnTo>
                    <a:pt x="384" y="938"/>
                  </a:lnTo>
                  <a:lnTo>
                    <a:pt x="384" y="1"/>
                  </a:ln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16;p73">
              <a:extLst>
                <a:ext uri="{FF2B5EF4-FFF2-40B4-BE49-F238E27FC236}">
                  <a16:creationId xmlns:a16="http://schemas.microsoft.com/office/drawing/2014/main" id="{AF8BF3E2-A16F-1166-E120-A745589C101B}"/>
                </a:ext>
              </a:extLst>
            </p:cNvPr>
            <p:cNvSpPr/>
            <p:nvPr/>
          </p:nvSpPr>
          <p:spPr>
            <a:xfrm>
              <a:off x="4283626" y="1688373"/>
              <a:ext cx="82125" cy="380574"/>
            </a:xfrm>
            <a:custGeom>
              <a:avLst/>
              <a:gdLst/>
              <a:ahLst/>
              <a:cxnLst/>
              <a:rect l="l" t="t" r="r" b="b"/>
              <a:pathLst>
                <a:path w="2801" h="12980" extrusionOk="0">
                  <a:moveTo>
                    <a:pt x="522" y="1"/>
                  </a:moveTo>
                  <a:cubicBezTo>
                    <a:pt x="235" y="1"/>
                    <a:pt x="1" y="234"/>
                    <a:pt x="1" y="522"/>
                  </a:cubicBezTo>
                  <a:lnTo>
                    <a:pt x="1" y="12457"/>
                  </a:lnTo>
                  <a:cubicBezTo>
                    <a:pt x="1" y="12746"/>
                    <a:pt x="235" y="12979"/>
                    <a:pt x="522" y="12979"/>
                  </a:cubicBezTo>
                  <a:lnTo>
                    <a:pt x="2277" y="12979"/>
                  </a:lnTo>
                  <a:cubicBezTo>
                    <a:pt x="2567" y="12979"/>
                    <a:pt x="2800" y="12746"/>
                    <a:pt x="2798" y="12457"/>
                  </a:cubicBezTo>
                  <a:lnTo>
                    <a:pt x="2798" y="522"/>
                  </a:lnTo>
                  <a:cubicBezTo>
                    <a:pt x="2798" y="234"/>
                    <a:pt x="2565" y="1"/>
                    <a:pt x="2277" y="1"/>
                  </a:cubicBez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917;p73">
              <a:extLst>
                <a:ext uri="{FF2B5EF4-FFF2-40B4-BE49-F238E27FC236}">
                  <a16:creationId xmlns:a16="http://schemas.microsoft.com/office/drawing/2014/main" id="{82F4E079-F97C-AD7E-C5B4-72FFB45D12CD}"/>
                </a:ext>
              </a:extLst>
            </p:cNvPr>
            <p:cNvSpPr/>
            <p:nvPr/>
          </p:nvSpPr>
          <p:spPr>
            <a:xfrm>
              <a:off x="4327254" y="1688343"/>
              <a:ext cx="38497" cy="380603"/>
            </a:xfrm>
            <a:custGeom>
              <a:avLst/>
              <a:gdLst/>
              <a:ahLst/>
              <a:cxnLst/>
              <a:rect l="l" t="t" r="r" b="b"/>
              <a:pathLst>
                <a:path w="1313" h="12981" extrusionOk="0">
                  <a:moveTo>
                    <a:pt x="1" y="0"/>
                  </a:moveTo>
                  <a:cubicBezTo>
                    <a:pt x="290" y="0"/>
                    <a:pt x="525" y="233"/>
                    <a:pt x="525" y="522"/>
                  </a:cubicBezTo>
                  <a:lnTo>
                    <a:pt x="525" y="12458"/>
                  </a:lnTo>
                  <a:cubicBezTo>
                    <a:pt x="525" y="12747"/>
                    <a:pt x="290" y="12980"/>
                    <a:pt x="1" y="12980"/>
                  </a:cubicBezTo>
                  <a:lnTo>
                    <a:pt x="789" y="12980"/>
                  </a:lnTo>
                  <a:cubicBezTo>
                    <a:pt x="1077" y="12980"/>
                    <a:pt x="1310" y="12747"/>
                    <a:pt x="1310" y="12458"/>
                  </a:cubicBezTo>
                  <a:lnTo>
                    <a:pt x="1310" y="523"/>
                  </a:lnTo>
                  <a:cubicBezTo>
                    <a:pt x="1312" y="233"/>
                    <a:pt x="1077" y="0"/>
                    <a:pt x="787" y="0"/>
                  </a:cubicBez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18;p73">
              <a:extLst>
                <a:ext uri="{FF2B5EF4-FFF2-40B4-BE49-F238E27FC236}">
                  <a16:creationId xmlns:a16="http://schemas.microsoft.com/office/drawing/2014/main" id="{364219AD-004B-121D-5363-F261A655C9A2}"/>
                </a:ext>
              </a:extLst>
            </p:cNvPr>
            <p:cNvSpPr/>
            <p:nvPr/>
          </p:nvSpPr>
          <p:spPr>
            <a:xfrm>
              <a:off x="4329600" y="1797033"/>
              <a:ext cx="11493" cy="11493"/>
            </a:xfrm>
            <a:custGeom>
              <a:avLst/>
              <a:gdLst/>
              <a:ahLst/>
              <a:cxnLst/>
              <a:rect l="l" t="t" r="r" b="b"/>
              <a:pathLst>
                <a:path w="392" h="392" extrusionOk="0">
                  <a:moveTo>
                    <a:pt x="195" y="1"/>
                  </a:moveTo>
                  <a:cubicBezTo>
                    <a:pt x="89" y="1"/>
                    <a:pt x="0" y="89"/>
                    <a:pt x="0" y="197"/>
                  </a:cubicBezTo>
                  <a:cubicBezTo>
                    <a:pt x="0" y="301"/>
                    <a:pt x="88" y="392"/>
                    <a:pt x="195" y="392"/>
                  </a:cubicBezTo>
                  <a:cubicBezTo>
                    <a:pt x="302" y="392"/>
                    <a:pt x="391" y="301"/>
                    <a:pt x="391" y="197"/>
                  </a:cubicBezTo>
                  <a:cubicBezTo>
                    <a:pt x="391" y="91"/>
                    <a:pt x="302" y="1"/>
                    <a:pt x="195" y="1"/>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19;p73">
              <a:extLst>
                <a:ext uri="{FF2B5EF4-FFF2-40B4-BE49-F238E27FC236}">
                  <a16:creationId xmlns:a16="http://schemas.microsoft.com/office/drawing/2014/main" id="{8A4B42CE-9D31-294F-F53A-0F84F51EED5F}"/>
                </a:ext>
              </a:extLst>
            </p:cNvPr>
            <p:cNvSpPr/>
            <p:nvPr/>
          </p:nvSpPr>
          <p:spPr>
            <a:xfrm>
              <a:off x="4329600" y="1827349"/>
              <a:ext cx="11493" cy="11493"/>
            </a:xfrm>
            <a:custGeom>
              <a:avLst/>
              <a:gdLst/>
              <a:ahLst/>
              <a:cxnLst/>
              <a:rect l="l" t="t" r="r" b="b"/>
              <a:pathLst>
                <a:path w="392" h="392" extrusionOk="0">
                  <a:moveTo>
                    <a:pt x="195" y="0"/>
                  </a:moveTo>
                  <a:cubicBezTo>
                    <a:pt x="88" y="0"/>
                    <a:pt x="0" y="88"/>
                    <a:pt x="0" y="195"/>
                  </a:cubicBezTo>
                  <a:cubicBezTo>
                    <a:pt x="0" y="301"/>
                    <a:pt x="88" y="392"/>
                    <a:pt x="195" y="392"/>
                  </a:cubicBezTo>
                  <a:cubicBezTo>
                    <a:pt x="301" y="392"/>
                    <a:pt x="391" y="303"/>
                    <a:pt x="391" y="195"/>
                  </a:cubicBezTo>
                  <a:cubicBezTo>
                    <a:pt x="391" y="91"/>
                    <a:pt x="302" y="0"/>
                    <a:pt x="195" y="0"/>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20;p73">
              <a:extLst>
                <a:ext uri="{FF2B5EF4-FFF2-40B4-BE49-F238E27FC236}">
                  <a16:creationId xmlns:a16="http://schemas.microsoft.com/office/drawing/2014/main" id="{EB725068-B1B5-E3D2-616A-F12424A150CD}"/>
                </a:ext>
              </a:extLst>
            </p:cNvPr>
            <p:cNvSpPr/>
            <p:nvPr/>
          </p:nvSpPr>
          <p:spPr>
            <a:xfrm>
              <a:off x="4329600" y="1857696"/>
              <a:ext cx="11493" cy="11493"/>
            </a:xfrm>
            <a:custGeom>
              <a:avLst/>
              <a:gdLst/>
              <a:ahLst/>
              <a:cxnLst/>
              <a:rect l="l" t="t" r="r" b="b"/>
              <a:pathLst>
                <a:path w="392" h="392" extrusionOk="0">
                  <a:moveTo>
                    <a:pt x="195" y="1"/>
                  </a:moveTo>
                  <a:cubicBezTo>
                    <a:pt x="88" y="1"/>
                    <a:pt x="0" y="88"/>
                    <a:pt x="0" y="196"/>
                  </a:cubicBezTo>
                  <a:cubicBezTo>
                    <a:pt x="0" y="301"/>
                    <a:pt x="88" y="392"/>
                    <a:pt x="195" y="392"/>
                  </a:cubicBezTo>
                  <a:cubicBezTo>
                    <a:pt x="301" y="392"/>
                    <a:pt x="391" y="301"/>
                    <a:pt x="391" y="196"/>
                  </a:cubicBezTo>
                  <a:cubicBezTo>
                    <a:pt x="391" y="91"/>
                    <a:pt x="302" y="1"/>
                    <a:pt x="195" y="1"/>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21;p73">
              <a:extLst>
                <a:ext uri="{FF2B5EF4-FFF2-40B4-BE49-F238E27FC236}">
                  <a16:creationId xmlns:a16="http://schemas.microsoft.com/office/drawing/2014/main" id="{81E78D08-2197-B815-1259-83AEA46B5868}"/>
                </a:ext>
              </a:extLst>
            </p:cNvPr>
            <p:cNvSpPr/>
            <p:nvPr/>
          </p:nvSpPr>
          <p:spPr>
            <a:xfrm>
              <a:off x="4329600" y="1888013"/>
              <a:ext cx="11493" cy="11493"/>
            </a:xfrm>
            <a:custGeom>
              <a:avLst/>
              <a:gdLst/>
              <a:ahLst/>
              <a:cxnLst/>
              <a:rect l="l" t="t" r="r" b="b"/>
              <a:pathLst>
                <a:path w="392" h="392" extrusionOk="0">
                  <a:moveTo>
                    <a:pt x="195" y="1"/>
                  </a:moveTo>
                  <a:cubicBezTo>
                    <a:pt x="89" y="1"/>
                    <a:pt x="0" y="90"/>
                    <a:pt x="0" y="195"/>
                  </a:cubicBezTo>
                  <a:cubicBezTo>
                    <a:pt x="0" y="301"/>
                    <a:pt x="88" y="392"/>
                    <a:pt x="195" y="392"/>
                  </a:cubicBezTo>
                  <a:cubicBezTo>
                    <a:pt x="302" y="392"/>
                    <a:pt x="391" y="301"/>
                    <a:pt x="391" y="195"/>
                  </a:cubicBezTo>
                  <a:cubicBezTo>
                    <a:pt x="391" y="88"/>
                    <a:pt x="302" y="1"/>
                    <a:pt x="195" y="1"/>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22;p73">
              <a:extLst>
                <a:ext uri="{FF2B5EF4-FFF2-40B4-BE49-F238E27FC236}">
                  <a16:creationId xmlns:a16="http://schemas.microsoft.com/office/drawing/2014/main" id="{3C5E02DE-AD1E-0B96-C2FC-03BEFC85A4B6}"/>
                </a:ext>
              </a:extLst>
            </p:cNvPr>
            <p:cNvSpPr/>
            <p:nvPr/>
          </p:nvSpPr>
          <p:spPr>
            <a:xfrm>
              <a:off x="4329600" y="1918271"/>
              <a:ext cx="11493" cy="11523"/>
            </a:xfrm>
            <a:custGeom>
              <a:avLst/>
              <a:gdLst/>
              <a:ahLst/>
              <a:cxnLst/>
              <a:rect l="l" t="t" r="r" b="b"/>
              <a:pathLst>
                <a:path w="392" h="393" extrusionOk="0">
                  <a:moveTo>
                    <a:pt x="195" y="1"/>
                  </a:moveTo>
                  <a:cubicBezTo>
                    <a:pt x="89" y="1"/>
                    <a:pt x="0" y="91"/>
                    <a:pt x="0" y="197"/>
                  </a:cubicBezTo>
                  <a:cubicBezTo>
                    <a:pt x="0" y="303"/>
                    <a:pt x="88" y="392"/>
                    <a:pt x="195" y="392"/>
                  </a:cubicBezTo>
                  <a:cubicBezTo>
                    <a:pt x="302" y="392"/>
                    <a:pt x="391" y="305"/>
                    <a:pt x="391" y="197"/>
                  </a:cubicBezTo>
                  <a:cubicBezTo>
                    <a:pt x="391" y="91"/>
                    <a:pt x="302" y="1"/>
                    <a:pt x="195" y="1"/>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23;p73">
              <a:extLst>
                <a:ext uri="{FF2B5EF4-FFF2-40B4-BE49-F238E27FC236}">
                  <a16:creationId xmlns:a16="http://schemas.microsoft.com/office/drawing/2014/main" id="{FA3E522B-1077-4FB8-AA4B-CB9819F74148}"/>
                </a:ext>
              </a:extLst>
            </p:cNvPr>
            <p:cNvSpPr/>
            <p:nvPr/>
          </p:nvSpPr>
          <p:spPr>
            <a:xfrm>
              <a:off x="4329600" y="1948646"/>
              <a:ext cx="11493" cy="11493"/>
            </a:xfrm>
            <a:custGeom>
              <a:avLst/>
              <a:gdLst/>
              <a:ahLst/>
              <a:cxnLst/>
              <a:rect l="l" t="t" r="r" b="b"/>
              <a:pathLst>
                <a:path w="392" h="392" extrusionOk="0">
                  <a:moveTo>
                    <a:pt x="195" y="0"/>
                  </a:moveTo>
                  <a:cubicBezTo>
                    <a:pt x="88" y="0"/>
                    <a:pt x="0" y="89"/>
                    <a:pt x="0" y="197"/>
                  </a:cubicBezTo>
                  <a:cubicBezTo>
                    <a:pt x="0" y="303"/>
                    <a:pt x="88" y="391"/>
                    <a:pt x="195" y="391"/>
                  </a:cubicBezTo>
                  <a:cubicBezTo>
                    <a:pt x="301" y="391"/>
                    <a:pt x="391" y="303"/>
                    <a:pt x="391" y="197"/>
                  </a:cubicBezTo>
                  <a:cubicBezTo>
                    <a:pt x="391" y="91"/>
                    <a:pt x="302" y="0"/>
                    <a:pt x="195" y="0"/>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24;p73">
              <a:extLst>
                <a:ext uri="{FF2B5EF4-FFF2-40B4-BE49-F238E27FC236}">
                  <a16:creationId xmlns:a16="http://schemas.microsoft.com/office/drawing/2014/main" id="{F9788E16-EF95-F769-1A21-ADBD4C2C8D11}"/>
                </a:ext>
              </a:extLst>
            </p:cNvPr>
            <p:cNvSpPr/>
            <p:nvPr/>
          </p:nvSpPr>
          <p:spPr>
            <a:xfrm>
              <a:off x="4308020" y="1812220"/>
              <a:ext cx="11757" cy="11523"/>
            </a:xfrm>
            <a:custGeom>
              <a:avLst/>
              <a:gdLst/>
              <a:ahLst/>
              <a:cxnLst/>
              <a:rect l="l" t="t" r="r" b="b"/>
              <a:pathLst>
                <a:path w="401" h="393" extrusionOk="0">
                  <a:moveTo>
                    <a:pt x="201" y="0"/>
                  </a:moveTo>
                  <a:cubicBezTo>
                    <a:pt x="100" y="0"/>
                    <a:pt x="15" y="83"/>
                    <a:pt x="8" y="182"/>
                  </a:cubicBezTo>
                  <a:cubicBezTo>
                    <a:pt x="0" y="294"/>
                    <a:pt x="92" y="392"/>
                    <a:pt x="202" y="392"/>
                  </a:cubicBezTo>
                  <a:cubicBezTo>
                    <a:pt x="308" y="392"/>
                    <a:pt x="399" y="302"/>
                    <a:pt x="400" y="196"/>
                  </a:cubicBezTo>
                  <a:cubicBezTo>
                    <a:pt x="400" y="95"/>
                    <a:pt x="318" y="9"/>
                    <a:pt x="216" y="1"/>
                  </a:cubicBezTo>
                  <a:cubicBezTo>
                    <a:pt x="211" y="1"/>
                    <a:pt x="206" y="0"/>
                    <a:pt x="201" y="0"/>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25;p73">
              <a:extLst>
                <a:ext uri="{FF2B5EF4-FFF2-40B4-BE49-F238E27FC236}">
                  <a16:creationId xmlns:a16="http://schemas.microsoft.com/office/drawing/2014/main" id="{9448DB2A-77C9-0E98-4853-8C0C99113BE1}"/>
                </a:ext>
              </a:extLst>
            </p:cNvPr>
            <p:cNvSpPr/>
            <p:nvPr/>
          </p:nvSpPr>
          <p:spPr>
            <a:xfrm>
              <a:off x="4308020" y="1842479"/>
              <a:ext cx="11699" cy="11523"/>
            </a:xfrm>
            <a:custGeom>
              <a:avLst/>
              <a:gdLst/>
              <a:ahLst/>
              <a:cxnLst/>
              <a:rect l="l" t="t" r="r" b="b"/>
              <a:pathLst>
                <a:path w="399" h="393" extrusionOk="0">
                  <a:moveTo>
                    <a:pt x="203" y="1"/>
                  </a:moveTo>
                  <a:cubicBezTo>
                    <a:pt x="103" y="1"/>
                    <a:pt x="15" y="82"/>
                    <a:pt x="8" y="184"/>
                  </a:cubicBezTo>
                  <a:cubicBezTo>
                    <a:pt x="0" y="296"/>
                    <a:pt x="92" y="392"/>
                    <a:pt x="202" y="392"/>
                  </a:cubicBezTo>
                  <a:cubicBezTo>
                    <a:pt x="308" y="392"/>
                    <a:pt x="399" y="305"/>
                    <a:pt x="399" y="198"/>
                  </a:cubicBezTo>
                  <a:cubicBezTo>
                    <a:pt x="399" y="96"/>
                    <a:pt x="319" y="12"/>
                    <a:pt x="219" y="1"/>
                  </a:cubicBezTo>
                  <a:cubicBezTo>
                    <a:pt x="214" y="1"/>
                    <a:pt x="209" y="1"/>
                    <a:pt x="203" y="1"/>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26;p73">
              <a:extLst>
                <a:ext uri="{FF2B5EF4-FFF2-40B4-BE49-F238E27FC236}">
                  <a16:creationId xmlns:a16="http://schemas.microsoft.com/office/drawing/2014/main" id="{2C9DC387-E648-D729-5B4B-1431018CC60F}"/>
                </a:ext>
              </a:extLst>
            </p:cNvPr>
            <p:cNvSpPr/>
            <p:nvPr/>
          </p:nvSpPr>
          <p:spPr>
            <a:xfrm>
              <a:off x="4308020" y="1872795"/>
              <a:ext cx="11757" cy="11523"/>
            </a:xfrm>
            <a:custGeom>
              <a:avLst/>
              <a:gdLst/>
              <a:ahLst/>
              <a:cxnLst/>
              <a:rect l="l" t="t" r="r" b="b"/>
              <a:pathLst>
                <a:path w="401" h="393" extrusionOk="0">
                  <a:moveTo>
                    <a:pt x="203" y="1"/>
                  </a:moveTo>
                  <a:cubicBezTo>
                    <a:pt x="101" y="1"/>
                    <a:pt x="15" y="82"/>
                    <a:pt x="8" y="184"/>
                  </a:cubicBezTo>
                  <a:cubicBezTo>
                    <a:pt x="0" y="294"/>
                    <a:pt x="92" y="392"/>
                    <a:pt x="202" y="392"/>
                  </a:cubicBezTo>
                  <a:cubicBezTo>
                    <a:pt x="308" y="392"/>
                    <a:pt x="399" y="303"/>
                    <a:pt x="400" y="197"/>
                  </a:cubicBezTo>
                  <a:cubicBezTo>
                    <a:pt x="400" y="93"/>
                    <a:pt x="318" y="9"/>
                    <a:pt x="216" y="1"/>
                  </a:cubicBezTo>
                  <a:cubicBezTo>
                    <a:pt x="212" y="1"/>
                    <a:pt x="207" y="1"/>
                    <a:pt x="203" y="1"/>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27;p73">
              <a:extLst>
                <a:ext uri="{FF2B5EF4-FFF2-40B4-BE49-F238E27FC236}">
                  <a16:creationId xmlns:a16="http://schemas.microsoft.com/office/drawing/2014/main" id="{FA386183-A448-11C9-F2DF-D26D44289930}"/>
                </a:ext>
              </a:extLst>
            </p:cNvPr>
            <p:cNvSpPr/>
            <p:nvPr/>
          </p:nvSpPr>
          <p:spPr>
            <a:xfrm>
              <a:off x="4308020" y="1903171"/>
              <a:ext cx="11757" cy="11493"/>
            </a:xfrm>
            <a:custGeom>
              <a:avLst/>
              <a:gdLst/>
              <a:ahLst/>
              <a:cxnLst/>
              <a:rect l="l" t="t" r="r" b="b"/>
              <a:pathLst>
                <a:path w="401" h="392" extrusionOk="0">
                  <a:moveTo>
                    <a:pt x="203" y="0"/>
                  </a:moveTo>
                  <a:cubicBezTo>
                    <a:pt x="101" y="0"/>
                    <a:pt x="15" y="82"/>
                    <a:pt x="8" y="183"/>
                  </a:cubicBezTo>
                  <a:cubicBezTo>
                    <a:pt x="0" y="294"/>
                    <a:pt x="92" y="392"/>
                    <a:pt x="202" y="392"/>
                  </a:cubicBezTo>
                  <a:cubicBezTo>
                    <a:pt x="308" y="392"/>
                    <a:pt x="399" y="301"/>
                    <a:pt x="400" y="197"/>
                  </a:cubicBezTo>
                  <a:cubicBezTo>
                    <a:pt x="400" y="94"/>
                    <a:pt x="318" y="8"/>
                    <a:pt x="216" y="1"/>
                  </a:cubicBezTo>
                  <a:cubicBezTo>
                    <a:pt x="212" y="0"/>
                    <a:pt x="207" y="0"/>
                    <a:pt x="203" y="0"/>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28;p73">
              <a:extLst>
                <a:ext uri="{FF2B5EF4-FFF2-40B4-BE49-F238E27FC236}">
                  <a16:creationId xmlns:a16="http://schemas.microsoft.com/office/drawing/2014/main" id="{44831D57-4287-C66F-2AC2-C30DCA2ED2C1}"/>
                </a:ext>
              </a:extLst>
            </p:cNvPr>
            <p:cNvSpPr/>
            <p:nvPr/>
          </p:nvSpPr>
          <p:spPr>
            <a:xfrm>
              <a:off x="4308225" y="1933488"/>
              <a:ext cx="11640" cy="11493"/>
            </a:xfrm>
            <a:custGeom>
              <a:avLst/>
              <a:gdLst/>
              <a:ahLst/>
              <a:cxnLst/>
              <a:rect l="l" t="t" r="r" b="b"/>
              <a:pathLst>
                <a:path w="397" h="392" extrusionOk="0">
                  <a:moveTo>
                    <a:pt x="195" y="0"/>
                  </a:moveTo>
                  <a:cubicBezTo>
                    <a:pt x="90" y="0"/>
                    <a:pt x="1" y="89"/>
                    <a:pt x="1" y="195"/>
                  </a:cubicBezTo>
                  <a:cubicBezTo>
                    <a:pt x="1" y="303"/>
                    <a:pt x="88" y="392"/>
                    <a:pt x="195" y="392"/>
                  </a:cubicBezTo>
                  <a:cubicBezTo>
                    <a:pt x="300" y="392"/>
                    <a:pt x="387" y="307"/>
                    <a:pt x="393" y="201"/>
                  </a:cubicBezTo>
                  <a:cubicBezTo>
                    <a:pt x="396" y="96"/>
                    <a:pt x="311" y="3"/>
                    <a:pt x="203" y="0"/>
                  </a:cubicBezTo>
                  <a:cubicBezTo>
                    <a:pt x="201" y="0"/>
                    <a:pt x="198" y="0"/>
                    <a:pt x="195" y="0"/>
                  </a:cubicBezTo>
                  <a:close/>
                </a:path>
              </a:pathLst>
            </a:custGeom>
            <a:solidFill>
              <a:srgbClr val="FA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929;p73">
            <a:extLst>
              <a:ext uri="{FF2B5EF4-FFF2-40B4-BE49-F238E27FC236}">
                <a16:creationId xmlns:a16="http://schemas.microsoft.com/office/drawing/2014/main" id="{AE7D7286-B610-82E7-ACB0-9212B11C9DFD}"/>
              </a:ext>
            </a:extLst>
          </p:cNvPr>
          <p:cNvGrpSpPr/>
          <p:nvPr/>
        </p:nvGrpSpPr>
        <p:grpSpPr>
          <a:xfrm>
            <a:off x="8717106" y="271439"/>
            <a:ext cx="369491" cy="380808"/>
            <a:chOff x="4830385" y="1688226"/>
            <a:chExt cx="369491" cy="380808"/>
          </a:xfrm>
        </p:grpSpPr>
        <p:sp>
          <p:nvSpPr>
            <p:cNvPr id="54" name="Google Shape;1930;p73">
              <a:extLst>
                <a:ext uri="{FF2B5EF4-FFF2-40B4-BE49-F238E27FC236}">
                  <a16:creationId xmlns:a16="http://schemas.microsoft.com/office/drawing/2014/main" id="{9D920E2D-A02D-D58F-4D57-880DFEB6619C}"/>
                </a:ext>
              </a:extLst>
            </p:cNvPr>
            <p:cNvSpPr/>
            <p:nvPr/>
          </p:nvSpPr>
          <p:spPr>
            <a:xfrm>
              <a:off x="4860145" y="1688226"/>
              <a:ext cx="111269" cy="380662"/>
            </a:xfrm>
            <a:custGeom>
              <a:avLst/>
              <a:gdLst/>
              <a:ahLst/>
              <a:cxnLst/>
              <a:rect l="l" t="t" r="r" b="b"/>
              <a:pathLst>
                <a:path w="3795" h="12983" extrusionOk="0">
                  <a:moveTo>
                    <a:pt x="1562" y="0"/>
                  </a:moveTo>
                  <a:cubicBezTo>
                    <a:pt x="1457" y="0"/>
                    <a:pt x="1372" y="85"/>
                    <a:pt x="1372" y="191"/>
                  </a:cubicBezTo>
                  <a:lnTo>
                    <a:pt x="1372" y="11370"/>
                  </a:lnTo>
                  <a:lnTo>
                    <a:pt x="76" y="12657"/>
                  </a:lnTo>
                  <a:cubicBezTo>
                    <a:pt x="1" y="12732"/>
                    <a:pt x="1" y="12854"/>
                    <a:pt x="76" y="12926"/>
                  </a:cubicBezTo>
                  <a:cubicBezTo>
                    <a:pt x="114" y="12963"/>
                    <a:pt x="162" y="12982"/>
                    <a:pt x="211" y="12982"/>
                  </a:cubicBezTo>
                  <a:cubicBezTo>
                    <a:pt x="259" y="12982"/>
                    <a:pt x="308" y="12963"/>
                    <a:pt x="344" y="12926"/>
                  </a:cubicBezTo>
                  <a:lnTo>
                    <a:pt x="1371" y="11907"/>
                  </a:lnTo>
                  <a:lnTo>
                    <a:pt x="1371" y="12786"/>
                  </a:lnTo>
                  <a:cubicBezTo>
                    <a:pt x="1371" y="12877"/>
                    <a:pt x="1429" y="12958"/>
                    <a:pt x="1518" y="12976"/>
                  </a:cubicBezTo>
                  <a:cubicBezTo>
                    <a:pt x="1533" y="12980"/>
                    <a:pt x="1549" y="12982"/>
                    <a:pt x="1564" y="12982"/>
                  </a:cubicBezTo>
                  <a:cubicBezTo>
                    <a:pt x="1668" y="12982"/>
                    <a:pt x="1754" y="12897"/>
                    <a:pt x="1754" y="12791"/>
                  </a:cubicBezTo>
                  <a:lnTo>
                    <a:pt x="1754" y="11907"/>
                  </a:lnTo>
                  <a:lnTo>
                    <a:pt x="2763" y="12927"/>
                  </a:lnTo>
                  <a:cubicBezTo>
                    <a:pt x="2800" y="12963"/>
                    <a:pt x="2851" y="12982"/>
                    <a:pt x="2898" y="12982"/>
                  </a:cubicBezTo>
                  <a:lnTo>
                    <a:pt x="2909" y="12982"/>
                  </a:lnTo>
                  <a:cubicBezTo>
                    <a:pt x="2958" y="12982"/>
                    <a:pt x="3007" y="12963"/>
                    <a:pt x="3044" y="12927"/>
                  </a:cubicBezTo>
                  <a:lnTo>
                    <a:pt x="3719" y="12252"/>
                  </a:lnTo>
                  <a:cubicBezTo>
                    <a:pt x="3794" y="12177"/>
                    <a:pt x="3794" y="12056"/>
                    <a:pt x="3719" y="11984"/>
                  </a:cubicBezTo>
                  <a:cubicBezTo>
                    <a:pt x="3682" y="11947"/>
                    <a:pt x="3633" y="11929"/>
                    <a:pt x="3584" y="11929"/>
                  </a:cubicBezTo>
                  <a:cubicBezTo>
                    <a:pt x="3535" y="11929"/>
                    <a:pt x="3486" y="11948"/>
                    <a:pt x="3449" y="11985"/>
                  </a:cubicBezTo>
                  <a:lnTo>
                    <a:pt x="2905" y="12530"/>
                  </a:lnTo>
                  <a:lnTo>
                    <a:pt x="1756" y="11370"/>
                  </a:lnTo>
                  <a:lnTo>
                    <a:pt x="1756" y="196"/>
                  </a:lnTo>
                  <a:cubicBezTo>
                    <a:pt x="1756" y="105"/>
                    <a:pt x="1696" y="24"/>
                    <a:pt x="1608" y="6"/>
                  </a:cubicBezTo>
                  <a:cubicBezTo>
                    <a:pt x="1593" y="2"/>
                    <a:pt x="1577" y="0"/>
                    <a:pt x="15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31;p73">
              <a:extLst>
                <a:ext uri="{FF2B5EF4-FFF2-40B4-BE49-F238E27FC236}">
                  <a16:creationId xmlns:a16="http://schemas.microsoft.com/office/drawing/2014/main" id="{442408A9-B669-0C6A-E23C-11BD44EC74D4}"/>
                </a:ext>
              </a:extLst>
            </p:cNvPr>
            <p:cNvSpPr/>
            <p:nvPr/>
          </p:nvSpPr>
          <p:spPr>
            <a:xfrm>
              <a:off x="5058495" y="1748449"/>
              <a:ext cx="112061" cy="320585"/>
            </a:xfrm>
            <a:custGeom>
              <a:avLst/>
              <a:gdLst/>
              <a:ahLst/>
              <a:cxnLst/>
              <a:rect l="l" t="t" r="r" b="b"/>
              <a:pathLst>
                <a:path w="3822" h="10934" extrusionOk="0">
                  <a:moveTo>
                    <a:pt x="2254" y="0"/>
                  </a:moveTo>
                  <a:cubicBezTo>
                    <a:pt x="2149" y="0"/>
                    <a:pt x="2064" y="85"/>
                    <a:pt x="2064" y="191"/>
                  </a:cubicBezTo>
                  <a:lnTo>
                    <a:pt x="2064" y="9318"/>
                  </a:lnTo>
                  <a:lnTo>
                    <a:pt x="896" y="10478"/>
                  </a:lnTo>
                  <a:lnTo>
                    <a:pt x="346" y="9933"/>
                  </a:lnTo>
                  <a:cubicBezTo>
                    <a:pt x="308" y="9895"/>
                    <a:pt x="259" y="9877"/>
                    <a:pt x="211" y="9877"/>
                  </a:cubicBezTo>
                  <a:cubicBezTo>
                    <a:pt x="162" y="9877"/>
                    <a:pt x="113" y="9895"/>
                    <a:pt x="76" y="9933"/>
                  </a:cubicBezTo>
                  <a:cubicBezTo>
                    <a:pt x="0" y="10008"/>
                    <a:pt x="0" y="10129"/>
                    <a:pt x="76" y="10201"/>
                  </a:cubicBezTo>
                  <a:lnTo>
                    <a:pt x="757" y="10876"/>
                  </a:lnTo>
                  <a:cubicBezTo>
                    <a:pt x="795" y="10913"/>
                    <a:pt x="843" y="10932"/>
                    <a:pt x="892" y="10932"/>
                  </a:cubicBezTo>
                  <a:lnTo>
                    <a:pt x="898" y="10932"/>
                  </a:lnTo>
                  <a:cubicBezTo>
                    <a:pt x="901" y="10932"/>
                    <a:pt x="905" y="10932"/>
                    <a:pt x="908" y="10932"/>
                  </a:cubicBezTo>
                  <a:cubicBezTo>
                    <a:pt x="955" y="10932"/>
                    <a:pt x="1002" y="10912"/>
                    <a:pt x="1037" y="10876"/>
                  </a:cubicBezTo>
                  <a:lnTo>
                    <a:pt x="2065" y="9856"/>
                  </a:lnTo>
                  <a:lnTo>
                    <a:pt x="2065" y="10737"/>
                  </a:lnTo>
                  <a:cubicBezTo>
                    <a:pt x="2065" y="10827"/>
                    <a:pt x="2125" y="10907"/>
                    <a:pt x="2214" y="10928"/>
                  </a:cubicBezTo>
                  <a:cubicBezTo>
                    <a:pt x="2229" y="10932"/>
                    <a:pt x="2244" y="10934"/>
                    <a:pt x="2259" y="10934"/>
                  </a:cubicBezTo>
                  <a:cubicBezTo>
                    <a:pt x="2364" y="10934"/>
                    <a:pt x="2449" y="10848"/>
                    <a:pt x="2449" y="10743"/>
                  </a:cubicBezTo>
                  <a:lnTo>
                    <a:pt x="2449" y="9856"/>
                  </a:lnTo>
                  <a:lnTo>
                    <a:pt x="3476" y="10876"/>
                  </a:lnTo>
                  <a:cubicBezTo>
                    <a:pt x="3515" y="10913"/>
                    <a:pt x="3564" y="10932"/>
                    <a:pt x="3613" y="10932"/>
                  </a:cubicBezTo>
                  <a:cubicBezTo>
                    <a:pt x="3663" y="10932"/>
                    <a:pt x="3711" y="10913"/>
                    <a:pt x="3749" y="10876"/>
                  </a:cubicBezTo>
                  <a:cubicBezTo>
                    <a:pt x="3821" y="10800"/>
                    <a:pt x="3821" y="10678"/>
                    <a:pt x="3748" y="10606"/>
                  </a:cubicBezTo>
                  <a:lnTo>
                    <a:pt x="2447" y="9318"/>
                  </a:lnTo>
                  <a:lnTo>
                    <a:pt x="2447" y="197"/>
                  </a:lnTo>
                  <a:cubicBezTo>
                    <a:pt x="2447" y="107"/>
                    <a:pt x="2387" y="25"/>
                    <a:pt x="2300" y="5"/>
                  </a:cubicBezTo>
                  <a:cubicBezTo>
                    <a:pt x="2284" y="2"/>
                    <a:pt x="2269" y="0"/>
                    <a:pt x="22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32;p73">
              <a:extLst>
                <a:ext uri="{FF2B5EF4-FFF2-40B4-BE49-F238E27FC236}">
                  <a16:creationId xmlns:a16="http://schemas.microsoft.com/office/drawing/2014/main" id="{B04ED7EB-19A2-8CC5-E7A9-AF852F7E5424}"/>
                </a:ext>
              </a:extLst>
            </p:cNvPr>
            <p:cNvSpPr/>
            <p:nvPr/>
          </p:nvSpPr>
          <p:spPr>
            <a:xfrm>
              <a:off x="5049083" y="1766393"/>
              <a:ext cx="150793" cy="20905"/>
            </a:xfrm>
            <a:custGeom>
              <a:avLst/>
              <a:gdLst/>
              <a:ahLst/>
              <a:cxnLst/>
              <a:rect l="l" t="t" r="r" b="b"/>
              <a:pathLst>
                <a:path w="5143" h="713" extrusionOk="0">
                  <a:moveTo>
                    <a:pt x="2573" y="1"/>
                  </a:moveTo>
                  <a:cubicBezTo>
                    <a:pt x="1700" y="1"/>
                    <a:pt x="829" y="332"/>
                    <a:pt x="1" y="713"/>
                  </a:cubicBezTo>
                  <a:lnTo>
                    <a:pt x="5143" y="713"/>
                  </a:lnTo>
                  <a:cubicBezTo>
                    <a:pt x="4314" y="332"/>
                    <a:pt x="3443" y="1"/>
                    <a:pt x="2573" y="1"/>
                  </a:cubicBezTo>
                  <a:close/>
                </a:path>
              </a:pathLst>
            </a:custGeom>
            <a:solidFill>
              <a:srgbClr val="ECC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33;p73">
              <a:extLst>
                <a:ext uri="{FF2B5EF4-FFF2-40B4-BE49-F238E27FC236}">
                  <a16:creationId xmlns:a16="http://schemas.microsoft.com/office/drawing/2014/main" id="{40FE6138-3AD9-6CCD-567C-6DEB984EA87E}"/>
                </a:ext>
              </a:extLst>
            </p:cNvPr>
            <p:cNvSpPr/>
            <p:nvPr/>
          </p:nvSpPr>
          <p:spPr>
            <a:xfrm>
              <a:off x="5109541" y="1766393"/>
              <a:ext cx="90335" cy="20905"/>
            </a:xfrm>
            <a:custGeom>
              <a:avLst/>
              <a:gdLst/>
              <a:ahLst/>
              <a:cxnLst/>
              <a:rect l="l" t="t" r="r" b="b"/>
              <a:pathLst>
                <a:path w="3081" h="713" extrusionOk="0">
                  <a:moveTo>
                    <a:pt x="508" y="1"/>
                  </a:moveTo>
                  <a:cubicBezTo>
                    <a:pt x="339" y="1"/>
                    <a:pt x="171" y="15"/>
                    <a:pt x="0" y="38"/>
                  </a:cubicBezTo>
                  <a:cubicBezTo>
                    <a:pt x="700" y="133"/>
                    <a:pt x="1396" y="407"/>
                    <a:pt x="2064" y="713"/>
                  </a:cubicBezTo>
                  <a:lnTo>
                    <a:pt x="3081" y="713"/>
                  </a:lnTo>
                  <a:cubicBezTo>
                    <a:pt x="2252" y="332"/>
                    <a:pt x="1381" y="1"/>
                    <a:pt x="508" y="1"/>
                  </a:cubicBezTo>
                  <a:close/>
                </a:path>
              </a:pathLst>
            </a:custGeom>
            <a:solidFill>
              <a:srgbClr val="CDA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34;p73">
              <a:extLst>
                <a:ext uri="{FF2B5EF4-FFF2-40B4-BE49-F238E27FC236}">
                  <a16:creationId xmlns:a16="http://schemas.microsoft.com/office/drawing/2014/main" id="{0E0E920C-A70C-8AFF-3B67-62933F96CADE}"/>
                </a:ext>
              </a:extLst>
            </p:cNvPr>
            <p:cNvSpPr/>
            <p:nvPr/>
          </p:nvSpPr>
          <p:spPr>
            <a:xfrm>
              <a:off x="5009325" y="1790054"/>
              <a:ext cx="11992" cy="63595"/>
            </a:xfrm>
            <a:custGeom>
              <a:avLst/>
              <a:gdLst/>
              <a:ahLst/>
              <a:cxnLst/>
              <a:rect l="l" t="t" r="r" b="b"/>
              <a:pathLst>
                <a:path w="409" h="2169" extrusionOk="0">
                  <a:moveTo>
                    <a:pt x="193" y="1"/>
                  </a:moveTo>
                  <a:cubicBezTo>
                    <a:pt x="88" y="2"/>
                    <a:pt x="1" y="87"/>
                    <a:pt x="4" y="192"/>
                  </a:cubicBezTo>
                  <a:lnTo>
                    <a:pt x="22" y="1980"/>
                  </a:lnTo>
                  <a:cubicBezTo>
                    <a:pt x="25" y="2084"/>
                    <a:pt x="110" y="2168"/>
                    <a:pt x="214" y="2168"/>
                  </a:cubicBezTo>
                  <a:lnTo>
                    <a:pt x="217" y="2168"/>
                  </a:lnTo>
                  <a:cubicBezTo>
                    <a:pt x="321" y="2165"/>
                    <a:pt x="409" y="2081"/>
                    <a:pt x="406" y="1976"/>
                  </a:cubicBezTo>
                  <a:lnTo>
                    <a:pt x="387" y="189"/>
                  </a:lnTo>
                  <a:cubicBezTo>
                    <a:pt x="384" y="85"/>
                    <a:pt x="302" y="1"/>
                    <a:pt x="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35;p73">
              <a:extLst>
                <a:ext uri="{FF2B5EF4-FFF2-40B4-BE49-F238E27FC236}">
                  <a16:creationId xmlns:a16="http://schemas.microsoft.com/office/drawing/2014/main" id="{2B260164-0493-395B-50D0-BCA5F559E7EB}"/>
                </a:ext>
              </a:extLst>
            </p:cNvPr>
            <p:cNvSpPr/>
            <p:nvPr/>
          </p:nvSpPr>
          <p:spPr>
            <a:xfrm>
              <a:off x="5069021" y="1848518"/>
              <a:ext cx="112472" cy="66380"/>
            </a:xfrm>
            <a:custGeom>
              <a:avLst/>
              <a:gdLst/>
              <a:ahLst/>
              <a:cxnLst/>
              <a:rect l="l" t="t" r="r" b="b"/>
              <a:pathLst>
                <a:path w="3836" h="2264" extrusionOk="0">
                  <a:moveTo>
                    <a:pt x="0" y="1"/>
                  </a:moveTo>
                  <a:lnTo>
                    <a:pt x="0" y="2263"/>
                  </a:lnTo>
                  <a:lnTo>
                    <a:pt x="3597" y="2263"/>
                  </a:lnTo>
                  <a:cubicBezTo>
                    <a:pt x="3728" y="2263"/>
                    <a:pt x="3835" y="2158"/>
                    <a:pt x="3835" y="2026"/>
                  </a:cubicBezTo>
                  <a:lnTo>
                    <a:pt x="3835" y="1"/>
                  </a:ln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36;p73">
              <a:extLst>
                <a:ext uri="{FF2B5EF4-FFF2-40B4-BE49-F238E27FC236}">
                  <a16:creationId xmlns:a16="http://schemas.microsoft.com/office/drawing/2014/main" id="{3982A455-5279-4D85-7889-0D0B898B47D9}"/>
                </a:ext>
              </a:extLst>
            </p:cNvPr>
            <p:cNvSpPr/>
            <p:nvPr/>
          </p:nvSpPr>
          <p:spPr>
            <a:xfrm>
              <a:off x="5151938" y="1848518"/>
              <a:ext cx="29555" cy="66380"/>
            </a:xfrm>
            <a:custGeom>
              <a:avLst/>
              <a:gdLst/>
              <a:ahLst/>
              <a:cxnLst/>
              <a:rect l="l" t="t" r="r" b="b"/>
              <a:pathLst>
                <a:path w="1008" h="2264" extrusionOk="0">
                  <a:moveTo>
                    <a:pt x="240" y="1"/>
                  </a:moveTo>
                  <a:lnTo>
                    <a:pt x="240" y="2026"/>
                  </a:lnTo>
                  <a:cubicBezTo>
                    <a:pt x="240" y="2156"/>
                    <a:pt x="133" y="2263"/>
                    <a:pt x="1" y="2263"/>
                  </a:cubicBezTo>
                  <a:lnTo>
                    <a:pt x="769" y="2263"/>
                  </a:lnTo>
                  <a:cubicBezTo>
                    <a:pt x="901" y="2263"/>
                    <a:pt x="1007" y="2156"/>
                    <a:pt x="1007" y="2026"/>
                  </a:cubicBezTo>
                  <a:lnTo>
                    <a:pt x="1007" y="1"/>
                  </a:ln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37;p73">
              <a:extLst>
                <a:ext uri="{FF2B5EF4-FFF2-40B4-BE49-F238E27FC236}">
                  <a16:creationId xmlns:a16="http://schemas.microsoft.com/office/drawing/2014/main" id="{D71F2181-C1E5-4AA6-FA17-879AB110ACBB}"/>
                </a:ext>
              </a:extLst>
            </p:cNvPr>
            <p:cNvSpPr/>
            <p:nvPr/>
          </p:nvSpPr>
          <p:spPr>
            <a:xfrm>
              <a:off x="5069021" y="1831659"/>
              <a:ext cx="112384" cy="18618"/>
            </a:xfrm>
            <a:custGeom>
              <a:avLst/>
              <a:gdLst/>
              <a:ahLst/>
              <a:cxnLst/>
              <a:rect l="l" t="t" r="r" b="b"/>
              <a:pathLst>
                <a:path w="3833" h="635" extrusionOk="0">
                  <a:moveTo>
                    <a:pt x="238" y="1"/>
                  </a:moveTo>
                  <a:cubicBezTo>
                    <a:pt x="108" y="1"/>
                    <a:pt x="0" y="106"/>
                    <a:pt x="0" y="238"/>
                  </a:cubicBezTo>
                  <a:lnTo>
                    <a:pt x="0" y="634"/>
                  </a:lnTo>
                  <a:lnTo>
                    <a:pt x="3832" y="634"/>
                  </a:lnTo>
                  <a:lnTo>
                    <a:pt x="3832" y="238"/>
                  </a:lnTo>
                  <a:cubicBezTo>
                    <a:pt x="3832" y="108"/>
                    <a:pt x="3728" y="1"/>
                    <a:pt x="35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38;p73">
              <a:extLst>
                <a:ext uri="{FF2B5EF4-FFF2-40B4-BE49-F238E27FC236}">
                  <a16:creationId xmlns:a16="http://schemas.microsoft.com/office/drawing/2014/main" id="{5A7D61E8-B2EC-18BF-A8FD-D8936E9D83B3}"/>
                </a:ext>
              </a:extLst>
            </p:cNvPr>
            <p:cNvSpPr/>
            <p:nvPr/>
          </p:nvSpPr>
          <p:spPr>
            <a:xfrm>
              <a:off x="5151850" y="1831659"/>
              <a:ext cx="29643" cy="18618"/>
            </a:xfrm>
            <a:custGeom>
              <a:avLst/>
              <a:gdLst/>
              <a:ahLst/>
              <a:cxnLst/>
              <a:rect l="l" t="t" r="r" b="b"/>
              <a:pathLst>
                <a:path w="1011" h="635" extrusionOk="0">
                  <a:moveTo>
                    <a:pt x="1" y="1"/>
                  </a:moveTo>
                  <a:cubicBezTo>
                    <a:pt x="133" y="1"/>
                    <a:pt x="240" y="108"/>
                    <a:pt x="240" y="243"/>
                  </a:cubicBezTo>
                  <a:lnTo>
                    <a:pt x="240" y="634"/>
                  </a:lnTo>
                  <a:lnTo>
                    <a:pt x="1007" y="634"/>
                  </a:lnTo>
                  <a:lnTo>
                    <a:pt x="1007" y="243"/>
                  </a:lnTo>
                  <a:cubicBezTo>
                    <a:pt x="1010" y="108"/>
                    <a:pt x="901" y="1"/>
                    <a:pt x="768" y="1"/>
                  </a:cubicBezTo>
                  <a:close/>
                </a:path>
              </a:pathLst>
            </a:custGeom>
            <a:solidFill>
              <a:srgbClr val="F3EA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39;p73">
              <a:extLst>
                <a:ext uri="{FF2B5EF4-FFF2-40B4-BE49-F238E27FC236}">
                  <a16:creationId xmlns:a16="http://schemas.microsoft.com/office/drawing/2014/main" id="{04A62D96-0A50-DB59-4E2C-1FDAC2504F64}"/>
                </a:ext>
              </a:extLst>
            </p:cNvPr>
            <p:cNvSpPr/>
            <p:nvPr/>
          </p:nvSpPr>
          <p:spPr>
            <a:xfrm>
              <a:off x="4849766" y="1849076"/>
              <a:ext cx="112472" cy="111914"/>
            </a:xfrm>
            <a:custGeom>
              <a:avLst/>
              <a:gdLst/>
              <a:ahLst/>
              <a:cxnLst/>
              <a:rect l="l" t="t" r="r" b="b"/>
              <a:pathLst>
                <a:path w="3836" h="3817" extrusionOk="0">
                  <a:moveTo>
                    <a:pt x="1" y="0"/>
                  </a:moveTo>
                  <a:lnTo>
                    <a:pt x="1" y="3579"/>
                  </a:lnTo>
                  <a:cubicBezTo>
                    <a:pt x="1" y="3709"/>
                    <a:pt x="106" y="3817"/>
                    <a:pt x="238" y="3817"/>
                  </a:cubicBezTo>
                  <a:lnTo>
                    <a:pt x="3835" y="3817"/>
                  </a:lnTo>
                  <a:lnTo>
                    <a:pt x="3835" y="2"/>
                  </a:lnTo>
                  <a:lnTo>
                    <a:pt x="3835" y="0"/>
                  </a:ln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40;p73">
              <a:extLst>
                <a:ext uri="{FF2B5EF4-FFF2-40B4-BE49-F238E27FC236}">
                  <a16:creationId xmlns:a16="http://schemas.microsoft.com/office/drawing/2014/main" id="{C10A953F-9949-6182-F4E3-913BACF7BF2E}"/>
                </a:ext>
              </a:extLst>
            </p:cNvPr>
            <p:cNvSpPr/>
            <p:nvPr/>
          </p:nvSpPr>
          <p:spPr>
            <a:xfrm>
              <a:off x="4849766" y="1831659"/>
              <a:ext cx="112384" cy="18618"/>
            </a:xfrm>
            <a:custGeom>
              <a:avLst/>
              <a:gdLst/>
              <a:ahLst/>
              <a:cxnLst/>
              <a:rect l="l" t="t" r="r" b="b"/>
              <a:pathLst>
                <a:path w="3833" h="635" extrusionOk="0">
                  <a:moveTo>
                    <a:pt x="238" y="1"/>
                  </a:moveTo>
                  <a:cubicBezTo>
                    <a:pt x="108" y="1"/>
                    <a:pt x="1" y="106"/>
                    <a:pt x="1" y="238"/>
                  </a:cubicBezTo>
                  <a:lnTo>
                    <a:pt x="1" y="634"/>
                  </a:lnTo>
                  <a:lnTo>
                    <a:pt x="3832" y="634"/>
                  </a:lnTo>
                  <a:lnTo>
                    <a:pt x="3832" y="238"/>
                  </a:lnTo>
                  <a:cubicBezTo>
                    <a:pt x="3832" y="108"/>
                    <a:pt x="3728" y="1"/>
                    <a:pt x="35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41;p73">
              <a:extLst>
                <a:ext uri="{FF2B5EF4-FFF2-40B4-BE49-F238E27FC236}">
                  <a16:creationId xmlns:a16="http://schemas.microsoft.com/office/drawing/2014/main" id="{51903F9A-3BE1-E759-55D2-16908313CE3C}"/>
                </a:ext>
              </a:extLst>
            </p:cNvPr>
            <p:cNvSpPr/>
            <p:nvPr/>
          </p:nvSpPr>
          <p:spPr>
            <a:xfrm>
              <a:off x="4959452" y="1771524"/>
              <a:ext cx="112384" cy="32047"/>
            </a:xfrm>
            <a:custGeom>
              <a:avLst/>
              <a:gdLst/>
              <a:ahLst/>
              <a:cxnLst/>
              <a:rect l="l" t="t" r="r" b="b"/>
              <a:pathLst>
                <a:path w="3833" h="1093" extrusionOk="0">
                  <a:moveTo>
                    <a:pt x="1" y="1"/>
                  </a:moveTo>
                  <a:lnTo>
                    <a:pt x="1" y="855"/>
                  </a:lnTo>
                  <a:cubicBezTo>
                    <a:pt x="1" y="986"/>
                    <a:pt x="105" y="1093"/>
                    <a:pt x="239" y="1093"/>
                  </a:cubicBezTo>
                  <a:lnTo>
                    <a:pt x="3595" y="1093"/>
                  </a:lnTo>
                  <a:cubicBezTo>
                    <a:pt x="3725" y="1093"/>
                    <a:pt x="3832" y="987"/>
                    <a:pt x="3832" y="855"/>
                  </a:cubicBezTo>
                  <a:lnTo>
                    <a:pt x="3832" y="1"/>
                  </a:ln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42;p73">
              <a:extLst>
                <a:ext uri="{FF2B5EF4-FFF2-40B4-BE49-F238E27FC236}">
                  <a16:creationId xmlns:a16="http://schemas.microsoft.com/office/drawing/2014/main" id="{E23207BE-1A03-35E0-9275-050B47083C78}"/>
                </a:ext>
              </a:extLst>
            </p:cNvPr>
            <p:cNvSpPr/>
            <p:nvPr/>
          </p:nvSpPr>
          <p:spPr>
            <a:xfrm>
              <a:off x="5042310" y="1771524"/>
              <a:ext cx="29525" cy="32047"/>
            </a:xfrm>
            <a:custGeom>
              <a:avLst/>
              <a:gdLst/>
              <a:ahLst/>
              <a:cxnLst/>
              <a:rect l="l" t="t" r="r" b="b"/>
              <a:pathLst>
                <a:path w="1007" h="1093" extrusionOk="0">
                  <a:moveTo>
                    <a:pt x="240" y="1"/>
                  </a:moveTo>
                  <a:lnTo>
                    <a:pt x="240" y="855"/>
                  </a:lnTo>
                  <a:cubicBezTo>
                    <a:pt x="240" y="987"/>
                    <a:pt x="132" y="1093"/>
                    <a:pt x="0" y="1093"/>
                  </a:cubicBezTo>
                  <a:lnTo>
                    <a:pt x="769" y="1093"/>
                  </a:lnTo>
                  <a:cubicBezTo>
                    <a:pt x="902" y="1093"/>
                    <a:pt x="1006" y="986"/>
                    <a:pt x="1006" y="855"/>
                  </a:cubicBezTo>
                  <a:lnTo>
                    <a:pt x="1006" y="1"/>
                  </a:lnTo>
                  <a:close/>
                </a:path>
              </a:pathLst>
            </a:custGeom>
            <a:solidFill>
              <a:srgbClr val="CB8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43;p73">
              <a:extLst>
                <a:ext uri="{FF2B5EF4-FFF2-40B4-BE49-F238E27FC236}">
                  <a16:creationId xmlns:a16="http://schemas.microsoft.com/office/drawing/2014/main" id="{066F4C74-C040-7B87-5C5A-7BF4F724202C}"/>
                </a:ext>
              </a:extLst>
            </p:cNvPr>
            <p:cNvSpPr/>
            <p:nvPr/>
          </p:nvSpPr>
          <p:spPr>
            <a:xfrm>
              <a:off x="4959364" y="1752965"/>
              <a:ext cx="112413" cy="18589"/>
            </a:xfrm>
            <a:custGeom>
              <a:avLst/>
              <a:gdLst/>
              <a:ahLst/>
              <a:cxnLst/>
              <a:rect l="l" t="t" r="r" b="b"/>
              <a:pathLst>
                <a:path w="3834" h="634" extrusionOk="0">
                  <a:moveTo>
                    <a:pt x="238" y="0"/>
                  </a:moveTo>
                  <a:cubicBezTo>
                    <a:pt x="108" y="0"/>
                    <a:pt x="1" y="106"/>
                    <a:pt x="1" y="238"/>
                  </a:cubicBezTo>
                  <a:lnTo>
                    <a:pt x="1" y="634"/>
                  </a:lnTo>
                  <a:lnTo>
                    <a:pt x="3834" y="634"/>
                  </a:lnTo>
                  <a:lnTo>
                    <a:pt x="3834" y="238"/>
                  </a:lnTo>
                  <a:cubicBezTo>
                    <a:pt x="3834" y="108"/>
                    <a:pt x="3728" y="0"/>
                    <a:pt x="3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44;p73">
              <a:extLst>
                <a:ext uri="{FF2B5EF4-FFF2-40B4-BE49-F238E27FC236}">
                  <a16:creationId xmlns:a16="http://schemas.microsoft.com/office/drawing/2014/main" id="{10BE008E-C154-3D3D-046A-485D50385E83}"/>
                </a:ext>
              </a:extLst>
            </p:cNvPr>
            <p:cNvSpPr/>
            <p:nvPr/>
          </p:nvSpPr>
          <p:spPr>
            <a:xfrm>
              <a:off x="5042310" y="1752965"/>
              <a:ext cx="29525" cy="18560"/>
            </a:xfrm>
            <a:custGeom>
              <a:avLst/>
              <a:gdLst/>
              <a:ahLst/>
              <a:cxnLst/>
              <a:rect l="l" t="t" r="r" b="b"/>
              <a:pathLst>
                <a:path w="1007" h="633" extrusionOk="0">
                  <a:moveTo>
                    <a:pt x="0" y="0"/>
                  </a:moveTo>
                  <a:cubicBezTo>
                    <a:pt x="132" y="0"/>
                    <a:pt x="240" y="108"/>
                    <a:pt x="240" y="241"/>
                  </a:cubicBezTo>
                  <a:lnTo>
                    <a:pt x="240" y="632"/>
                  </a:lnTo>
                  <a:lnTo>
                    <a:pt x="1006" y="632"/>
                  </a:lnTo>
                  <a:lnTo>
                    <a:pt x="1006" y="238"/>
                  </a:lnTo>
                  <a:cubicBezTo>
                    <a:pt x="1006" y="106"/>
                    <a:pt x="899" y="0"/>
                    <a:pt x="769" y="0"/>
                  </a:cubicBezTo>
                  <a:close/>
                </a:path>
              </a:pathLst>
            </a:custGeom>
            <a:solidFill>
              <a:srgbClr val="F3EA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45;p73">
              <a:extLst>
                <a:ext uri="{FF2B5EF4-FFF2-40B4-BE49-F238E27FC236}">
                  <a16:creationId xmlns:a16="http://schemas.microsoft.com/office/drawing/2014/main" id="{2B84E79E-8DDF-F5F9-9A1B-3BABAD53B07B}"/>
                </a:ext>
              </a:extLst>
            </p:cNvPr>
            <p:cNvSpPr/>
            <p:nvPr/>
          </p:nvSpPr>
          <p:spPr>
            <a:xfrm>
              <a:off x="4904536" y="1834533"/>
              <a:ext cx="221131" cy="221073"/>
            </a:xfrm>
            <a:custGeom>
              <a:avLst/>
              <a:gdLst/>
              <a:ahLst/>
              <a:cxnLst/>
              <a:rect l="l" t="t" r="r" b="b"/>
              <a:pathLst>
                <a:path w="7542" h="7540" extrusionOk="0">
                  <a:moveTo>
                    <a:pt x="3771" y="1"/>
                  </a:moveTo>
                  <a:cubicBezTo>
                    <a:pt x="1690" y="1"/>
                    <a:pt x="1" y="1688"/>
                    <a:pt x="1" y="3770"/>
                  </a:cubicBezTo>
                  <a:cubicBezTo>
                    <a:pt x="1" y="5851"/>
                    <a:pt x="1690" y="7540"/>
                    <a:pt x="3771" y="7540"/>
                  </a:cubicBezTo>
                  <a:cubicBezTo>
                    <a:pt x="5853" y="7540"/>
                    <a:pt x="7542" y="5851"/>
                    <a:pt x="7542" y="3770"/>
                  </a:cubicBezTo>
                  <a:cubicBezTo>
                    <a:pt x="7542" y="1688"/>
                    <a:pt x="5853" y="1"/>
                    <a:pt x="3771" y="1"/>
                  </a:cubicBezTo>
                  <a:close/>
                </a:path>
              </a:pathLst>
            </a:custGeom>
            <a:solidFill>
              <a:srgbClr val="ECC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46;p73">
              <a:extLst>
                <a:ext uri="{FF2B5EF4-FFF2-40B4-BE49-F238E27FC236}">
                  <a16:creationId xmlns:a16="http://schemas.microsoft.com/office/drawing/2014/main" id="{CA512DDD-2CFC-8055-9EBA-698FBC0B4834}"/>
                </a:ext>
              </a:extLst>
            </p:cNvPr>
            <p:cNvSpPr/>
            <p:nvPr/>
          </p:nvSpPr>
          <p:spPr>
            <a:xfrm>
              <a:off x="4925558" y="1855497"/>
              <a:ext cx="179116" cy="179116"/>
            </a:xfrm>
            <a:custGeom>
              <a:avLst/>
              <a:gdLst/>
              <a:ahLst/>
              <a:cxnLst/>
              <a:rect l="l" t="t" r="r" b="b"/>
              <a:pathLst>
                <a:path w="6109" h="6109" extrusionOk="0">
                  <a:moveTo>
                    <a:pt x="3054" y="1"/>
                  </a:moveTo>
                  <a:cubicBezTo>
                    <a:pt x="1367" y="1"/>
                    <a:pt x="0" y="1369"/>
                    <a:pt x="0" y="3055"/>
                  </a:cubicBezTo>
                  <a:cubicBezTo>
                    <a:pt x="0" y="4742"/>
                    <a:pt x="1367" y="6109"/>
                    <a:pt x="3054" y="6109"/>
                  </a:cubicBezTo>
                  <a:cubicBezTo>
                    <a:pt x="4742" y="6109"/>
                    <a:pt x="6108" y="4742"/>
                    <a:pt x="6108" y="3055"/>
                  </a:cubicBezTo>
                  <a:cubicBezTo>
                    <a:pt x="6108" y="1369"/>
                    <a:pt x="4742" y="1"/>
                    <a:pt x="3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47;p73">
              <a:extLst>
                <a:ext uri="{FF2B5EF4-FFF2-40B4-BE49-F238E27FC236}">
                  <a16:creationId xmlns:a16="http://schemas.microsoft.com/office/drawing/2014/main" id="{E25C9709-9B09-6511-D86A-D33D313C4343}"/>
                </a:ext>
              </a:extLst>
            </p:cNvPr>
            <p:cNvSpPr/>
            <p:nvPr/>
          </p:nvSpPr>
          <p:spPr>
            <a:xfrm>
              <a:off x="4970388" y="1884905"/>
              <a:ext cx="89514" cy="27150"/>
            </a:xfrm>
            <a:custGeom>
              <a:avLst/>
              <a:gdLst/>
              <a:ahLst/>
              <a:cxnLst/>
              <a:rect l="l" t="t" r="r" b="b"/>
              <a:pathLst>
                <a:path w="3053" h="926" extrusionOk="0">
                  <a:moveTo>
                    <a:pt x="1527" y="1"/>
                  </a:moveTo>
                  <a:cubicBezTo>
                    <a:pt x="979" y="1"/>
                    <a:pt x="464" y="214"/>
                    <a:pt x="76" y="601"/>
                  </a:cubicBezTo>
                  <a:cubicBezTo>
                    <a:pt x="1" y="674"/>
                    <a:pt x="1" y="794"/>
                    <a:pt x="76" y="869"/>
                  </a:cubicBezTo>
                  <a:cubicBezTo>
                    <a:pt x="112" y="907"/>
                    <a:pt x="161" y="925"/>
                    <a:pt x="209" y="925"/>
                  </a:cubicBezTo>
                  <a:cubicBezTo>
                    <a:pt x="258" y="925"/>
                    <a:pt x="307" y="907"/>
                    <a:pt x="344" y="869"/>
                  </a:cubicBezTo>
                  <a:cubicBezTo>
                    <a:pt x="659" y="555"/>
                    <a:pt x="1079" y="380"/>
                    <a:pt x="1525" y="380"/>
                  </a:cubicBezTo>
                  <a:cubicBezTo>
                    <a:pt x="1972" y="380"/>
                    <a:pt x="2392" y="555"/>
                    <a:pt x="2706" y="869"/>
                  </a:cubicBezTo>
                  <a:cubicBezTo>
                    <a:pt x="2743" y="906"/>
                    <a:pt x="2792" y="924"/>
                    <a:pt x="2841" y="924"/>
                  </a:cubicBezTo>
                  <a:cubicBezTo>
                    <a:pt x="2890" y="924"/>
                    <a:pt x="2938" y="907"/>
                    <a:pt x="2978" y="869"/>
                  </a:cubicBezTo>
                  <a:cubicBezTo>
                    <a:pt x="3053" y="795"/>
                    <a:pt x="3053" y="676"/>
                    <a:pt x="2978" y="601"/>
                  </a:cubicBezTo>
                  <a:cubicBezTo>
                    <a:pt x="2591" y="212"/>
                    <a:pt x="2076" y="1"/>
                    <a:pt x="1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48;p73">
              <a:extLst>
                <a:ext uri="{FF2B5EF4-FFF2-40B4-BE49-F238E27FC236}">
                  <a16:creationId xmlns:a16="http://schemas.microsoft.com/office/drawing/2014/main" id="{6857BDDA-42E7-90B1-7C52-50DFE56CEBB3}"/>
                </a:ext>
              </a:extLst>
            </p:cNvPr>
            <p:cNvSpPr/>
            <p:nvPr/>
          </p:nvSpPr>
          <p:spPr>
            <a:xfrm>
              <a:off x="4830385" y="1706229"/>
              <a:ext cx="150734" cy="20905"/>
            </a:xfrm>
            <a:custGeom>
              <a:avLst/>
              <a:gdLst/>
              <a:ahLst/>
              <a:cxnLst/>
              <a:rect l="l" t="t" r="r" b="b"/>
              <a:pathLst>
                <a:path w="5141" h="713" extrusionOk="0">
                  <a:moveTo>
                    <a:pt x="2571" y="1"/>
                  </a:moveTo>
                  <a:cubicBezTo>
                    <a:pt x="1698" y="1"/>
                    <a:pt x="829" y="333"/>
                    <a:pt x="0" y="712"/>
                  </a:cubicBezTo>
                  <a:lnTo>
                    <a:pt x="5141" y="712"/>
                  </a:lnTo>
                  <a:cubicBezTo>
                    <a:pt x="4312" y="333"/>
                    <a:pt x="3439" y="1"/>
                    <a:pt x="2571" y="1"/>
                  </a:cubicBezTo>
                  <a:close/>
                </a:path>
              </a:pathLst>
            </a:custGeom>
            <a:solidFill>
              <a:srgbClr val="ECC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49;p73">
              <a:extLst>
                <a:ext uri="{FF2B5EF4-FFF2-40B4-BE49-F238E27FC236}">
                  <a16:creationId xmlns:a16="http://schemas.microsoft.com/office/drawing/2014/main" id="{D3F4A0D7-B010-C389-8906-3F4BA757CEC7}"/>
                </a:ext>
              </a:extLst>
            </p:cNvPr>
            <p:cNvSpPr/>
            <p:nvPr/>
          </p:nvSpPr>
          <p:spPr>
            <a:xfrm>
              <a:off x="4890873" y="1706229"/>
              <a:ext cx="90247" cy="20905"/>
            </a:xfrm>
            <a:custGeom>
              <a:avLst/>
              <a:gdLst/>
              <a:ahLst/>
              <a:cxnLst/>
              <a:rect l="l" t="t" r="r" b="b"/>
              <a:pathLst>
                <a:path w="3078" h="713" extrusionOk="0">
                  <a:moveTo>
                    <a:pt x="507" y="1"/>
                  </a:moveTo>
                  <a:cubicBezTo>
                    <a:pt x="338" y="1"/>
                    <a:pt x="168" y="14"/>
                    <a:pt x="1" y="37"/>
                  </a:cubicBezTo>
                  <a:cubicBezTo>
                    <a:pt x="700" y="134"/>
                    <a:pt x="1396" y="407"/>
                    <a:pt x="2064" y="712"/>
                  </a:cubicBezTo>
                  <a:lnTo>
                    <a:pt x="3078" y="712"/>
                  </a:lnTo>
                  <a:cubicBezTo>
                    <a:pt x="2249" y="333"/>
                    <a:pt x="1378" y="1"/>
                    <a:pt x="507" y="1"/>
                  </a:cubicBezTo>
                  <a:close/>
                </a:path>
              </a:pathLst>
            </a:custGeom>
            <a:solidFill>
              <a:srgbClr val="CDA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906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2"/>
          <p:cNvSpPr/>
          <p:nvPr/>
        </p:nvSpPr>
        <p:spPr>
          <a:xfrm>
            <a:off x="1895098" y="664834"/>
            <a:ext cx="1567401" cy="1122573"/>
          </a:xfrm>
          <a:custGeom>
            <a:avLst/>
            <a:gdLst/>
            <a:ahLst/>
            <a:cxnLst/>
            <a:rect l="l" t="t" r="r" b="b"/>
            <a:pathLst>
              <a:path w="3300" h="3079" extrusionOk="0">
                <a:moveTo>
                  <a:pt x="1939" y="0"/>
                </a:moveTo>
                <a:cubicBezTo>
                  <a:pt x="1836" y="0"/>
                  <a:pt x="1726" y="17"/>
                  <a:pt x="1608" y="53"/>
                </a:cubicBezTo>
                <a:cubicBezTo>
                  <a:pt x="1" y="553"/>
                  <a:pt x="774" y="2720"/>
                  <a:pt x="2048" y="3029"/>
                </a:cubicBezTo>
                <a:cubicBezTo>
                  <a:pt x="2145" y="3051"/>
                  <a:pt x="2236" y="3078"/>
                  <a:pt x="2329" y="3078"/>
                </a:cubicBezTo>
                <a:cubicBezTo>
                  <a:pt x="2385" y="3078"/>
                  <a:pt x="2442" y="3068"/>
                  <a:pt x="2501" y="3041"/>
                </a:cubicBezTo>
                <a:cubicBezTo>
                  <a:pt x="2620" y="3005"/>
                  <a:pt x="2703" y="2898"/>
                  <a:pt x="2787" y="2779"/>
                </a:cubicBezTo>
                <a:cubicBezTo>
                  <a:pt x="3300" y="2015"/>
                  <a:pt x="3072" y="0"/>
                  <a:pt x="1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txBox="1">
            <a:spLocks noGrp="1"/>
          </p:cNvSpPr>
          <p:nvPr>
            <p:ph type="title"/>
          </p:nvPr>
        </p:nvSpPr>
        <p:spPr>
          <a:xfrm>
            <a:off x="619494" y="1936600"/>
            <a:ext cx="4432800" cy="18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Test model</a:t>
            </a:r>
            <a:endParaRPr sz="7000" dirty="0"/>
          </a:p>
        </p:txBody>
      </p:sp>
      <p:sp>
        <p:nvSpPr>
          <p:cNvPr id="435" name="Google Shape;435;p42"/>
          <p:cNvSpPr txBox="1">
            <a:spLocks noGrp="1"/>
          </p:cNvSpPr>
          <p:nvPr>
            <p:ph type="title" idx="2"/>
          </p:nvPr>
        </p:nvSpPr>
        <p:spPr>
          <a:xfrm>
            <a:off x="2264394" y="794425"/>
            <a:ext cx="1143000" cy="86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437" name="Google Shape;437;p42"/>
          <p:cNvGrpSpPr/>
          <p:nvPr/>
        </p:nvGrpSpPr>
        <p:grpSpPr>
          <a:xfrm>
            <a:off x="4219354" y="-809160"/>
            <a:ext cx="5666188" cy="6472940"/>
            <a:chOff x="4219354" y="-809160"/>
            <a:chExt cx="5666188" cy="6472940"/>
          </a:xfrm>
        </p:grpSpPr>
        <p:sp>
          <p:nvSpPr>
            <p:cNvPr id="438" name="Google Shape;438;p42"/>
            <p:cNvSpPr/>
            <p:nvPr/>
          </p:nvSpPr>
          <p:spPr>
            <a:xfrm rot="-1440419">
              <a:off x="5887477" y="-2968"/>
              <a:ext cx="2662597" cy="3641295"/>
            </a:xfrm>
            <a:custGeom>
              <a:avLst/>
              <a:gdLst/>
              <a:ahLst/>
              <a:cxnLst/>
              <a:rect l="l" t="t" r="r" b="b"/>
              <a:pathLst>
                <a:path w="36043" h="47682" extrusionOk="0">
                  <a:moveTo>
                    <a:pt x="24223" y="0"/>
                  </a:moveTo>
                  <a:cubicBezTo>
                    <a:pt x="18347" y="0"/>
                    <a:pt x="17697" y="7505"/>
                    <a:pt x="15489" y="11240"/>
                  </a:cubicBezTo>
                  <a:cubicBezTo>
                    <a:pt x="14823" y="12373"/>
                    <a:pt x="13994" y="12705"/>
                    <a:pt x="13084" y="12705"/>
                  </a:cubicBezTo>
                  <a:cubicBezTo>
                    <a:pt x="11798" y="12705"/>
                    <a:pt x="10351" y="12041"/>
                    <a:pt x="8980" y="12041"/>
                  </a:cubicBezTo>
                  <a:cubicBezTo>
                    <a:pt x="7609" y="12041"/>
                    <a:pt x="6313" y="12705"/>
                    <a:pt x="5330" y="15363"/>
                  </a:cubicBezTo>
                  <a:cubicBezTo>
                    <a:pt x="2670" y="22557"/>
                    <a:pt x="6579" y="29022"/>
                    <a:pt x="6111" y="34491"/>
                  </a:cubicBezTo>
                  <a:cubicBezTo>
                    <a:pt x="5867" y="37381"/>
                    <a:pt x="4706" y="38063"/>
                    <a:pt x="3663" y="38063"/>
                  </a:cubicBezTo>
                  <a:cubicBezTo>
                    <a:pt x="2729" y="38063"/>
                    <a:pt x="1890" y="37516"/>
                    <a:pt x="1890" y="37516"/>
                  </a:cubicBezTo>
                  <a:lnTo>
                    <a:pt x="1890" y="37516"/>
                  </a:lnTo>
                  <a:cubicBezTo>
                    <a:pt x="0" y="47446"/>
                    <a:pt x="7144" y="47682"/>
                    <a:pt x="7827" y="47682"/>
                  </a:cubicBezTo>
                  <a:cubicBezTo>
                    <a:pt x="7862" y="47682"/>
                    <a:pt x="7880" y="47681"/>
                    <a:pt x="7880" y="47681"/>
                  </a:cubicBezTo>
                  <a:cubicBezTo>
                    <a:pt x="7019" y="41439"/>
                    <a:pt x="8395" y="38995"/>
                    <a:pt x="10702" y="38995"/>
                  </a:cubicBezTo>
                  <a:cubicBezTo>
                    <a:pt x="12440" y="38995"/>
                    <a:pt x="14708" y="40382"/>
                    <a:pt x="16946" y="42576"/>
                  </a:cubicBezTo>
                  <a:cubicBezTo>
                    <a:pt x="18208" y="43813"/>
                    <a:pt x="19487" y="44315"/>
                    <a:pt x="20661" y="44315"/>
                  </a:cubicBezTo>
                  <a:cubicBezTo>
                    <a:pt x="24335" y="44315"/>
                    <a:pt x="27002" y="39403"/>
                    <a:pt x="25030" y="36683"/>
                  </a:cubicBezTo>
                  <a:cubicBezTo>
                    <a:pt x="22742" y="33519"/>
                    <a:pt x="24359" y="28010"/>
                    <a:pt x="28045" y="28010"/>
                  </a:cubicBezTo>
                  <a:cubicBezTo>
                    <a:pt x="28549" y="28010"/>
                    <a:pt x="29091" y="28113"/>
                    <a:pt x="29668" y="28339"/>
                  </a:cubicBezTo>
                  <a:cubicBezTo>
                    <a:pt x="29832" y="28403"/>
                    <a:pt x="29992" y="28434"/>
                    <a:pt x="30149" y="28434"/>
                  </a:cubicBezTo>
                  <a:cubicBezTo>
                    <a:pt x="34583" y="28434"/>
                    <a:pt x="36043" y="3577"/>
                    <a:pt x="27424" y="606"/>
                  </a:cubicBezTo>
                  <a:cubicBezTo>
                    <a:pt x="26209" y="187"/>
                    <a:pt x="25151" y="0"/>
                    <a:pt x="24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42"/>
            <p:cNvGrpSpPr/>
            <p:nvPr/>
          </p:nvGrpSpPr>
          <p:grpSpPr>
            <a:xfrm rot="-523177">
              <a:off x="4631465" y="-475694"/>
              <a:ext cx="4841966" cy="5806008"/>
              <a:chOff x="5356641" y="196171"/>
              <a:chExt cx="3833095" cy="4596270"/>
            </a:xfrm>
          </p:grpSpPr>
          <p:grpSp>
            <p:nvGrpSpPr>
              <p:cNvPr id="440" name="Google Shape;440;p42"/>
              <p:cNvGrpSpPr/>
              <p:nvPr/>
            </p:nvGrpSpPr>
            <p:grpSpPr>
              <a:xfrm rot="-917246">
                <a:off x="5829691" y="506425"/>
                <a:ext cx="2886996" cy="3975761"/>
                <a:chOff x="4562000" y="1962125"/>
                <a:chExt cx="1160350" cy="1597950"/>
              </a:xfrm>
            </p:grpSpPr>
            <p:sp>
              <p:nvSpPr>
                <p:cNvPr id="441" name="Google Shape;441;p42"/>
                <p:cNvSpPr/>
                <p:nvPr/>
              </p:nvSpPr>
              <p:spPr>
                <a:xfrm>
                  <a:off x="4613050" y="2478075"/>
                  <a:ext cx="93525" cy="56925"/>
                </a:xfrm>
                <a:custGeom>
                  <a:avLst/>
                  <a:gdLst/>
                  <a:ahLst/>
                  <a:cxnLst/>
                  <a:rect l="l" t="t" r="r" b="b"/>
                  <a:pathLst>
                    <a:path w="3741" h="2277" extrusionOk="0">
                      <a:moveTo>
                        <a:pt x="3741" y="0"/>
                      </a:moveTo>
                      <a:cubicBezTo>
                        <a:pt x="2576" y="403"/>
                        <a:pt x="1328" y="1028"/>
                        <a:pt x="1" y="1912"/>
                      </a:cubicBezTo>
                      <a:lnTo>
                        <a:pt x="1198" y="2276"/>
                      </a:lnTo>
                      <a:cubicBezTo>
                        <a:pt x="1198" y="2276"/>
                        <a:pt x="1705" y="2016"/>
                        <a:pt x="2485" y="1724"/>
                      </a:cubicBezTo>
                      <a:lnTo>
                        <a:pt x="1998" y="1424"/>
                      </a:lnTo>
                      <a:cubicBezTo>
                        <a:pt x="1998" y="1424"/>
                        <a:pt x="3350" y="761"/>
                        <a:pt x="37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p:cNvSpPr/>
                <p:nvPr/>
              </p:nvSpPr>
              <p:spPr>
                <a:xfrm>
                  <a:off x="4562000" y="2463825"/>
                  <a:ext cx="475800" cy="1096250"/>
                </a:xfrm>
                <a:custGeom>
                  <a:avLst/>
                  <a:gdLst/>
                  <a:ahLst/>
                  <a:cxnLst/>
                  <a:rect l="l" t="t" r="r" b="b"/>
                  <a:pathLst>
                    <a:path w="19032" h="43850" extrusionOk="0">
                      <a:moveTo>
                        <a:pt x="8899" y="1"/>
                      </a:moveTo>
                      <a:cubicBezTo>
                        <a:pt x="7958" y="1"/>
                        <a:pt x="6913" y="180"/>
                        <a:pt x="5783" y="570"/>
                      </a:cubicBezTo>
                      <a:cubicBezTo>
                        <a:pt x="5399" y="1318"/>
                        <a:pt x="4040" y="1988"/>
                        <a:pt x="4040" y="1988"/>
                      </a:cubicBezTo>
                      <a:lnTo>
                        <a:pt x="4527" y="2287"/>
                      </a:lnTo>
                      <a:cubicBezTo>
                        <a:pt x="5431" y="1955"/>
                        <a:pt x="6686" y="1594"/>
                        <a:pt x="7899" y="1594"/>
                      </a:cubicBezTo>
                      <a:cubicBezTo>
                        <a:pt x="9297" y="1594"/>
                        <a:pt x="10638" y="2074"/>
                        <a:pt x="11317" y="3627"/>
                      </a:cubicBezTo>
                      <a:cubicBezTo>
                        <a:pt x="13093" y="7692"/>
                        <a:pt x="1" y="22761"/>
                        <a:pt x="840" y="33447"/>
                      </a:cubicBezTo>
                      <a:cubicBezTo>
                        <a:pt x="1423" y="40879"/>
                        <a:pt x="4469" y="43849"/>
                        <a:pt x="8025" y="43849"/>
                      </a:cubicBezTo>
                      <a:cubicBezTo>
                        <a:pt x="9584" y="43849"/>
                        <a:pt x="11242" y="43278"/>
                        <a:pt x="12833" y="42260"/>
                      </a:cubicBezTo>
                      <a:cubicBezTo>
                        <a:pt x="17917" y="39011"/>
                        <a:pt x="16900" y="28954"/>
                        <a:pt x="18879" y="28954"/>
                      </a:cubicBezTo>
                      <a:cubicBezTo>
                        <a:pt x="18928" y="28954"/>
                        <a:pt x="18978" y="28960"/>
                        <a:pt x="19031" y="28973"/>
                      </a:cubicBezTo>
                      <a:cubicBezTo>
                        <a:pt x="19031" y="28973"/>
                        <a:pt x="19031" y="20004"/>
                        <a:pt x="11896" y="16719"/>
                      </a:cubicBezTo>
                      <a:cubicBezTo>
                        <a:pt x="11896" y="16719"/>
                        <a:pt x="7877" y="26677"/>
                        <a:pt x="7987" y="32927"/>
                      </a:cubicBezTo>
                      <a:cubicBezTo>
                        <a:pt x="7987" y="32927"/>
                        <a:pt x="7207" y="27659"/>
                        <a:pt x="8820" y="22033"/>
                      </a:cubicBezTo>
                      <a:cubicBezTo>
                        <a:pt x="10439" y="16407"/>
                        <a:pt x="14765" y="7854"/>
                        <a:pt x="14036" y="3946"/>
                      </a:cubicBezTo>
                      <a:cubicBezTo>
                        <a:pt x="13602" y="1609"/>
                        <a:pt x="11719" y="1"/>
                        <a:pt x="8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2"/>
                <p:cNvSpPr/>
                <p:nvPr/>
              </p:nvSpPr>
              <p:spPr>
                <a:xfrm>
                  <a:off x="4741825" y="3251550"/>
                  <a:ext cx="245225" cy="294725"/>
                </a:xfrm>
                <a:custGeom>
                  <a:avLst/>
                  <a:gdLst/>
                  <a:ahLst/>
                  <a:cxnLst/>
                  <a:rect l="l" t="t" r="r" b="b"/>
                  <a:pathLst>
                    <a:path w="9809" h="11789" extrusionOk="0">
                      <a:moveTo>
                        <a:pt x="9809" y="0"/>
                      </a:moveTo>
                      <a:lnTo>
                        <a:pt x="9809" y="0"/>
                      </a:lnTo>
                      <a:cubicBezTo>
                        <a:pt x="9808" y="2"/>
                        <a:pt x="6726" y="10003"/>
                        <a:pt x="1" y="11655"/>
                      </a:cubicBezTo>
                      <a:cubicBezTo>
                        <a:pt x="1" y="11655"/>
                        <a:pt x="438" y="11788"/>
                        <a:pt x="1134" y="11788"/>
                      </a:cubicBezTo>
                      <a:cubicBezTo>
                        <a:pt x="3296" y="11788"/>
                        <a:pt x="7959" y="10508"/>
                        <a:pt x="9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2"/>
                <p:cNvSpPr/>
                <p:nvPr/>
              </p:nvSpPr>
              <p:spPr>
                <a:xfrm>
                  <a:off x="4836625" y="2490900"/>
                  <a:ext cx="133525" cy="252875"/>
                </a:xfrm>
                <a:custGeom>
                  <a:avLst/>
                  <a:gdLst/>
                  <a:ahLst/>
                  <a:cxnLst/>
                  <a:rect l="l" t="t" r="r" b="b"/>
                  <a:pathLst>
                    <a:path w="5341" h="10115" extrusionOk="0">
                      <a:moveTo>
                        <a:pt x="1" y="1"/>
                      </a:moveTo>
                      <a:cubicBezTo>
                        <a:pt x="1" y="1"/>
                        <a:pt x="3292" y="1718"/>
                        <a:pt x="957" y="10115"/>
                      </a:cubicBezTo>
                      <a:cubicBezTo>
                        <a:pt x="957" y="10115"/>
                        <a:pt x="5340" y="161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2"/>
                <p:cNvSpPr/>
                <p:nvPr/>
              </p:nvSpPr>
              <p:spPr>
                <a:xfrm>
                  <a:off x="4821275" y="1962125"/>
                  <a:ext cx="901075" cy="1192050"/>
                </a:xfrm>
                <a:custGeom>
                  <a:avLst/>
                  <a:gdLst/>
                  <a:ahLst/>
                  <a:cxnLst/>
                  <a:rect l="l" t="t" r="r" b="b"/>
                  <a:pathLst>
                    <a:path w="36043" h="47682" extrusionOk="0">
                      <a:moveTo>
                        <a:pt x="24223" y="0"/>
                      </a:moveTo>
                      <a:cubicBezTo>
                        <a:pt x="18347" y="0"/>
                        <a:pt x="17697" y="7505"/>
                        <a:pt x="15489" y="11240"/>
                      </a:cubicBezTo>
                      <a:cubicBezTo>
                        <a:pt x="14823" y="12373"/>
                        <a:pt x="13994" y="12705"/>
                        <a:pt x="13084" y="12705"/>
                      </a:cubicBezTo>
                      <a:cubicBezTo>
                        <a:pt x="11798" y="12705"/>
                        <a:pt x="10351" y="12041"/>
                        <a:pt x="8980" y="12041"/>
                      </a:cubicBezTo>
                      <a:cubicBezTo>
                        <a:pt x="7609" y="12041"/>
                        <a:pt x="6313" y="12705"/>
                        <a:pt x="5330" y="15363"/>
                      </a:cubicBezTo>
                      <a:cubicBezTo>
                        <a:pt x="2670" y="22557"/>
                        <a:pt x="6579" y="29022"/>
                        <a:pt x="6111" y="34491"/>
                      </a:cubicBezTo>
                      <a:cubicBezTo>
                        <a:pt x="5867" y="37381"/>
                        <a:pt x="4706" y="38063"/>
                        <a:pt x="3663" y="38063"/>
                      </a:cubicBezTo>
                      <a:cubicBezTo>
                        <a:pt x="2729" y="38063"/>
                        <a:pt x="1890" y="37516"/>
                        <a:pt x="1890" y="37516"/>
                      </a:cubicBezTo>
                      <a:lnTo>
                        <a:pt x="1890" y="37516"/>
                      </a:lnTo>
                      <a:cubicBezTo>
                        <a:pt x="0" y="47446"/>
                        <a:pt x="7144" y="47682"/>
                        <a:pt x="7827" y="47682"/>
                      </a:cubicBezTo>
                      <a:cubicBezTo>
                        <a:pt x="7862" y="47682"/>
                        <a:pt x="7880" y="47681"/>
                        <a:pt x="7880" y="47681"/>
                      </a:cubicBezTo>
                      <a:cubicBezTo>
                        <a:pt x="7019" y="41439"/>
                        <a:pt x="8395" y="38995"/>
                        <a:pt x="10702" y="38995"/>
                      </a:cubicBezTo>
                      <a:cubicBezTo>
                        <a:pt x="12440" y="38995"/>
                        <a:pt x="14708" y="40382"/>
                        <a:pt x="16946" y="42576"/>
                      </a:cubicBezTo>
                      <a:cubicBezTo>
                        <a:pt x="18208" y="43813"/>
                        <a:pt x="19487" y="44315"/>
                        <a:pt x="20661" y="44315"/>
                      </a:cubicBezTo>
                      <a:cubicBezTo>
                        <a:pt x="24335" y="44315"/>
                        <a:pt x="27002" y="39403"/>
                        <a:pt x="25030" y="36683"/>
                      </a:cubicBezTo>
                      <a:cubicBezTo>
                        <a:pt x="22742" y="33519"/>
                        <a:pt x="24359" y="28010"/>
                        <a:pt x="28045" y="28010"/>
                      </a:cubicBezTo>
                      <a:cubicBezTo>
                        <a:pt x="28549" y="28010"/>
                        <a:pt x="29091" y="28113"/>
                        <a:pt x="29668" y="28339"/>
                      </a:cubicBezTo>
                      <a:cubicBezTo>
                        <a:pt x="29832" y="28403"/>
                        <a:pt x="29992" y="28434"/>
                        <a:pt x="30149" y="28434"/>
                      </a:cubicBezTo>
                      <a:cubicBezTo>
                        <a:pt x="34583" y="28434"/>
                        <a:pt x="36043" y="3577"/>
                        <a:pt x="27424" y="606"/>
                      </a:cubicBezTo>
                      <a:cubicBezTo>
                        <a:pt x="26209" y="187"/>
                        <a:pt x="25151" y="0"/>
                        <a:pt x="24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42"/>
              <p:cNvGrpSpPr/>
              <p:nvPr/>
            </p:nvGrpSpPr>
            <p:grpSpPr>
              <a:xfrm rot="1061629" flipH="1">
                <a:off x="6685088" y="3558028"/>
                <a:ext cx="443894" cy="561478"/>
                <a:chOff x="1504350" y="3698725"/>
                <a:chExt cx="293800" cy="371625"/>
              </a:xfrm>
            </p:grpSpPr>
            <p:sp>
              <p:nvSpPr>
                <p:cNvPr id="447" name="Google Shape;447;p42"/>
                <p:cNvSpPr/>
                <p:nvPr/>
              </p:nvSpPr>
              <p:spPr>
                <a:xfrm>
                  <a:off x="1589775" y="3698725"/>
                  <a:ext cx="113725" cy="171325"/>
                </a:xfrm>
                <a:custGeom>
                  <a:avLst/>
                  <a:gdLst/>
                  <a:ahLst/>
                  <a:cxnLst/>
                  <a:rect l="l" t="t" r="r" b="b"/>
                  <a:pathLst>
                    <a:path w="4549" h="6853" extrusionOk="0">
                      <a:moveTo>
                        <a:pt x="3606" y="1"/>
                      </a:moveTo>
                      <a:cubicBezTo>
                        <a:pt x="2881" y="1"/>
                        <a:pt x="1790" y="1176"/>
                        <a:pt x="1012" y="2837"/>
                      </a:cubicBezTo>
                      <a:cubicBezTo>
                        <a:pt x="155" y="4695"/>
                        <a:pt x="0" y="6469"/>
                        <a:pt x="703" y="6802"/>
                      </a:cubicBezTo>
                      <a:cubicBezTo>
                        <a:pt x="777" y="6836"/>
                        <a:pt x="858" y="6852"/>
                        <a:pt x="943" y="6852"/>
                      </a:cubicBezTo>
                      <a:cubicBezTo>
                        <a:pt x="1668" y="6852"/>
                        <a:pt x="2759" y="5677"/>
                        <a:pt x="3536" y="4016"/>
                      </a:cubicBezTo>
                      <a:cubicBezTo>
                        <a:pt x="4406" y="2158"/>
                        <a:pt x="4548" y="384"/>
                        <a:pt x="3846" y="51"/>
                      </a:cubicBezTo>
                      <a:cubicBezTo>
                        <a:pt x="3772" y="17"/>
                        <a:pt x="3691"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1638000" y="3776800"/>
                  <a:ext cx="160150" cy="123550"/>
                </a:xfrm>
                <a:custGeom>
                  <a:avLst/>
                  <a:gdLst/>
                  <a:ahLst/>
                  <a:cxnLst/>
                  <a:rect l="l" t="t" r="r" b="b"/>
                  <a:pathLst>
                    <a:path w="6406" h="4942" extrusionOk="0">
                      <a:moveTo>
                        <a:pt x="342" y="0"/>
                      </a:moveTo>
                      <a:cubicBezTo>
                        <a:pt x="316" y="0"/>
                        <a:pt x="289" y="4"/>
                        <a:pt x="262" y="12"/>
                      </a:cubicBezTo>
                      <a:cubicBezTo>
                        <a:pt x="95" y="59"/>
                        <a:pt x="0" y="226"/>
                        <a:pt x="36" y="381"/>
                      </a:cubicBezTo>
                      <a:cubicBezTo>
                        <a:pt x="60" y="417"/>
                        <a:pt x="1131" y="4358"/>
                        <a:pt x="5775" y="4893"/>
                      </a:cubicBezTo>
                      <a:cubicBezTo>
                        <a:pt x="5870" y="4905"/>
                        <a:pt x="5977" y="4905"/>
                        <a:pt x="6072" y="4941"/>
                      </a:cubicBezTo>
                      <a:cubicBezTo>
                        <a:pt x="6079" y="4941"/>
                        <a:pt x="6085" y="4942"/>
                        <a:pt x="6092" y="4942"/>
                      </a:cubicBezTo>
                      <a:cubicBezTo>
                        <a:pt x="6240" y="4942"/>
                        <a:pt x="6382" y="4815"/>
                        <a:pt x="6394" y="4655"/>
                      </a:cubicBezTo>
                      <a:cubicBezTo>
                        <a:pt x="6406" y="4489"/>
                        <a:pt x="6275" y="4346"/>
                        <a:pt x="6108" y="4334"/>
                      </a:cubicBezTo>
                      <a:cubicBezTo>
                        <a:pt x="1679" y="3953"/>
                        <a:pt x="679" y="381"/>
                        <a:pt x="631" y="238"/>
                      </a:cubicBezTo>
                      <a:cubicBezTo>
                        <a:pt x="601" y="98"/>
                        <a:pt x="479" y="0"/>
                        <a:pt x="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1504350" y="3932150"/>
                  <a:ext cx="86325" cy="130425"/>
                </a:xfrm>
                <a:custGeom>
                  <a:avLst/>
                  <a:gdLst/>
                  <a:ahLst/>
                  <a:cxnLst/>
                  <a:rect l="l" t="t" r="r" b="b"/>
                  <a:pathLst>
                    <a:path w="3453" h="5217" extrusionOk="0">
                      <a:moveTo>
                        <a:pt x="2750" y="0"/>
                      </a:moveTo>
                      <a:cubicBezTo>
                        <a:pt x="2197" y="0"/>
                        <a:pt x="1361" y="897"/>
                        <a:pt x="774" y="2168"/>
                      </a:cubicBezTo>
                      <a:cubicBezTo>
                        <a:pt x="107" y="3585"/>
                        <a:pt x="0" y="4930"/>
                        <a:pt x="536" y="5180"/>
                      </a:cubicBezTo>
                      <a:cubicBezTo>
                        <a:pt x="591" y="5205"/>
                        <a:pt x="651" y="5217"/>
                        <a:pt x="715" y="5217"/>
                      </a:cubicBezTo>
                      <a:cubicBezTo>
                        <a:pt x="1268" y="5217"/>
                        <a:pt x="2104" y="4321"/>
                        <a:pt x="2691" y="3061"/>
                      </a:cubicBezTo>
                      <a:cubicBezTo>
                        <a:pt x="3346" y="1632"/>
                        <a:pt x="3453" y="275"/>
                        <a:pt x="2929" y="37"/>
                      </a:cubicBezTo>
                      <a:cubicBezTo>
                        <a:pt x="2874" y="12"/>
                        <a:pt x="2814" y="0"/>
                        <a:pt x="27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1538875" y="3989200"/>
                  <a:ext cx="192000" cy="81150"/>
                </a:xfrm>
                <a:custGeom>
                  <a:avLst/>
                  <a:gdLst/>
                  <a:ahLst/>
                  <a:cxnLst/>
                  <a:rect l="l" t="t" r="r" b="b"/>
                  <a:pathLst>
                    <a:path w="7680" h="3246" extrusionOk="0">
                      <a:moveTo>
                        <a:pt x="345" y="1"/>
                      </a:moveTo>
                      <a:cubicBezTo>
                        <a:pt x="305" y="1"/>
                        <a:pt x="264" y="10"/>
                        <a:pt x="227" y="29"/>
                      </a:cubicBezTo>
                      <a:cubicBezTo>
                        <a:pt x="72" y="100"/>
                        <a:pt x="0" y="279"/>
                        <a:pt x="72" y="434"/>
                      </a:cubicBezTo>
                      <a:cubicBezTo>
                        <a:pt x="96" y="481"/>
                        <a:pt x="1179" y="2862"/>
                        <a:pt x="4144" y="3196"/>
                      </a:cubicBezTo>
                      <a:cubicBezTo>
                        <a:pt x="4387" y="3228"/>
                        <a:pt x="4644" y="3245"/>
                        <a:pt x="4914" y="3245"/>
                      </a:cubicBezTo>
                      <a:cubicBezTo>
                        <a:pt x="5652" y="3245"/>
                        <a:pt x="6493" y="3116"/>
                        <a:pt x="7442" y="2803"/>
                      </a:cubicBezTo>
                      <a:cubicBezTo>
                        <a:pt x="7597" y="2743"/>
                        <a:pt x="7680" y="2577"/>
                        <a:pt x="7632" y="2410"/>
                      </a:cubicBezTo>
                      <a:cubicBezTo>
                        <a:pt x="7583" y="2292"/>
                        <a:pt x="7470" y="2207"/>
                        <a:pt x="7338" y="2207"/>
                      </a:cubicBezTo>
                      <a:cubicBezTo>
                        <a:pt x="7310" y="2207"/>
                        <a:pt x="7281" y="2211"/>
                        <a:pt x="7251" y="2219"/>
                      </a:cubicBezTo>
                      <a:cubicBezTo>
                        <a:pt x="6344" y="2506"/>
                        <a:pt x="5550" y="2623"/>
                        <a:pt x="4856" y="2623"/>
                      </a:cubicBezTo>
                      <a:cubicBezTo>
                        <a:pt x="1771" y="2623"/>
                        <a:pt x="687" y="300"/>
                        <a:pt x="619" y="184"/>
                      </a:cubicBezTo>
                      <a:cubicBezTo>
                        <a:pt x="567" y="70"/>
                        <a:pt x="456"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42"/>
              <p:cNvSpPr/>
              <p:nvPr/>
            </p:nvSpPr>
            <p:spPr>
              <a:xfrm rot="2382245" flipH="1">
                <a:off x="6359599" y="3138126"/>
                <a:ext cx="130415" cy="121193"/>
              </a:xfrm>
              <a:custGeom>
                <a:avLst/>
                <a:gdLst/>
                <a:ahLst/>
                <a:cxnLst/>
                <a:rect l="l" t="t" r="r" b="b"/>
                <a:pathLst>
                  <a:path w="3453" h="5217" extrusionOk="0">
                    <a:moveTo>
                      <a:pt x="2750" y="0"/>
                    </a:moveTo>
                    <a:cubicBezTo>
                      <a:pt x="2197" y="0"/>
                      <a:pt x="1361" y="897"/>
                      <a:pt x="774" y="2168"/>
                    </a:cubicBezTo>
                    <a:cubicBezTo>
                      <a:pt x="107" y="3585"/>
                      <a:pt x="0" y="4930"/>
                      <a:pt x="536" y="5180"/>
                    </a:cubicBezTo>
                    <a:cubicBezTo>
                      <a:pt x="591" y="5205"/>
                      <a:pt x="651" y="5217"/>
                      <a:pt x="715" y="5217"/>
                    </a:cubicBezTo>
                    <a:cubicBezTo>
                      <a:pt x="1268" y="5217"/>
                      <a:pt x="2104" y="4321"/>
                      <a:pt x="2691" y="3061"/>
                    </a:cubicBezTo>
                    <a:cubicBezTo>
                      <a:pt x="3346" y="1632"/>
                      <a:pt x="3453" y="275"/>
                      <a:pt x="2929" y="37"/>
                    </a:cubicBezTo>
                    <a:cubicBezTo>
                      <a:pt x="2874" y="12"/>
                      <a:pt x="2814" y="0"/>
                      <a:pt x="27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p:nvPr/>
            </p:nvSpPr>
            <p:spPr>
              <a:xfrm rot="2382245" flipH="1">
                <a:off x="6359599" y="3384451"/>
                <a:ext cx="130415" cy="121193"/>
              </a:xfrm>
              <a:custGeom>
                <a:avLst/>
                <a:gdLst/>
                <a:ahLst/>
                <a:cxnLst/>
                <a:rect l="l" t="t" r="r" b="b"/>
                <a:pathLst>
                  <a:path w="3453" h="5217" extrusionOk="0">
                    <a:moveTo>
                      <a:pt x="2750" y="0"/>
                    </a:moveTo>
                    <a:cubicBezTo>
                      <a:pt x="2197" y="0"/>
                      <a:pt x="1361" y="897"/>
                      <a:pt x="774" y="2168"/>
                    </a:cubicBezTo>
                    <a:cubicBezTo>
                      <a:pt x="107" y="3585"/>
                      <a:pt x="0" y="4930"/>
                      <a:pt x="536" y="5180"/>
                    </a:cubicBezTo>
                    <a:cubicBezTo>
                      <a:pt x="591" y="5205"/>
                      <a:pt x="651" y="5217"/>
                      <a:pt x="715" y="5217"/>
                    </a:cubicBezTo>
                    <a:cubicBezTo>
                      <a:pt x="1268" y="5217"/>
                      <a:pt x="2104" y="4321"/>
                      <a:pt x="2691" y="3061"/>
                    </a:cubicBezTo>
                    <a:cubicBezTo>
                      <a:pt x="3346" y="1632"/>
                      <a:pt x="3453" y="275"/>
                      <a:pt x="2929" y="37"/>
                    </a:cubicBezTo>
                    <a:cubicBezTo>
                      <a:pt x="2874" y="12"/>
                      <a:pt x="2814" y="0"/>
                      <a:pt x="27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rot="2382245" flipH="1">
                <a:off x="6386099" y="3630776"/>
                <a:ext cx="130415" cy="121193"/>
              </a:xfrm>
              <a:custGeom>
                <a:avLst/>
                <a:gdLst/>
                <a:ahLst/>
                <a:cxnLst/>
                <a:rect l="l" t="t" r="r" b="b"/>
                <a:pathLst>
                  <a:path w="3453" h="5217" extrusionOk="0">
                    <a:moveTo>
                      <a:pt x="2750" y="0"/>
                    </a:moveTo>
                    <a:cubicBezTo>
                      <a:pt x="2197" y="0"/>
                      <a:pt x="1361" y="897"/>
                      <a:pt x="774" y="2168"/>
                    </a:cubicBezTo>
                    <a:cubicBezTo>
                      <a:pt x="107" y="3585"/>
                      <a:pt x="0" y="4930"/>
                      <a:pt x="536" y="5180"/>
                    </a:cubicBezTo>
                    <a:cubicBezTo>
                      <a:pt x="591" y="5205"/>
                      <a:pt x="651" y="5217"/>
                      <a:pt x="715" y="5217"/>
                    </a:cubicBezTo>
                    <a:cubicBezTo>
                      <a:pt x="1268" y="5217"/>
                      <a:pt x="2104" y="4321"/>
                      <a:pt x="2691" y="3061"/>
                    </a:cubicBezTo>
                    <a:cubicBezTo>
                      <a:pt x="3346" y="1632"/>
                      <a:pt x="3453" y="275"/>
                      <a:pt x="2929" y="37"/>
                    </a:cubicBezTo>
                    <a:cubicBezTo>
                      <a:pt x="2874" y="12"/>
                      <a:pt x="2814" y="0"/>
                      <a:pt x="27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4" name="Google Shape;454;p42"/>
          <p:cNvSpPr/>
          <p:nvPr/>
        </p:nvSpPr>
        <p:spPr>
          <a:xfrm>
            <a:off x="6043200" y="531700"/>
            <a:ext cx="406369" cy="297139"/>
          </a:xfrm>
          <a:custGeom>
            <a:avLst/>
            <a:gdLst/>
            <a:ahLst/>
            <a:cxnLst/>
            <a:rect l="l" t="t" r="r" b="b"/>
            <a:pathLst>
              <a:path w="5759" h="4211" extrusionOk="0">
                <a:moveTo>
                  <a:pt x="2906" y="1"/>
                </a:moveTo>
                <a:cubicBezTo>
                  <a:pt x="1475" y="1"/>
                  <a:pt x="0" y="1598"/>
                  <a:pt x="101" y="3124"/>
                </a:cubicBezTo>
                <a:cubicBezTo>
                  <a:pt x="125" y="3374"/>
                  <a:pt x="149" y="3624"/>
                  <a:pt x="304" y="3827"/>
                </a:cubicBezTo>
                <a:cubicBezTo>
                  <a:pt x="435" y="3981"/>
                  <a:pt x="637" y="4077"/>
                  <a:pt x="851" y="4136"/>
                </a:cubicBezTo>
                <a:cubicBezTo>
                  <a:pt x="1029" y="4187"/>
                  <a:pt x="1230" y="4210"/>
                  <a:pt x="1445" y="4210"/>
                </a:cubicBezTo>
                <a:cubicBezTo>
                  <a:pt x="3159" y="4210"/>
                  <a:pt x="5759" y="2689"/>
                  <a:pt x="4542" y="933"/>
                </a:cubicBezTo>
                <a:cubicBezTo>
                  <a:pt x="4080" y="273"/>
                  <a:pt x="3497" y="1"/>
                  <a:pt x="2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6197536" y="1252134"/>
            <a:ext cx="252049" cy="213240"/>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rot="1311637">
            <a:off x="8050550" y="2054911"/>
            <a:ext cx="502057" cy="297137"/>
          </a:xfrm>
          <a:custGeom>
            <a:avLst/>
            <a:gdLst/>
            <a:ahLst/>
            <a:cxnLst/>
            <a:rect l="l" t="t" r="r" b="b"/>
            <a:pathLst>
              <a:path w="11520" h="6818" extrusionOk="0">
                <a:moveTo>
                  <a:pt x="3549" y="1"/>
                </a:moveTo>
                <a:cubicBezTo>
                  <a:pt x="3369" y="1"/>
                  <a:pt x="3188" y="7"/>
                  <a:pt x="3007" y="19"/>
                </a:cubicBezTo>
                <a:cubicBezTo>
                  <a:pt x="2399" y="66"/>
                  <a:pt x="1792" y="126"/>
                  <a:pt x="1233" y="400"/>
                </a:cubicBezTo>
                <a:cubicBezTo>
                  <a:pt x="685" y="650"/>
                  <a:pt x="244" y="1162"/>
                  <a:pt x="185" y="1769"/>
                </a:cubicBezTo>
                <a:cubicBezTo>
                  <a:pt x="0" y="3770"/>
                  <a:pt x="2397" y="4797"/>
                  <a:pt x="4120" y="4797"/>
                </a:cubicBezTo>
                <a:cubicBezTo>
                  <a:pt x="4284" y="4797"/>
                  <a:pt x="4441" y="4788"/>
                  <a:pt x="4590" y="4769"/>
                </a:cubicBezTo>
                <a:cubicBezTo>
                  <a:pt x="5641" y="4632"/>
                  <a:pt x="6698" y="4166"/>
                  <a:pt x="7720" y="4166"/>
                </a:cubicBezTo>
                <a:cubicBezTo>
                  <a:pt x="8030" y="4166"/>
                  <a:pt x="8336" y="4209"/>
                  <a:pt x="8638" y="4317"/>
                </a:cubicBezTo>
                <a:cubicBezTo>
                  <a:pt x="9841" y="4745"/>
                  <a:pt x="10508" y="5543"/>
                  <a:pt x="11520" y="6817"/>
                </a:cubicBezTo>
                <a:cubicBezTo>
                  <a:pt x="11341" y="5781"/>
                  <a:pt x="10758" y="4650"/>
                  <a:pt x="10436" y="4138"/>
                </a:cubicBezTo>
                <a:cubicBezTo>
                  <a:pt x="9972" y="3388"/>
                  <a:pt x="9377" y="2698"/>
                  <a:pt x="8757" y="2090"/>
                </a:cubicBezTo>
                <a:cubicBezTo>
                  <a:pt x="7341" y="706"/>
                  <a:pt x="5495" y="1"/>
                  <a:pt x="3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rot="-1529188">
            <a:off x="7850986" y="2546920"/>
            <a:ext cx="252046" cy="213237"/>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7280650" y="3256275"/>
            <a:ext cx="204303" cy="190621"/>
          </a:xfrm>
          <a:custGeom>
            <a:avLst/>
            <a:gdLst/>
            <a:ahLst/>
            <a:cxnLst/>
            <a:rect l="l" t="t" r="r" b="b"/>
            <a:pathLst>
              <a:path w="3300" h="3079" extrusionOk="0">
                <a:moveTo>
                  <a:pt x="1939" y="0"/>
                </a:moveTo>
                <a:cubicBezTo>
                  <a:pt x="1836" y="0"/>
                  <a:pt x="1726" y="17"/>
                  <a:pt x="1608" y="53"/>
                </a:cubicBezTo>
                <a:cubicBezTo>
                  <a:pt x="1" y="553"/>
                  <a:pt x="774" y="2720"/>
                  <a:pt x="2048" y="3029"/>
                </a:cubicBezTo>
                <a:cubicBezTo>
                  <a:pt x="2145" y="3051"/>
                  <a:pt x="2236" y="3078"/>
                  <a:pt x="2329" y="3078"/>
                </a:cubicBezTo>
                <a:cubicBezTo>
                  <a:pt x="2385" y="3078"/>
                  <a:pt x="2442" y="3068"/>
                  <a:pt x="2501" y="3041"/>
                </a:cubicBezTo>
                <a:cubicBezTo>
                  <a:pt x="2620" y="3005"/>
                  <a:pt x="2703" y="2898"/>
                  <a:pt x="2787" y="2779"/>
                </a:cubicBezTo>
                <a:cubicBezTo>
                  <a:pt x="3300" y="2015"/>
                  <a:pt x="3072" y="0"/>
                  <a:pt x="1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p:nvPr/>
        </p:nvSpPr>
        <p:spPr>
          <a:xfrm rot="708924">
            <a:off x="5574600" y="1447706"/>
            <a:ext cx="319283" cy="358040"/>
          </a:xfrm>
          <a:custGeom>
            <a:avLst/>
            <a:gdLst/>
            <a:ahLst/>
            <a:cxnLst/>
            <a:rect l="l" t="t" r="r" b="b"/>
            <a:pathLst>
              <a:path w="8172" h="9164" extrusionOk="0">
                <a:moveTo>
                  <a:pt x="1453" y="1"/>
                </a:moveTo>
                <a:cubicBezTo>
                  <a:pt x="597" y="1"/>
                  <a:pt x="0" y="654"/>
                  <a:pt x="278" y="1973"/>
                </a:cubicBezTo>
                <a:cubicBezTo>
                  <a:pt x="516" y="3151"/>
                  <a:pt x="1231" y="4806"/>
                  <a:pt x="2100" y="5663"/>
                </a:cubicBezTo>
                <a:cubicBezTo>
                  <a:pt x="2957" y="6533"/>
                  <a:pt x="4017" y="7211"/>
                  <a:pt x="5088" y="7795"/>
                </a:cubicBezTo>
                <a:cubicBezTo>
                  <a:pt x="5755" y="8152"/>
                  <a:pt x="7755" y="8604"/>
                  <a:pt x="8172" y="9164"/>
                </a:cubicBezTo>
                <a:cubicBezTo>
                  <a:pt x="6755" y="7259"/>
                  <a:pt x="6029" y="5390"/>
                  <a:pt x="4957" y="3306"/>
                </a:cubicBezTo>
                <a:cubicBezTo>
                  <a:pt x="4493" y="2437"/>
                  <a:pt x="4029" y="1544"/>
                  <a:pt x="3338" y="877"/>
                </a:cubicBezTo>
                <a:cubicBezTo>
                  <a:pt x="2717" y="294"/>
                  <a:pt x="2027" y="1"/>
                  <a:pt x="1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42"/>
          <p:cNvGrpSpPr/>
          <p:nvPr/>
        </p:nvGrpSpPr>
        <p:grpSpPr>
          <a:xfrm rot="-406086">
            <a:off x="6849254" y="307340"/>
            <a:ext cx="406377" cy="448738"/>
            <a:chOff x="3465900" y="1226175"/>
            <a:chExt cx="238150" cy="262975"/>
          </a:xfrm>
        </p:grpSpPr>
        <p:sp>
          <p:nvSpPr>
            <p:cNvPr id="461" name="Google Shape;461;p42"/>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42"/>
          <p:cNvGrpSpPr/>
          <p:nvPr/>
        </p:nvGrpSpPr>
        <p:grpSpPr>
          <a:xfrm rot="715301">
            <a:off x="7234272" y="2429167"/>
            <a:ext cx="406381" cy="448742"/>
            <a:chOff x="3465900" y="1226175"/>
            <a:chExt cx="238150" cy="262975"/>
          </a:xfrm>
        </p:grpSpPr>
        <p:sp>
          <p:nvSpPr>
            <p:cNvPr id="467" name="Google Shape;467;p42"/>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42"/>
          <p:cNvGrpSpPr/>
          <p:nvPr/>
        </p:nvGrpSpPr>
        <p:grpSpPr>
          <a:xfrm>
            <a:off x="6673368" y="1798662"/>
            <a:ext cx="351976" cy="493490"/>
            <a:chOff x="2993225" y="1309825"/>
            <a:chExt cx="247975" cy="347675"/>
          </a:xfrm>
        </p:grpSpPr>
        <p:sp>
          <p:nvSpPr>
            <p:cNvPr id="473" name="Google Shape;473;p42"/>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42"/>
          <p:cNvGrpSpPr/>
          <p:nvPr/>
        </p:nvGrpSpPr>
        <p:grpSpPr>
          <a:xfrm rot="1007894">
            <a:off x="7261478" y="979385"/>
            <a:ext cx="351967" cy="493478"/>
            <a:chOff x="2993225" y="1309825"/>
            <a:chExt cx="247975" cy="347675"/>
          </a:xfrm>
        </p:grpSpPr>
        <p:sp>
          <p:nvSpPr>
            <p:cNvPr id="477" name="Google Shape;477;p42"/>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42"/>
          <p:cNvSpPr/>
          <p:nvPr/>
        </p:nvSpPr>
        <p:spPr>
          <a:xfrm rot="7932251">
            <a:off x="7720233" y="573659"/>
            <a:ext cx="252051" cy="213242"/>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rot="7932251">
            <a:off x="5310058" y="386209"/>
            <a:ext cx="252051" cy="213242"/>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34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3"/>
                                        </p:tgtEl>
                                        <p:attrNameLst>
                                          <p:attrName>style.visibility</p:attrName>
                                        </p:attrNameLst>
                                      </p:cBhvr>
                                      <p:to>
                                        <p:strVal val="visible"/>
                                      </p:to>
                                    </p:set>
                                    <p:animEffect transition="in" filter="wipe(down)">
                                      <p:cBhvr>
                                        <p:cTn id="7" dur="500"/>
                                        <p:tgtEl>
                                          <p:spTgt spid="4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34"/>
                                        </p:tgtEl>
                                        <p:attrNameLst>
                                          <p:attrName>style.visibility</p:attrName>
                                        </p:attrNameLst>
                                      </p:cBhvr>
                                      <p:to>
                                        <p:strVal val="visible"/>
                                      </p:to>
                                    </p:set>
                                    <p:animEffect transition="in" filter="wipe(down)">
                                      <p:cBhvr>
                                        <p:cTn id="10" dur="500"/>
                                        <p:tgtEl>
                                          <p:spTgt spid="4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35"/>
                                        </p:tgtEl>
                                        <p:attrNameLst>
                                          <p:attrName>style.visibility</p:attrName>
                                        </p:attrNameLst>
                                      </p:cBhvr>
                                      <p:to>
                                        <p:strVal val="visible"/>
                                      </p:to>
                                    </p:set>
                                    <p:animEffect transition="in" filter="wipe(down)">
                                      <p:cBhvr>
                                        <p:cTn id="13" dur="500"/>
                                        <p:tgtEl>
                                          <p:spTgt spid="4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54"/>
                                        </p:tgtEl>
                                        <p:attrNameLst>
                                          <p:attrName>style.visibility</p:attrName>
                                        </p:attrNameLst>
                                      </p:cBhvr>
                                      <p:to>
                                        <p:strVal val="visible"/>
                                      </p:to>
                                    </p:set>
                                    <p:animEffect transition="in" filter="wipe(down)">
                                      <p:cBhvr>
                                        <p:cTn id="16" dur="500"/>
                                        <p:tgtEl>
                                          <p:spTgt spid="45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55"/>
                                        </p:tgtEl>
                                        <p:attrNameLst>
                                          <p:attrName>style.visibility</p:attrName>
                                        </p:attrNameLst>
                                      </p:cBhvr>
                                      <p:to>
                                        <p:strVal val="visible"/>
                                      </p:to>
                                    </p:set>
                                    <p:animEffect transition="in" filter="wipe(down)">
                                      <p:cBhvr>
                                        <p:cTn id="19" dur="500"/>
                                        <p:tgtEl>
                                          <p:spTgt spid="45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56"/>
                                        </p:tgtEl>
                                        <p:attrNameLst>
                                          <p:attrName>style.visibility</p:attrName>
                                        </p:attrNameLst>
                                      </p:cBhvr>
                                      <p:to>
                                        <p:strVal val="visible"/>
                                      </p:to>
                                    </p:set>
                                    <p:animEffect transition="in" filter="wipe(down)">
                                      <p:cBhvr>
                                        <p:cTn id="22" dur="500"/>
                                        <p:tgtEl>
                                          <p:spTgt spid="45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57"/>
                                        </p:tgtEl>
                                        <p:attrNameLst>
                                          <p:attrName>style.visibility</p:attrName>
                                        </p:attrNameLst>
                                      </p:cBhvr>
                                      <p:to>
                                        <p:strVal val="visible"/>
                                      </p:to>
                                    </p:set>
                                    <p:animEffect transition="in" filter="wipe(down)">
                                      <p:cBhvr>
                                        <p:cTn id="25" dur="500"/>
                                        <p:tgtEl>
                                          <p:spTgt spid="45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58"/>
                                        </p:tgtEl>
                                        <p:attrNameLst>
                                          <p:attrName>style.visibility</p:attrName>
                                        </p:attrNameLst>
                                      </p:cBhvr>
                                      <p:to>
                                        <p:strVal val="visible"/>
                                      </p:to>
                                    </p:set>
                                    <p:animEffect transition="in" filter="wipe(down)">
                                      <p:cBhvr>
                                        <p:cTn id="28" dur="500"/>
                                        <p:tgtEl>
                                          <p:spTgt spid="45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9"/>
                                        </p:tgtEl>
                                        <p:attrNameLst>
                                          <p:attrName>style.visibility</p:attrName>
                                        </p:attrNameLst>
                                      </p:cBhvr>
                                      <p:to>
                                        <p:strVal val="visible"/>
                                      </p:to>
                                    </p:set>
                                    <p:animEffect transition="in" filter="wipe(down)">
                                      <p:cBhvr>
                                        <p:cTn id="31" dur="500"/>
                                        <p:tgtEl>
                                          <p:spTgt spid="459"/>
                                        </p:tgtEl>
                                      </p:cBhvr>
                                    </p:animEffect>
                                  </p:childTnLst>
                                </p:cTn>
                              </p:par>
                              <p:par>
                                <p:cTn id="32" presetID="22" presetClass="entr" presetSubtype="4" fill="hold" nodeType="withEffect">
                                  <p:stCondLst>
                                    <p:cond delay="0"/>
                                  </p:stCondLst>
                                  <p:childTnLst>
                                    <p:set>
                                      <p:cBhvr>
                                        <p:cTn id="33" dur="1" fill="hold">
                                          <p:stCondLst>
                                            <p:cond delay="0"/>
                                          </p:stCondLst>
                                        </p:cTn>
                                        <p:tgtEl>
                                          <p:spTgt spid="460"/>
                                        </p:tgtEl>
                                        <p:attrNameLst>
                                          <p:attrName>style.visibility</p:attrName>
                                        </p:attrNameLst>
                                      </p:cBhvr>
                                      <p:to>
                                        <p:strVal val="visible"/>
                                      </p:to>
                                    </p:set>
                                    <p:animEffect transition="in" filter="wipe(down)">
                                      <p:cBhvr>
                                        <p:cTn id="34" dur="500"/>
                                        <p:tgtEl>
                                          <p:spTgt spid="460"/>
                                        </p:tgtEl>
                                      </p:cBhvr>
                                    </p:animEffect>
                                  </p:childTnLst>
                                </p:cTn>
                              </p:par>
                              <p:par>
                                <p:cTn id="35" presetID="22" presetClass="entr" presetSubtype="4" fill="hold" nodeType="withEffect">
                                  <p:stCondLst>
                                    <p:cond delay="0"/>
                                  </p:stCondLst>
                                  <p:childTnLst>
                                    <p:set>
                                      <p:cBhvr>
                                        <p:cTn id="36" dur="1" fill="hold">
                                          <p:stCondLst>
                                            <p:cond delay="0"/>
                                          </p:stCondLst>
                                        </p:cTn>
                                        <p:tgtEl>
                                          <p:spTgt spid="466"/>
                                        </p:tgtEl>
                                        <p:attrNameLst>
                                          <p:attrName>style.visibility</p:attrName>
                                        </p:attrNameLst>
                                      </p:cBhvr>
                                      <p:to>
                                        <p:strVal val="visible"/>
                                      </p:to>
                                    </p:set>
                                    <p:animEffect transition="in" filter="wipe(down)">
                                      <p:cBhvr>
                                        <p:cTn id="37" dur="500"/>
                                        <p:tgtEl>
                                          <p:spTgt spid="466"/>
                                        </p:tgtEl>
                                      </p:cBhvr>
                                    </p:animEffect>
                                  </p:childTnLst>
                                </p:cTn>
                              </p:par>
                              <p:par>
                                <p:cTn id="38" presetID="22" presetClass="entr" presetSubtype="4" fill="hold" nodeType="withEffect">
                                  <p:stCondLst>
                                    <p:cond delay="0"/>
                                  </p:stCondLst>
                                  <p:childTnLst>
                                    <p:set>
                                      <p:cBhvr>
                                        <p:cTn id="39" dur="1" fill="hold">
                                          <p:stCondLst>
                                            <p:cond delay="0"/>
                                          </p:stCondLst>
                                        </p:cTn>
                                        <p:tgtEl>
                                          <p:spTgt spid="472"/>
                                        </p:tgtEl>
                                        <p:attrNameLst>
                                          <p:attrName>style.visibility</p:attrName>
                                        </p:attrNameLst>
                                      </p:cBhvr>
                                      <p:to>
                                        <p:strVal val="visible"/>
                                      </p:to>
                                    </p:set>
                                    <p:animEffect transition="in" filter="wipe(down)">
                                      <p:cBhvr>
                                        <p:cTn id="40" dur="500"/>
                                        <p:tgtEl>
                                          <p:spTgt spid="472"/>
                                        </p:tgtEl>
                                      </p:cBhvr>
                                    </p:animEffect>
                                  </p:childTnLst>
                                </p:cTn>
                              </p:par>
                              <p:par>
                                <p:cTn id="41" presetID="22" presetClass="entr" presetSubtype="4" fill="hold" nodeType="withEffect">
                                  <p:stCondLst>
                                    <p:cond delay="0"/>
                                  </p:stCondLst>
                                  <p:childTnLst>
                                    <p:set>
                                      <p:cBhvr>
                                        <p:cTn id="42" dur="1" fill="hold">
                                          <p:stCondLst>
                                            <p:cond delay="0"/>
                                          </p:stCondLst>
                                        </p:cTn>
                                        <p:tgtEl>
                                          <p:spTgt spid="476"/>
                                        </p:tgtEl>
                                        <p:attrNameLst>
                                          <p:attrName>style.visibility</p:attrName>
                                        </p:attrNameLst>
                                      </p:cBhvr>
                                      <p:to>
                                        <p:strVal val="visible"/>
                                      </p:to>
                                    </p:set>
                                    <p:animEffect transition="in" filter="wipe(down)">
                                      <p:cBhvr>
                                        <p:cTn id="43" dur="500"/>
                                        <p:tgtEl>
                                          <p:spTgt spid="476"/>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80"/>
                                        </p:tgtEl>
                                        <p:attrNameLst>
                                          <p:attrName>style.visibility</p:attrName>
                                        </p:attrNameLst>
                                      </p:cBhvr>
                                      <p:to>
                                        <p:strVal val="visible"/>
                                      </p:to>
                                    </p:set>
                                    <p:animEffect transition="in" filter="wipe(down)">
                                      <p:cBhvr>
                                        <p:cTn id="46" dur="500"/>
                                        <p:tgtEl>
                                          <p:spTgt spid="48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81"/>
                                        </p:tgtEl>
                                        <p:attrNameLst>
                                          <p:attrName>style.visibility</p:attrName>
                                        </p:attrNameLst>
                                      </p:cBhvr>
                                      <p:to>
                                        <p:strVal val="visible"/>
                                      </p:to>
                                    </p:set>
                                    <p:animEffect transition="in" filter="wipe(down)">
                                      <p:cBhvr>
                                        <p:cTn id="49" dur="500"/>
                                        <p:tgtEl>
                                          <p:spTgt spid="481"/>
                                        </p:tgtEl>
                                      </p:cBhvr>
                                    </p:animEffect>
                                  </p:childTnLst>
                                </p:cTn>
                              </p:par>
                              <p:par>
                                <p:cTn id="50" presetID="22" presetClass="entr" presetSubtype="4" fill="hold" nodeType="withEffect">
                                  <p:stCondLst>
                                    <p:cond delay="0"/>
                                  </p:stCondLst>
                                  <p:childTnLst>
                                    <p:set>
                                      <p:cBhvr>
                                        <p:cTn id="51" dur="1" fill="hold">
                                          <p:stCondLst>
                                            <p:cond delay="0"/>
                                          </p:stCondLst>
                                        </p:cTn>
                                        <p:tgtEl>
                                          <p:spTgt spid="437"/>
                                        </p:tgtEl>
                                        <p:attrNameLst>
                                          <p:attrName>style.visibility</p:attrName>
                                        </p:attrNameLst>
                                      </p:cBhvr>
                                      <p:to>
                                        <p:strVal val="visible"/>
                                      </p:to>
                                    </p:set>
                                    <p:animEffect transition="in" filter="wipe(down)">
                                      <p:cBhvr>
                                        <p:cTn id="52"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 grpId="0" animBg="1"/>
      <p:bldP spid="434" grpId="0"/>
      <p:bldP spid="435" grpId="0"/>
      <p:bldP spid="454" grpId="0" animBg="1"/>
      <p:bldP spid="455" grpId="0" animBg="1"/>
      <p:bldP spid="456" grpId="0" animBg="1"/>
      <p:bldP spid="457" grpId="0" animBg="1"/>
      <p:bldP spid="458" grpId="0" animBg="1"/>
      <p:bldP spid="459" grpId="0" animBg="1"/>
      <p:bldP spid="480" grpId="0" animBg="1"/>
      <p:bldP spid="48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64"/>
          <p:cNvSpPr txBox="1">
            <a:spLocks noGrp="1"/>
          </p:cNvSpPr>
          <p:nvPr>
            <p:ph type="title"/>
          </p:nvPr>
        </p:nvSpPr>
        <p:spPr>
          <a:xfrm>
            <a:off x="295017" y="2296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dirty="0"/>
              <a:t>Độ chính xác trên các mẫu thử</a:t>
            </a:r>
            <a:endParaRPr sz="3500" dirty="0"/>
          </a:p>
        </p:txBody>
      </p:sp>
      <p:graphicFrame>
        <p:nvGraphicFramePr>
          <p:cNvPr id="1469" name="Google Shape;1469;p64"/>
          <p:cNvGraphicFramePr/>
          <p:nvPr>
            <p:extLst>
              <p:ext uri="{D42A27DB-BD31-4B8C-83A1-F6EECF244321}">
                <p14:modId xmlns:p14="http://schemas.microsoft.com/office/powerpoint/2010/main" val="1391723539"/>
              </p:ext>
            </p:extLst>
          </p:nvPr>
        </p:nvGraphicFramePr>
        <p:xfrm>
          <a:off x="652528" y="886246"/>
          <a:ext cx="7715909" cy="3962130"/>
        </p:xfrm>
        <a:graphic>
          <a:graphicData uri="http://schemas.openxmlformats.org/drawingml/2006/table">
            <a:tbl>
              <a:tblPr>
                <a:noFill/>
                <a:tableStyleId>{C4DE7098-3811-4A85-92AB-38185E82457B}</a:tableStyleId>
              </a:tblPr>
              <a:tblGrid>
                <a:gridCol w="2987962">
                  <a:extLst>
                    <a:ext uri="{9D8B030D-6E8A-4147-A177-3AD203B41FA5}">
                      <a16:colId xmlns:a16="http://schemas.microsoft.com/office/drawing/2014/main" val="1601523495"/>
                    </a:ext>
                  </a:extLst>
                </a:gridCol>
                <a:gridCol w="1549838">
                  <a:extLst>
                    <a:ext uri="{9D8B030D-6E8A-4147-A177-3AD203B41FA5}">
                      <a16:colId xmlns:a16="http://schemas.microsoft.com/office/drawing/2014/main" val="20000"/>
                    </a:ext>
                  </a:extLst>
                </a:gridCol>
                <a:gridCol w="1464469">
                  <a:extLst>
                    <a:ext uri="{9D8B030D-6E8A-4147-A177-3AD203B41FA5}">
                      <a16:colId xmlns:a16="http://schemas.microsoft.com/office/drawing/2014/main" val="20001"/>
                    </a:ext>
                  </a:extLst>
                </a:gridCol>
                <a:gridCol w="171364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endParaRPr sz="2500" dirty="0">
                        <a:solidFill>
                          <a:schemeClr val="dk1"/>
                        </a:solidFill>
                        <a:latin typeface="Henny Penny"/>
                        <a:ea typeface="Henny Penny"/>
                        <a:cs typeface="Henny Penny"/>
                        <a:sym typeface="Henny Penn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000" dirty="0">
                          <a:solidFill>
                            <a:schemeClr val="dk1"/>
                          </a:solidFill>
                          <a:latin typeface="Henny Penny"/>
                          <a:ea typeface="Henny Penny"/>
                          <a:cs typeface="Henny Penny"/>
                          <a:sym typeface="Henny Penny"/>
                        </a:rPr>
                        <a:t>Decision</a:t>
                      </a:r>
                    </a:p>
                    <a:p>
                      <a:pPr marL="0" lvl="0" indent="0" algn="ctr" rtl="0">
                        <a:spcBef>
                          <a:spcPts val="0"/>
                        </a:spcBef>
                        <a:spcAft>
                          <a:spcPts val="0"/>
                        </a:spcAft>
                        <a:buNone/>
                      </a:pPr>
                      <a:r>
                        <a:rPr lang="en" sz="2000" dirty="0">
                          <a:solidFill>
                            <a:schemeClr val="dk1"/>
                          </a:solidFill>
                          <a:latin typeface="Henny Penny"/>
                          <a:ea typeface="Henny Penny"/>
                          <a:cs typeface="Henny Penny"/>
                          <a:sym typeface="Henny Penny"/>
                        </a:rPr>
                        <a:t>Tree</a:t>
                      </a:r>
                      <a:endParaRPr sz="2000" dirty="0">
                        <a:solidFill>
                          <a:schemeClr val="dk1"/>
                        </a:solidFill>
                        <a:latin typeface="Henny Penny"/>
                        <a:ea typeface="Henny Penny"/>
                        <a:cs typeface="Henny Penny"/>
                        <a:sym typeface="Henny Penny"/>
                      </a:endParaRP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000" dirty="0">
                          <a:solidFill>
                            <a:schemeClr val="dk1"/>
                          </a:solidFill>
                          <a:latin typeface="Henny Penny"/>
                          <a:ea typeface="Henny Penny"/>
                          <a:cs typeface="Henny Penny"/>
                          <a:sym typeface="Henny Penny"/>
                        </a:rPr>
                        <a:t>SVM</a:t>
                      </a:r>
                      <a:endParaRPr sz="2000" dirty="0">
                        <a:solidFill>
                          <a:schemeClr val="dk1"/>
                        </a:solidFill>
                        <a:latin typeface="Henny Penny"/>
                        <a:ea typeface="Henny Penny"/>
                        <a:cs typeface="Henny Penny"/>
                        <a:sym typeface="Henny Penn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000" dirty="0">
                          <a:solidFill>
                            <a:schemeClr val="dk1"/>
                          </a:solidFill>
                          <a:latin typeface="Henny Penny"/>
                          <a:ea typeface="Henny Penny"/>
                          <a:cs typeface="Henny Penny"/>
                          <a:sym typeface="Henny Penny"/>
                        </a:rPr>
                        <a:t>Log</a:t>
                      </a:r>
                      <a:endParaRPr sz="2000" dirty="0">
                        <a:solidFill>
                          <a:schemeClr val="dk1"/>
                        </a:solidFill>
                        <a:latin typeface="Henny Penny"/>
                        <a:ea typeface="Henny Penny"/>
                        <a:cs typeface="Henny Penny"/>
                        <a:sym typeface="Henny Penn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vi-VN" dirty="0">
                          <a:solidFill>
                            <a:schemeClr val="dk1"/>
                          </a:solidFill>
                          <a:latin typeface="Cabin"/>
                          <a:ea typeface="Cabin"/>
                          <a:cs typeface="Cabin"/>
                          <a:sym typeface="Cabin"/>
                        </a:rPr>
                        <a:t>Độ chính xác khi tên bài hát dưới 4 từ</a:t>
                      </a:r>
                      <a:endParaRPr dirty="0">
                        <a:solidFill>
                          <a:schemeClr val="dk1"/>
                        </a:solidFill>
                        <a:latin typeface="Cabin"/>
                        <a:ea typeface="Cabin"/>
                        <a:cs typeface="Cabin"/>
                        <a:sym typeface="Cabi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dirty="0">
                          <a:solidFill>
                            <a:schemeClr val="dk1"/>
                          </a:solidFill>
                          <a:latin typeface="Cabin"/>
                          <a:ea typeface="Cabin"/>
                          <a:cs typeface="Cabin"/>
                          <a:sym typeface="Cabin"/>
                        </a:rPr>
                        <a:t>0.8</a:t>
                      </a:r>
                      <a:endParaRPr dirty="0">
                        <a:solidFill>
                          <a:schemeClr val="dk1"/>
                        </a:solidFill>
                        <a:latin typeface="Cabin"/>
                        <a:ea typeface="Cabin"/>
                        <a:cs typeface="Cabin"/>
                        <a:sym typeface="Cabin"/>
                      </a:endParaRP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0.88</a:t>
                      </a:r>
                      <a:endParaRPr dirty="0">
                        <a:solidFill>
                          <a:schemeClr val="dk1"/>
                        </a:solidFill>
                        <a:latin typeface="Cabin"/>
                        <a:ea typeface="Cabin"/>
                        <a:cs typeface="Cabin"/>
                        <a:sym typeface="Cabi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0.88</a:t>
                      </a:r>
                      <a:endParaRPr dirty="0">
                        <a:solidFill>
                          <a:schemeClr val="dk1"/>
                        </a:solidFill>
                        <a:latin typeface="Cabin"/>
                        <a:ea typeface="Cabin"/>
                        <a:cs typeface="Cabin"/>
                        <a:sym typeface="Cabi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dirty="0" err="1">
                          <a:solidFill>
                            <a:schemeClr val="dk1"/>
                          </a:solidFill>
                          <a:latin typeface="Cabin"/>
                          <a:ea typeface="Cabin"/>
                          <a:cs typeface="Cabin"/>
                          <a:sym typeface="Cabin"/>
                        </a:rPr>
                        <a:t>Độ</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chính</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xác</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khi</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tên</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bài</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hát</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trên</a:t>
                      </a:r>
                      <a:r>
                        <a:rPr lang="en-US" dirty="0">
                          <a:solidFill>
                            <a:schemeClr val="dk1"/>
                          </a:solidFill>
                          <a:latin typeface="Cabin"/>
                          <a:ea typeface="Cabin"/>
                          <a:cs typeface="Cabin"/>
                          <a:sym typeface="Cabin"/>
                        </a:rPr>
                        <a:t> 4 </a:t>
                      </a:r>
                      <a:r>
                        <a:rPr lang="en-US" dirty="0" err="1">
                          <a:solidFill>
                            <a:schemeClr val="dk1"/>
                          </a:solidFill>
                          <a:latin typeface="Cabin"/>
                          <a:ea typeface="Cabin"/>
                          <a:cs typeface="Cabin"/>
                          <a:sym typeface="Cabin"/>
                        </a:rPr>
                        <a:t>từ</a:t>
                      </a:r>
                      <a:endParaRPr dirty="0">
                        <a:solidFill>
                          <a:schemeClr val="dk1"/>
                        </a:solidFill>
                        <a:latin typeface="Cabin"/>
                        <a:ea typeface="Cabin"/>
                        <a:cs typeface="Cabin"/>
                        <a:sym typeface="Cabi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dirty="0">
                          <a:solidFill>
                            <a:schemeClr val="dk1"/>
                          </a:solidFill>
                          <a:latin typeface="Cabin"/>
                          <a:ea typeface="Cabin"/>
                          <a:cs typeface="Cabin"/>
                          <a:sym typeface="Cabin"/>
                        </a:rPr>
                        <a:t>0.66</a:t>
                      </a:r>
                      <a:endParaRPr dirty="0">
                        <a:solidFill>
                          <a:schemeClr val="dk1"/>
                        </a:solidFill>
                        <a:latin typeface="Cabin"/>
                        <a:ea typeface="Cabin"/>
                        <a:cs typeface="Cabin"/>
                        <a:sym typeface="Cabin"/>
                      </a:endParaRP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0.84</a:t>
                      </a:r>
                      <a:endParaRPr dirty="0">
                        <a:solidFill>
                          <a:schemeClr val="dk1"/>
                        </a:solidFill>
                        <a:latin typeface="Cabin"/>
                        <a:ea typeface="Cabin"/>
                        <a:cs typeface="Cabin"/>
                        <a:sym typeface="Cabi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0.84</a:t>
                      </a:r>
                      <a:endParaRPr dirty="0">
                        <a:solidFill>
                          <a:schemeClr val="dk1"/>
                        </a:solidFill>
                        <a:latin typeface="Cabin"/>
                        <a:ea typeface="Cabin"/>
                        <a:cs typeface="Cabin"/>
                        <a:sym typeface="Cabi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dirty="0" err="1">
                          <a:solidFill>
                            <a:schemeClr val="dk1"/>
                          </a:solidFill>
                          <a:latin typeface="Cabin"/>
                          <a:ea typeface="Cabin"/>
                          <a:cs typeface="Cabin"/>
                          <a:sym typeface="Cabin"/>
                        </a:rPr>
                        <a:t>Độ</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chính</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xác</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khi</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tên</a:t>
                      </a:r>
                      <a:r>
                        <a:rPr lang="en-US" dirty="0">
                          <a:solidFill>
                            <a:schemeClr val="dk1"/>
                          </a:solidFill>
                          <a:latin typeface="Cabin"/>
                          <a:ea typeface="Cabin"/>
                          <a:cs typeface="Cabin"/>
                          <a:sym typeface="Cabin"/>
                        </a:rPr>
                        <a:t> ca </a:t>
                      </a:r>
                      <a:r>
                        <a:rPr lang="en-US" dirty="0" err="1">
                          <a:solidFill>
                            <a:schemeClr val="dk1"/>
                          </a:solidFill>
                          <a:latin typeface="Cabin"/>
                          <a:ea typeface="Cabin"/>
                          <a:cs typeface="Cabin"/>
                          <a:sym typeface="Cabin"/>
                        </a:rPr>
                        <a:t>sĩ</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trên</a:t>
                      </a:r>
                      <a:r>
                        <a:rPr lang="en-US" dirty="0">
                          <a:solidFill>
                            <a:schemeClr val="dk1"/>
                          </a:solidFill>
                          <a:latin typeface="Cabin"/>
                          <a:ea typeface="Cabin"/>
                          <a:cs typeface="Cabin"/>
                          <a:sym typeface="Cabin"/>
                        </a:rPr>
                        <a:t> 2 </a:t>
                      </a:r>
                      <a:r>
                        <a:rPr lang="en-US" dirty="0" err="1">
                          <a:solidFill>
                            <a:schemeClr val="dk1"/>
                          </a:solidFill>
                          <a:latin typeface="Cabin"/>
                          <a:ea typeface="Cabin"/>
                          <a:cs typeface="Cabin"/>
                          <a:sym typeface="Cabin"/>
                        </a:rPr>
                        <a:t>từ</a:t>
                      </a:r>
                      <a:endParaRPr dirty="0">
                        <a:solidFill>
                          <a:schemeClr val="dk1"/>
                        </a:solidFill>
                        <a:latin typeface="Cabin"/>
                        <a:ea typeface="Cabin"/>
                        <a:cs typeface="Cabin"/>
                        <a:sym typeface="Cabi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dirty="0">
                          <a:solidFill>
                            <a:schemeClr val="dk1"/>
                          </a:solidFill>
                          <a:latin typeface="Cabin"/>
                          <a:ea typeface="Cabin"/>
                          <a:cs typeface="Cabin"/>
                          <a:sym typeface="Cabin"/>
                        </a:rPr>
                        <a:t>0.72</a:t>
                      </a:r>
                      <a:endParaRPr dirty="0">
                        <a:solidFill>
                          <a:schemeClr val="dk1"/>
                        </a:solidFill>
                        <a:latin typeface="Cabin"/>
                        <a:ea typeface="Cabin"/>
                        <a:cs typeface="Cabin"/>
                        <a:sym typeface="Cabin"/>
                      </a:endParaRP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0.8</a:t>
                      </a:r>
                      <a:endParaRPr dirty="0">
                        <a:solidFill>
                          <a:schemeClr val="dk1"/>
                        </a:solidFill>
                        <a:latin typeface="Cabin"/>
                        <a:ea typeface="Cabin"/>
                        <a:cs typeface="Cabin"/>
                        <a:sym typeface="Cabi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0.84</a:t>
                      </a:r>
                      <a:endParaRPr dirty="0">
                        <a:solidFill>
                          <a:schemeClr val="dk1"/>
                        </a:solidFill>
                        <a:latin typeface="Cabin"/>
                        <a:ea typeface="Cabin"/>
                        <a:cs typeface="Cabin"/>
                        <a:sym typeface="Cabi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vi-VN" dirty="0">
                          <a:solidFill>
                            <a:schemeClr val="dk1"/>
                          </a:solidFill>
                          <a:latin typeface="Cabin"/>
                          <a:ea typeface="Cabin"/>
                          <a:cs typeface="Cabin"/>
                          <a:sym typeface="Cabin"/>
                        </a:rPr>
                        <a:t>Độ chính xác khi tên ca sĩ dưới 2 từ</a:t>
                      </a:r>
                      <a:endParaRPr dirty="0">
                        <a:solidFill>
                          <a:schemeClr val="dk1"/>
                        </a:solidFill>
                        <a:latin typeface="Cabin"/>
                        <a:ea typeface="Cabin"/>
                        <a:cs typeface="Cabin"/>
                        <a:sym typeface="Cabi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dirty="0">
                          <a:solidFill>
                            <a:schemeClr val="dk1"/>
                          </a:solidFill>
                          <a:latin typeface="Cabin"/>
                          <a:ea typeface="Cabin"/>
                          <a:cs typeface="Cabin"/>
                          <a:sym typeface="Cabin"/>
                        </a:rPr>
                        <a:t>0.78</a:t>
                      </a:r>
                      <a:endParaRPr dirty="0">
                        <a:solidFill>
                          <a:schemeClr val="dk1"/>
                        </a:solidFill>
                        <a:latin typeface="Cabin"/>
                        <a:ea typeface="Cabin"/>
                        <a:cs typeface="Cabin"/>
                        <a:sym typeface="Cabin"/>
                      </a:endParaRP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0.9</a:t>
                      </a:r>
                      <a:endParaRPr dirty="0">
                        <a:solidFill>
                          <a:schemeClr val="dk1"/>
                        </a:solidFill>
                        <a:latin typeface="Cabin"/>
                        <a:ea typeface="Cabin"/>
                        <a:cs typeface="Cabin"/>
                        <a:sym typeface="Cabi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0.86</a:t>
                      </a:r>
                      <a:endParaRPr dirty="0">
                        <a:solidFill>
                          <a:schemeClr val="dk1"/>
                        </a:solidFill>
                        <a:latin typeface="Cabin"/>
                        <a:ea typeface="Cabin"/>
                        <a:cs typeface="Cabin"/>
                        <a:sym typeface="Cabi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dirty="0" err="1">
                          <a:solidFill>
                            <a:schemeClr val="dk1"/>
                          </a:solidFill>
                          <a:latin typeface="Cabin"/>
                          <a:ea typeface="Cabin"/>
                          <a:cs typeface="Cabin"/>
                          <a:sym typeface="Cabin"/>
                        </a:rPr>
                        <a:t>Độ</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chính</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xác</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trên</a:t>
                      </a:r>
                      <a:r>
                        <a:rPr lang="en-US" dirty="0">
                          <a:solidFill>
                            <a:schemeClr val="dk1"/>
                          </a:solidFill>
                          <a:latin typeface="Cabin"/>
                          <a:ea typeface="Cabin"/>
                          <a:cs typeface="Cabin"/>
                          <a:sym typeface="Cabin"/>
                        </a:rPr>
                        <a:t> data </a:t>
                      </a:r>
                      <a:r>
                        <a:rPr lang="en-US" dirty="0" err="1">
                          <a:solidFill>
                            <a:schemeClr val="dk1"/>
                          </a:solidFill>
                          <a:latin typeface="Cabin"/>
                          <a:ea typeface="Cabin"/>
                          <a:cs typeface="Cabin"/>
                          <a:sym typeface="Cabin"/>
                        </a:rPr>
                        <a:t>có</a:t>
                      </a:r>
                      <a:r>
                        <a:rPr lang="en-US" dirty="0">
                          <a:solidFill>
                            <a:schemeClr val="dk1"/>
                          </a:solidFill>
                          <a:latin typeface="Cabin"/>
                          <a:ea typeface="Cabin"/>
                          <a:cs typeface="Cabin"/>
                          <a:sym typeface="Cabin"/>
                        </a:rPr>
                        <a:t> label 0</a:t>
                      </a:r>
                      <a:endParaRPr dirty="0">
                        <a:solidFill>
                          <a:schemeClr val="dk1"/>
                        </a:solidFill>
                        <a:latin typeface="Cabin"/>
                        <a:ea typeface="Cabin"/>
                        <a:cs typeface="Cabin"/>
                        <a:sym typeface="Cabin"/>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0.68</a:t>
                      </a:r>
                      <a:endParaRPr dirty="0">
                        <a:solidFill>
                          <a:schemeClr val="dk1"/>
                        </a:solidFill>
                        <a:latin typeface="Cabin"/>
                        <a:ea typeface="Cabin"/>
                        <a:cs typeface="Cabin"/>
                        <a:sym typeface="Cabin"/>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0.84</a:t>
                      </a:r>
                      <a:endParaRPr dirty="0">
                        <a:solidFill>
                          <a:schemeClr val="dk1"/>
                        </a:solidFill>
                        <a:latin typeface="Cabin"/>
                        <a:ea typeface="Cabin"/>
                        <a:cs typeface="Cabin"/>
                        <a:sym typeface="Cabin"/>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0.86</a:t>
                      </a:r>
                      <a:endParaRPr dirty="0">
                        <a:solidFill>
                          <a:schemeClr val="dk1"/>
                        </a:solidFill>
                        <a:latin typeface="Cabin"/>
                        <a:ea typeface="Cabin"/>
                        <a:cs typeface="Cabin"/>
                        <a:sym typeface="Cabin"/>
                      </a:endParaRP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3902474203"/>
                  </a:ext>
                </a:extLst>
              </a:tr>
              <a:tr h="381000">
                <a:tc>
                  <a:txBody>
                    <a:bodyPr/>
                    <a:lstStyle/>
                    <a:p>
                      <a:pPr marL="0" lvl="0" indent="0" algn="ctr" rtl="0">
                        <a:spcBef>
                          <a:spcPts val="0"/>
                        </a:spcBef>
                        <a:spcAft>
                          <a:spcPts val="0"/>
                        </a:spcAft>
                        <a:buNone/>
                      </a:pPr>
                      <a:r>
                        <a:rPr lang="en-US" dirty="0" err="1">
                          <a:solidFill>
                            <a:schemeClr val="dk1"/>
                          </a:solidFill>
                          <a:latin typeface="Cabin"/>
                          <a:ea typeface="Cabin"/>
                          <a:cs typeface="Cabin"/>
                          <a:sym typeface="Cabin"/>
                        </a:rPr>
                        <a:t>Độ</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chính</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xác</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trên</a:t>
                      </a:r>
                      <a:r>
                        <a:rPr lang="en-US" dirty="0">
                          <a:solidFill>
                            <a:schemeClr val="dk1"/>
                          </a:solidFill>
                          <a:latin typeface="Cabin"/>
                          <a:ea typeface="Cabin"/>
                          <a:cs typeface="Cabin"/>
                          <a:sym typeface="Cabin"/>
                        </a:rPr>
                        <a:t> data </a:t>
                      </a:r>
                      <a:r>
                        <a:rPr lang="en-US" dirty="0" err="1">
                          <a:solidFill>
                            <a:schemeClr val="dk1"/>
                          </a:solidFill>
                          <a:latin typeface="Cabin"/>
                          <a:ea typeface="Cabin"/>
                          <a:cs typeface="Cabin"/>
                          <a:sym typeface="Cabin"/>
                        </a:rPr>
                        <a:t>có</a:t>
                      </a:r>
                      <a:r>
                        <a:rPr lang="en-US" dirty="0">
                          <a:solidFill>
                            <a:schemeClr val="dk1"/>
                          </a:solidFill>
                          <a:latin typeface="Cabin"/>
                          <a:ea typeface="Cabin"/>
                          <a:cs typeface="Cabin"/>
                          <a:sym typeface="Cabin"/>
                        </a:rPr>
                        <a:t> label 1</a:t>
                      </a:r>
                      <a:endParaRPr dirty="0">
                        <a:solidFill>
                          <a:schemeClr val="dk1"/>
                        </a:solidFill>
                        <a:latin typeface="Cabin"/>
                        <a:ea typeface="Cabin"/>
                        <a:cs typeface="Cabin"/>
                        <a:sym typeface="Cabin"/>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0.66</a:t>
                      </a:r>
                      <a:endParaRPr dirty="0">
                        <a:solidFill>
                          <a:schemeClr val="dk1"/>
                        </a:solidFill>
                        <a:latin typeface="Cabin"/>
                        <a:ea typeface="Cabin"/>
                        <a:cs typeface="Cabin"/>
                        <a:sym typeface="Cabin"/>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0.9</a:t>
                      </a:r>
                      <a:endParaRPr dirty="0">
                        <a:solidFill>
                          <a:schemeClr val="dk1"/>
                        </a:solidFill>
                        <a:latin typeface="Cabin"/>
                        <a:ea typeface="Cabin"/>
                        <a:cs typeface="Cabin"/>
                        <a:sym typeface="Cabin"/>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0.86</a:t>
                      </a:r>
                      <a:endParaRPr dirty="0">
                        <a:solidFill>
                          <a:schemeClr val="dk1"/>
                        </a:solidFill>
                        <a:latin typeface="Cabin"/>
                        <a:ea typeface="Cabin"/>
                        <a:cs typeface="Cabin"/>
                        <a:sym typeface="Cabin"/>
                      </a:endParaRP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2347053634"/>
                  </a:ext>
                </a:extLst>
              </a:tr>
              <a:tr h="381000">
                <a:tc>
                  <a:txBody>
                    <a:bodyPr/>
                    <a:lstStyle/>
                    <a:p>
                      <a:pPr marL="0" lvl="0" indent="0" algn="ctr" rtl="0">
                        <a:spcBef>
                          <a:spcPts val="0"/>
                        </a:spcBef>
                        <a:spcAft>
                          <a:spcPts val="0"/>
                        </a:spcAft>
                        <a:buNone/>
                      </a:pPr>
                      <a:r>
                        <a:rPr lang="en-US" dirty="0" err="1">
                          <a:solidFill>
                            <a:schemeClr val="dk1"/>
                          </a:solidFill>
                          <a:latin typeface="Cabin"/>
                          <a:ea typeface="Cabin"/>
                          <a:cs typeface="Cabin"/>
                          <a:sym typeface="Cabin"/>
                        </a:rPr>
                        <a:t>Độ</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chính</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xác</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trên</a:t>
                      </a:r>
                      <a:r>
                        <a:rPr lang="en-US" dirty="0">
                          <a:solidFill>
                            <a:schemeClr val="dk1"/>
                          </a:solidFill>
                          <a:latin typeface="Cabin"/>
                          <a:ea typeface="Cabin"/>
                          <a:cs typeface="Cabin"/>
                          <a:sym typeface="Cabin"/>
                        </a:rPr>
                        <a:t> data </a:t>
                      </a:r>
                      <a:r>
                        <a:rPr lang="en-US" dirty="0" err="1">
                          <a:solidFill>
                            <a:schemeClr val="dk1"/>
                          </a:solidFill>
                          <a:latin typeface="Cabin"/>
                          <a:ea typeface="Cabin"/>
                          <a:cs typeface="Cabin"/>
                          <a:sym typeface="Cabin"/>
                        </a:rPr>
                        <a:t>có</a:t>
                      </a:r>
                      <a:r>
                        <a:rPr lang="en-US" dirty="0">
                          <a:solidFill>
                            <a:schemeClr val="dk1"/>
                          </a:solidFill>
                          <a:latin typeface="Cabin"/>
                          <a:ea typeface="Cabin"/>
                          <a:cs typeface="Cabin"/>
                          <a:sym typeface="Cabin"/>
                        </a:rPr>
                        <a:t> label 2</a:t>
                      </a:r>
                      <a:endParaRPr dirty="0">
                        <a:solidFill>
                          <a:schemeClr val="dk1"/>
                        </a:solidFill>
                        <a:latin typeface="Cabin"/>
                        <a:ea typeface="Cabin"/>
                        <a:cs typeface="Cabin"/>
                        <a:sym typeface="Cabin"/>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0.68</a:t>
                      </a:r>
                      <a:endParaRPr dirty="0">
                        <a:solidFill>
                          <a:schemeClr val="dk1"/>
                        </a:solidFill>
                        <a:latin typeface="Cabin"/>
                        <a:ea typeface="Cabin"/>
                        <a:cs typeface="Cabin"/>
                        <a:sym typeface="Cabin"/>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0.82</a:t>
                      </a:r>
                      <a:endParaRPr dirty="0">
                        <a:solidFill>
                          <a:schemeClr val="dk1"/>
                        </a:solidFill>
                        <a:latin typeface="Cabin"/>
                        <a:ea typeface="Cabin"/>
                        <a:cs typeface="Cabin"/>
                        <a:sym typeface="Cabin"/>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0.82</a:t>
                      </a:r>
                      <a:endParaRPr dirty="0">
                        <a:solidFill>
                          <a:schemeClr val="dk1"/>
                        </a:solidFill>
                        <a:latin typeface="Cabin"/>
                        <a:ea typeface="Cabin"/>
                        <a:cs typeface="Cabin"/>
                        <a:sym typeface="Cabin"/>
                      </a:endParaRP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3607273327"/>
                  </a:ext>
                </a:extLst>
              </a:tr>
              <a:tr h="381000">
                <a:tc>
                  <a:txBody>
                    <a:bodyPr/>
                    <a:lstStyle/>
                    <a:p>
                      <a:pPr marL="0" lvl="0" indent="0" algn="ctr" rtl="0">
                        <a:spcBef>
                          <a:spcPts val="0"/>
                        </a:spcBef>
                        <a:spcAft>
                          <a:spcPts val="0"/>
                        </a:spcAft>
                        <a:buNone/>
                      </a:pPr>
                      <a:r>
                        <a:rPr lang="en-US" dirty="0" err="1">
                          <a:solidFill>
                            <a:schemeClr val="dk1"/>
                          </a:solidFill>
                          <a:latin typeface="Cabin"/>
                          <a:ea typeface="Cabin"/>
                          <a:cs typeface="Cabin"/>
                          <a:sym typeface="Cabin"/>
                        </a:rPr>
                        <a:t>Độ</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chính</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xác</a:t>
                      </a:r>
                      <a:r>
                        <a:rPr lang="en-US" dirty="0">
                          <a:solidFill>
                            <a:schemeClr val="dk1"/>
                          </a:solidFill>
                          <a:latin typeface="Cabin"/>
                          <a:ea typeface="Cabin"/>
                          <a:cs typeface="Cabin"/>
                          <a:sym typeface="Cabin"/>
                        </a:rPr>
                        <a:t> </a:t>
                      </a:r>
                      <a:r>
                        <a:rPr lang="en-US" dirty="0" err="1">
                          <a:solidFill>
                            <a:schemeClr val="dk1"/>
                          </a:solidFill>
                          <a:latin typeface="Cabin"/>
                          <a:ea typeface="Cabin"/>
                          <a:cs typeface="Cabin"/>
                          <a:sym typeface="Cabin"/>
                        </a:rPr>
                        <a:t>trên</a:t>
                      </a:r>
                      <a:r>
                        <a:rPr lang="en-US" dirty="0">
                          <a:solidFill>
                            <a:schemeClr val="dk1"/>
                          </a:solidFill>
                          <a:latin typeface="Cabin"/>
                          <a:ea typeface="Cabin"/>
                          <a:cs typeface="Cabin"/>
                          <a:sym typeface="Cabin"/>
                        </a:rPr>
                        <a:t> data </a:t>
                      </a:r>
                      <a:r>
                        <a:rPr lang="en-US" dirty="0" err="1">
                          <a:solidFill>
                            <a:schemeClr val="dk1"/>
                          </a:solidFill>
                          <a:latin typeface="Cabin"/>
                          <a:ea typeface="Cabin"/>
                          <a:cs typeface="Cabin"/>
                          <a:sym typeface="Cabin"/>
                        </a:rPr>
                        <a:t>có</a:t>
                      </a:r>
                      <a:r>
                        <a:rPr lang="en-US" dirty="0">
                          <a:solidFill>
                            <a:schemeClr val="dk1"/>
                          </a:solidFill>
                          <a:latin typeface="Cabin"/>
                          <a:ea typeface="Cabin"/>
                          <a:cs typeface="Cabin"/>
                          <a:sym typeface="Cabin"/>
                        </a:rPr>
                        <a:t> label 3</a:t>
                      </a:r>
                      <a:endParaRPr dirty="0">
                        <a:solidFill>
                          <a:schemeClr val="dk1"/>
                        </a:solidFill>
                        <a:latin typeface="Cabin"/>
                        <a:ea typeface="Cabin"/>
                        <a:cs typeface="Cabin"/>
                        <a:sym typeface="Cabin"/>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0.88</a:t>
                      </a:r>
                      <a:endParaRPr dirty="0">
                        <a:solidFill>
                          <a:schemeClr val="dk1"/>
                        </a:solidFill>
                        <a:latin typeface="Cabin"/>
                        <a:ea typeface="Cabin"/>
                        <a:cs typeface="Cabin"/>
                        <a:sym typeface="Cabin"/>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0.96</a:t>
                      </a:r>
                      <a:endParaRPr dirty="0">
                        <a:solidFill>
                          <a:schemeClr val="dk1"/>
                        </a:solidFill>
                        <a:latin typeface="Cabin"/>
                        <a:ea typeface="Cabin"/>
                        <a:cs typeface="Cabin"/>
                        <a:sym typeface="Cabin"/>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dirty="0">
                          <a:solidFill>
                            <a:schemeClr val="dk1"/>
                          </a:solidFill>
                          <a:latin typeface="Cabin"/>
                          <a:ea typeface="Cabin"/>
                          <a:cs typeface="Cabin"/>
                          <a:sym typeface="Cabin"/>
                        </a:rPr>
                        <a:t>0.94</a:t>
                      </a:r>
                      <a:endParaRPr dirty="0">
                        <a:solidFill>
                          <a:schemeClr val="dk1"/>
                        </a:solidFill>
                        <a:latin typeface="Cabin"/>
                        <a:ea typeface="Cabin"/>
                        <a:cs typeface="Cabin"/>
                        <a:sym typeface="Cabin"/>
                      </a:endParaRP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3526869949"/>
                  </a:ext>
                </a:extLst>
              </a:tr>
            </a:tbl>
          </a:graphicData>
        </a:graphic>
      </p:graphicFrame>
      <p:grpSp>
        <p:nvGrpSpPr>
          <p:cNvPr id="1470" name="Google Shape;1470;p64"/>
          <p:cNvGrpSpPr/>
          <p:nvPr/>
        </p:nvGrpSpPr>
        <p:grpSpPr>
          <a:xfrm rot="-746003">
            <a:off x="51808" y="644783"/>
            <a:ext cx="406384" cy="448746"/>
            <a:chOff x="3465900" y="1226175"/>
            <a:chExt cx="238150" cy="262975"/>
          </a:xfrm>
        </p:grpSpPr>
        <p:sp>
          <p:nvSpPr>
            <p:cNvPr id="1471" name="Google Shape;1471;p64"/>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4"/>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4"/>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4"/>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4"/>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6" name="Google Shape;1476;p64"/>
          <p:cNvGrpSpPr/>
          <p:nvPr/>
        </p:nvGrpSpPr>
        <p:grpSpPr>
          <a:xfrm rot="894044">
            <a:off x="8329950" y="3909078"/>
            <a:ext cx="351984" cy="493501"/>
            <a:chOff x="2993225" y="1309825"/>
            <a:chExt cx="247975" cy="347675"/>
          </a:xfrm>
        </p:grpSpPr>
        <p:sp>
          <p:nvSpPr>
            <p:cNvPr id="1477" name="Google Shape;1477;p64"/>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4"/>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4"/>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0" name="Google Shape;1480;p64"/>
          <p:cNvSpPr/>
          <p:nvPr/>
        </p:nvSpPr>
        <p:spPr>
          <a:xfrm rot="-8473690">
            <a:off x="874511" y="1058541"/>
            <a:ext cx="287995" cy="448022"/>
          </a:xfrm>
          <a:custGeom>
            <a:avLst/>
            <a:gdLst/>
            <a:ahLst/>
            <a:cxnLst/>
            <a:rect l="l" t="t" r="r" b="b"/>
            <a:pathLst>
              <a:path w="8741" h="13598" extrusionOk="0">
                <a:moveTo>
                  <a:pt x="5621" y="0"/>
                </a:moveTo>
                <a:cubicBezTo>
                  <a:pt x="5368" y="0"/>
                  <a:pt x="5112" y="42"/>
                  <a:pt x="4871" y="120"/>
                </a:cubicBezTo>
                <a:cubicBezTo>
                  <a:pt x="4204" y="334"/>
                  <a:pt x="3632" y="775"/>
                  <a:pt x="3120" y="1215"/>
                </a:cubicBezTo>
                <a:cubicBezTo>
                  <a:pt x="1227" y="2811"/>
                  <a:pt x="96" y="5013"/>
                  <a:pt x="37" y="7502"/>
                </a:cubicBezTo>
                <a:cubicBezTo>
                  <a:pt x="1" y="8490"/>
                  <a:pt x="60" y="9538"/>
                  <a:pt x="275" y="10514"/>
                </a:cubicBezTo>
                <a:cubicBezTo>
                  <a:pt x="406" y="11216"/>
                  <a:pt x="834" y="12598"/>
                  <a:pt x="1513" y="13598"/>
                </a:cubicBezTo>
                <a:cubicBezTo>
                  <a:pt x="1334" y="11764"/>
                  <a:pt x="1239" y="10562"/>
                  <a:pt x="1894" y="9252"/>
                </a:cubicBezTo>
                <a:cubicBezTo>
                  <a:pt x="2596" y="7823"/>
                  <a:pt x="4335" y="7347"/>
                  <a:pt x="5597" y="6394"/>
                </a:cubicBezTo>
                <a:cubicBezTo>
                  <a:pt x="7180" y="5204"/>
                  <a:pt x="8740" y="2061"/>
                  <a:pt x="6835" y="417"/>
                </a:cubicBezTo>
                <a:cubicBezTo>
                  <a:pt x="6501" y="129"/>
                  <a:pt x="6066" y="0"/>
                  <a:pt x="5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68"/>
                                        </p:tgtEl>
                                        <p:attrNameLst>
                                          <p:attrName>style.visibility</p:attrName>
                                        </p:attrNameLst>
                                      </p:cBhvr>
                                      <p:to>
                                        <p:strVal val="visible"/>
                                      </p:to>
                                    </p:set>
                                    <p:animEffect transition="in" filter="fade">
                                      <p:cBhvr>
                                        <p:cTn id="7" dur="1000"/>
                                        <p:tgtEl>
                                          <p:spTgt spid="1468"/>
                                        </p:tgtEl>
                                      </p:cBhvr>
                                    </p:animEffect>
                                    <p:anim calcmode="lin" valueType="num">
                                      <p:cBhvr>
                                        <p:cTn id="8" dur="1000" fill="hold"/>
                                        <p:tgtEl>
                                          <p:spTgt spid="1468"/>
                                        </p:tgtEl>
                                        <p:attrNameLst>
                                          <p:attrName>ppt_x</p:attrName>
                                        </p:attrNameLst>
                                      </p:cBhvr>
                                      <p:tavLst>
                                        <p:tav tm="0">
                                          <p:val>
                                            <p:strVal val="#ppt_x"/>
                                          </p:val>
                                        </p:tav>
                                        <p:tav tm="100000">
                                          <p:val>
                                            <p:strVal val="#ppt_x"/>
                                          </p:val>
                                        </p:tav>
                                      </p:tavLst>
                                    </p:anim>
                                    <p:anim calcmode="lin" valueType="num">
                                      <p:cBhvr>
                                        <p:cTn id="9" dur="1000" fill="hold"/>
                                        <p:tgtEl>
                                          <p:spTgt spid="146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469"/>
                                        </p:tgtEl>
                                        <p:attrNameLst>
                                          <p:attrName>style.visibility</p:attrName>
                                        </p:attrNameLst>
                                      </p:cBhvr>
                                      <p:to>
                                        <p:strVal val="visible"/>
                                      </p:to>
                                    </p:set>
                                    <p:animEffect transition="in" filter="fade">
                                      <p:cBhvr>
                                        <p:cTn id="14" dur="500"/>
                                        <p:tgtEl>
                                          <p:spTgt spid="1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62;p72">
            <a:extLst>
              <a:ext uri="{FF2B5EF4-FFF2-40B4-BE49-F238E27FC236}">
                <a16:creationId xmlns:a16="http://schemas.microsoft.com/office/drawing/2014/main" id="{716E7003-7BD1-3DA8-5A7C-47981D285735}"/>
              </a:ext>
            </a:extLst>
          </p:cNvPr>
          <p:cNvSpPr txBox="1">
            <a:spLocks/>
          </p:cNvSpPr>
          <p:nvPr/>
        </p:nvSpPr>
        <p:spPr>
          <a:xfrm>
            <a:off x="860378" y="1852886"/>
            <a:ext cx="4448100" cy="1209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Henny Penny"/>
              <a:buNone/>
              <a:defRPr sz="3000" b="0" i="0" u="none" strike="noStrike" cap="none">
                <a:solidFill>
                  <a:schemeClr val="dk1"/>
                </a:solidFill>
                <a:latin typeface="Henny Penny"/>
                <a:ea typeface="Henny Penny"/>
                <a:cs typeface="Henny Penny"/>
                <a:sym typeface="Henny Penny"/>
              </a:defRPr>
            </a:lvl1pPr>
            <a:lvl2pPr marR="0" lvl="1" algn="l" rtl="0">
              <a:lnSpc>
                <a:spcPct val="100000"/>
              </a:lnSpc>
              <a:spcBef>
                <a:spcPts val="0"/>
              </a:spcBef>
              <a:spcAft>
                <a:spcPts val="0"/>
              </a:spcAft>
              <a:buClr>
                <a:schemeClr val="dk1"/>
              </a:buClr>
              <a:buSzPts val="3500"/>
              <a:buFont typeface="Henny Penny"/>
              <a:buNone/>
              <a:defRPr sz="3500" b="0" i="0" u="none" strike="noStrike" cap="none">
                <a:solidFill>
                  <a:schemeClr val="dk1"/>
                </a:solidFill>
                <a:latin typeface="Henny Penny"/>
                <a:ea typeface="Henny Penny"/>
                <a:cs typeface="Henny Penny"/>
                <a:sym typeface="Henny Penny"/>
              </a:defRPr>
            </a:lvl2pPr>
            <a:lvl3pPr marR="0" lvl="2" algn="l" rtl="0">
              <a:lnSpc>
                <a:spcPct val="100000"/>
              </a:lnSpc>
              <a:spcBef>
                <a:spcPts val="0"/>
              </a:spcBef>
              <a:spcAft>
                <a:spcPts val="0"/>
              </a:spcAft>
              <a:buClr>
                <a:schemeClr val="dk1"/>
              </a:buClr>
              <a:buSzPts val="3500"/>
              <a:buFont typeface="Henny Penny"/>
              <a:buNone/>
              <a:defRPr sz="3500" b="0" i="0" u="none" strike="noStrike" cap="none">
                <a:solidFill>
                  <a:schemeClr val="dk1"/>
                </a:solidFill>
                <a:latin typeface="Henny Penny"/>
                <a:ea typeface="Henny Penny"/>
                <a:cs typeface="Henny Penny"/>
                <a:sym typeface="Henny Penny"/>
              </a:defRPr>
            </a:lvl3pPr>
            <a:lvl4pPr marR="0" lvl="3" algn="l" rtl="0">
              <a:lnSpc>
                <a:spcPct val="100000"/>
              </a:lnSpc>
              <a:spcBef>
                <a:spcPts val="0"/>
              </a:spcBef>
              <a:spcAft>
                <a:spcPts val="0"/>
              </a:spcAft>
              <a:buClr>
                <a:schemeClr val="dk1"/>
              </a:buClr>
              <a:buSzPts val="3500"/>
              <a:buFont typeface="Henny Penny"/>
              <a:buNone/>
              <a:defRPr sz="3500" b="0" i="0" u="none" strike="noStrike" cap="none">
                <a:solidFill>
                  <a:schemeClr val="dk1"/>
                </a:solidFill>
                <a:latin typeface="Henny Penny"/>
                <a:ea typeface="Henny Penny"/>
                <a:cs typeface="Henny Penny"/>
                <a:sym typeface="Henny Penny"/>
              </a:defRPr>
            </a:lvl4pPr>
            <a:lvl5pPr marR="0" lvl="4" algn="l" rtl="0">
              <a:lnSpc>
                <a:spcPct val="100000"/>
              </a:lnSpc>
              <a:spcBef>
                <a:spcPts val="0"/>
              </a:spcBef>
              <a:spcAft>
                <a:spcPts val="0"/>
              </a:spcAft>
              <a:buClr>
                <a:schemeClr val="dk1"/>
              </a:buClr>
              <a:buSzPts val="3500"/>
              <a:buFont typeface="Henny Penny"/>
              <a:buNone/>
              <a:defRPr sz="3500" b="0" i="0" u="none" strike="noStrike" cap="none">
                <a:solidFill>
                  <a:schemeClr val="dk1"/>
                </a:solidFill>
                <a:latin typeface="Henny Penny"/>
                <a:ea typeface="Henny Penny"/>
                <a:cs typeface="Henny Penny"/>
                <a:sym typeface="Henny Penny"/>
              </a:defRPr>
            </a:lvl5pPr>
            <a:lvl6pPr marR="0" lvl="5" algn="l" rtl="0">
              <a:lnSpc>
                <a:spcPct val="100000"/>
              </a:lnSpc>
              <a:spcBef>
                <a:spcPts val="0"/>
              </a:spcBef>
              <a:spcAft>
                <a:spcPts val="0"/>
              </a:spcAft>
              <a:buClr>
                <a:schemeClr val="dk1"/>
              </a:buClr>
              <a:buSzPts val="3500"/>
              <a:buFont typeface="Henny Penny"/>
              <a:buNone/>
              <a:defRPr sz="3500" b="0" i="0" u="none" strike="noStrike" cap="none">
                <a:solidFill>
                  <a:schemeClr val="dk1"/>
                </a:solidFill>
                <a:latin typeface="Henny Penny"/>
                <a:ea typeface="Henny Penny"/>
                <a:cs typeface="Henny Penny"/>
                <a:sym typeface="Henny Penny"/>
              </a:defRPr>
            </a:lvl6pPr>
            <a:lvl7pPr marR="0" lvl="6" algn="l" rtl="0">
              <a:lnSpc>
                <a:spcPct val="100000"/>
              </a:lnSpc>
              <a:spcBef>
                <a:spcPts val="0"/>
              </a:spcBef>
              <a:spcAft>
                <a:spcPts val="0"/>
              </a:spcAft>
              <a:buClr>
                <a:schemeClr val="dk1"/>
              </a:buClr>
              <a:buSzPts val="3500"/>
              <a:buFont typeface="Henny Penny"/>
              <a:buNone/>
              <a:defRPr sz="3500" b="0" i="0" u="none" strike="noStrike" cap="none">
                <a:solidFill>
                  <a:schemeClr val="dk1"/>
                </a:solidFill>
                <a:latin typeface="Henny Penny"/>
                <a:ea typeface="Henny Penny"/>
                <a:cs typeface="Henny Penny"/>
                <a:sym typeface="Henny Penny"/>
              </a:defRPr>
            </a:lvl7pPr>
            <a:lvl8pPr marR="0" lvl="7" algn="l" rtl="0">
              <a:lnSpc>
                <a:spcPct val="100000"/>
              </a:lnSpc>
              <a:spcBef>
                <a:spcPts val="0"/>
              </a:spcBef>
              <a:spcAft>
                <a:spcPts val="0"/>
              </a:spcAft>
              <a:buClr>
                <a:schemeClr val="dk1"/>
              </a:buClr>
              <a:buSzPts val="3500"/>
              <a:buFont typeface="Henny Penny"/>
              <a:buNone/>
              <a:defRPr sz="3500" b="0" i="0" u="none" strike="noStrike" cap="none">
                <a:solidFill>
                  <a:schemeClr val="dk1"/>
                </a:solidFill>
                <a:latin typeface="Henny Penny"/>
                <a:ea typeface="Henny Penny"/>
                <a:cs typeface="Henny Penny"/>
                <a:sym typeface="Henny Penny"/>
              </a:defRPr>
            </a:lvl8pPr>
            <a:lvl9pPr marR="0" lvl="8" algn="l" rtl="0">
              <a:lnSpc>
                <a:spcPct val="100000"/>
              </a:lnSpc>
              <a:spcBef>
                <a:spcPts val="0"/>
              </a:spcBef>
              <a:spcAft>
                <a:spcPts val="0"/>
              </a:spcAft>
              <a:buClr>
                <a:schemeClr val="dk1"/>
              </a:buClr>
              <a:buSzPts val="3500"/>
              <a:buFont typeface="Henny Penny"/>
              <a:buNone/>
              <a:defRPr sz="3500" b="0" i="0" u="none" strike="noStrike" cap="none">
                <a:solidFill>
                  <a:schemeClr val="dk1"/>
                </a:solidFill>
                <a:latin typeface="Henny Penny"/>
                <a:ea typeface="Henny Penny"/>
                <a:cs typeface="Henny Penny"/>
                <a:sym typeface="Henny Penny"/>
              </a:defRPr>
            </a:lvl9pPr>
          </a:lstStyle>
          <a:p>
            <a:pPr algn="l"/>
            <a:r>
              <a:rPr lang="en-US" dirty="0"/>
              <a:t>Thanks!</a:t>
            </a:r>
          </a:p>
        </p:txBody>
      </p:sp>
      <p:grpSp>
        <p:nvGrpSpPr>
          <p:cNvPr id="4" name="Google Shape;1775;p72">
            <a:extLst>
              <a:ext uri="{FF2B5EF4-FFF2-40B4-BE49-F238E27FC236}">
                <a16:creationId xmlns:a16="http://schemas.microsoft.com/office/drawing/2014/main" id="{D85C089C-DD54-DD27-CDD9-1B18EB9B77C8}"/>
              </a:ext>
            </a:extLst>
          </p:cNvPr>
          <p:cNvGrpSpPr/>
          <p:nvPr/>
        </p:nvGrpSpPr>
        <p:grpSpPr>
          <a:xfrm rot="196528">
            <a:off x="6707320" y="1806295"/>
            <a:ext cx="2050369" cy="2075244"/>
            <a:chOff x="784600" y="2873325"/>
            <a:chExt cx="1733000" cy="1754025"/>
          </a:xfrm>
        </p:grpSpPr>
        <p:sp>
          <p:nvSpPr>
            <p:cNvPr id="5" name="Google Shape;1776;p72">
              <a:extLst>
                <a:ext uri="{FF2B5EF4-FFF2-40B4-BE49-F238E27FC236}">
                  <a16:creationId xmlns:a16="http://schemas.microsoft.com/office/drawing/2014/main" id="{E088B1D4-8144-462B-D50C-566533209792}"/>
                </a:ext>
              </a:extLst>
            </p:cNvPr>
            <p:cNvSpPr/>
            <p:nvPr/>
          </p:nvSpPr>
          <p:spPr>
            <a:xfrm>
              <a:off x="2034775" y="3148025"/>
              <a:ext cx="212550" cy="512000"/>
            </a:xfrm>
            <a:custGeom>
              <a:avLst/>
              <a:gdLst/>
              <a:ahLst/>
              <a:cxnLst/>
              <a:rect l="l" t="t" r="r" b="b"/>
              <a:pathLst>
                <a:path w="8502" h="20480" extrusionOk="0">
                  <a:moveTo>
                    <a:pt x="7320" y="1"/>
                  </a:moveTo>
                  <a:cubicBezTo>
                    <a:pt x="6866" y="1"/>
                    <a:pt x="6452" y="281"/>
                    <a:pt x="6299" y="731"/>
                  </a:cubicBezTo>
                  <a:cubicBezTo>
                    <a:pt x="6096" y="1327"/>
                    <a:pt x="1334" y="15352"/>
                    <a:pt x="179" y="19103"/>
                  </a:cubicBezTo>
                  <a:cubicBezTo>
                    <a:pt x="0" y="19662"/>
                    <a:pt x="322" y="20257"/>
                    <a:pt x="881" y="20436"/>
                  </a:cubicBezTo>
                  <a:cubicBezTo>
                    <a:pt x="953" y="20460"/>
                    <a:pt x="1012" y="20472"/>
                    <a:pt x="1072" y="20472"/>
                  </a:cubicBezTo>
                  <a:cubicBezTo>
                    <a:pt x="1114" y="20477"/>
                    <a:pt x="1157" y="20479"/>
                    <a:pt x="1199" y="20479"/>
                  </a:cubicBezTo>
                  <a:cubicBezTo>
                    <a:pt x="1652" y="20479"/>
                    <a:pt x="2075" y="20191"/>
                    <a:pt x="2239" y="19734"/>
                  </a:cubicBezTo>
                  <a:cubicBezTo>
                    <a:pt x="3370" y="15995"/>
                    <a:pt x="8275" y="1565"/>
                    <a:pt x="8323" y="1410"/>
                  </a:cubicBezTo>
                  <a:cubicBezTo>
                    <a:pt x="8501" y="850"/>
                    <a:pt x="8204" y="255"/>
                    <a:pt x="7656" y="53"/>
                  </a:cubicBezTo>
                  <a:cubicBezTo>
                    <a:pt x="7544" y="18"/>
                    <a:pt x="7431" y="1"/>
                    <a:pt x="7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7;p72">
              <a:extLst>
                <a:ext uri="{FF2B5EF4-FFF2-40B4-BE49-F238E27FC236}">
                  <a16:creationId xmlns:a16="http://schemas.microsoft.com/office/drawing/2014/main" id="{B32F8ABC-3DAE-EB72-BCAA-E0DF91AC4639}"/>
                </a:ext>
              </a:extLst>
            </p:cNvPr>
            <p:cNvSpPr/>
            <p:nvPr/>
          </p:nvSpPr>
          <p:spPr>
            <a:xfrm>
              <a:off x="1690375" y="3854775"/>
              <a:ext cx="326550" cy="559200"/>
            </a:xfrm>
            <a:custGeom>
              <a:avLst/>
              <a:gdLst/>
              <a:ahLst/>
              <a:cxnLst/>
              <a:rect l="l" t="t" r="r" b="b"/>
              <a:pathLst>
                <a:path w="13062" h="22368" extrusionOk="0">
                  <a:moveTo>
                    <a:pt x="11515" y="1"/>
                  </a:moveTo>
                  <a:cubicBezTo>
                    <a:pt x="10956" y="1"/>
                    <a:pt x="10436" y="356"/>
                    <a:pt x="10240" y="917"/>
                  </a:cubicBezTo>
                  <a:cubicBezTo>
                    <a:pt x="10192" y="1036"/>
                    <a:pt x="6025" y="12895"/>
                    <a:pt x="465" y="20169"/>
                  </a:cubicBezTo>
                  <a:cubicBezTo>
                    <a:pt x="1" y="20777"/>
                    <a:pt x="120" y="21634"/>
                    <a:pt x="715" y="22086"/>
                  </a:cubicBezTo>
                  <a:cubicBezTo>
                    <a:pt x="917" y="22241"/>
                    <a:pt x="1144" y="22324"/>
                    <a:pt x="1382" y="22360"/>
                  </a:cubicBezTo>
                  <a:cubicBezTo>
                    <a:pt x="1431" y="22365"/>
                    <a:pt x="1480" y="22368"/>
                    <a:pt x="1529" y="22368"/>
                  </a:cubicBezTo>
                  <a:cubicBezTo>
                    <a:pt x="1947" y="22368"/>
                    <a:pt x="2364" y="22188"/>
                    <a:pt x="2620" y="21836"/>
                  </a:cubicBezTo>
                  <a:cubicBezTo>
                    <a:pt x="8454" y="14204"/>
                    <a:pt x="12633" y="2322"/>
                    <a:pt x="12812" y="1822"/>
                  </a:cubicBezTo>
                  <a:cubicBezTo>
                    <a:pt x="13062" y="1108"/>
                    <a:pt x="12693" y="334"/>
                    <a:pt x="11978" y="84"/>
                  </a:cubicBezTo>
                  <a:cubicBezTo>
                    <a:pt x="11825" y="27"/>
                    <a:pt x="11669" y="1"/>
                    <a:pt x="11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8;p72">
              <a:extLst>
                <a:ext uri="{FF2B5EF4-FFF2-40B4-BE49-F238E27FC236}">
                  <a16:creationId xmlns:a16="http://schemas.microsoft.com/office/drawing/2014/main" id="{6E2189C2-F6B7-11CA-81D5-E3B99A6FE1E5}"/>
                </a:ext>
              </a:extLst>
            </p:cNvPr>
            <p:cNvSpPr/>
            <p:nvPr/>
          </p:nvSpPr>
          <p:spPr>
            <a:xfrm>
              <a:off x="877475" y="2873325"/>
              <a:ext cx="1640125" cy="1754025"/>
            </a:xfrm>
            <a:custGeom>
              <a:avLst/>
              <a:gdLst/>
              <a:ahLst/>
              <a:cxnLst/>
              <a:rect l="l" t="t" r="r" b="b"/>
              <a:pathLst>
                <a:path w="65605" h="70161" extrusionOk="0">
                  <a:moveTo>
                    <a:pt x="57010" y="0"/>
                  </a:moveTo>
                  <a:cubicBezTo>
                    <a:pt x="52419" y="0"/>
                    <a:pt x="49709" y="6778"/>
                    <a:pt x="49709" y="6778"/>
                  </a:cubicBezTo>
                  <a:cubicBezTo>
                    <a:pt x="49709" y="6778"/>
                    <a:pt x="40137" y="31638"/>
                    <a:pt x="33302" y="44080"/>
                  </a:cubicBezTo>
                  <a:lnTo>
                    <a:pt x="33302" y="44104"/>
                  </a:lnTo>
                  <a:lnTo>
                    <a:pt x="33302" y="44116"/>
                  </a:lnTo>
                  <a:cubicBezTo>
                    <a:pt x="33100" y="44473"/>
                    <a:pt x="32886" y="44842"/>
                    <a:pt x="32695" y="45188"/>
                  </a:cubicBezTo>
                  <a:cubicBezTo>
                    <a:pt x="32695" y="45188"/>
                    <a:pt x="32683" y="45200"/>
                    <a:pt x="32683" y="45211"/>
                  </a:cubicBezTo>
                  <a:cubicBezTo>
                    <a:pt x="30672" y="48736"/>
                    <a:pt x="28931" y="51016"/>
                    <a:pt x="27839" y="51016"/>
                  </a:cubicBezTo>
                  <a:cubicBezTo>
                    <a:pt x="27806" y="51016"/>
                    <a:pt x="27774" y="51014"/>
                    <a:pt x="27742" y="51010"/>
                  </a:cubicBezTo>
                  <a:cubicBezTo>
                    <a:pt x="25968" y="50748"/>
                    <a:pt x="35160" y="33067"/>
                    <a:pt x="37482" y="28650"/>
                  </a:cubicBezTo>
                  <a:lnTo>
                    <a:pt x="37482" y="28638"/>
                  </a:lnTo>
                  <a:cubicBezTo>
                    <a:pt x="37815" y="28007"/>
                    <a:pt x="38005" y="27650"/>
                    <a:pt x="38005" y="27650"/>
                  </a:cubicBezTo>
                  <a:lnTo>
                    <a:pt x="38005" y="27650"/>
                  </a:lnTo>
                  <a:lnTo>
                    <a:pt x="536" y="30305"/>
                  </a:lnTo>
                  <a:cubicBezTo>
                    <a:pt x="536" y="30305"/>
                    <a:pt x="322" y="32222"/>
                    <a:pt x="239" y="35234"/>
                  </a:cubicBezTo>
                  <a:lnTo>
                    <a:pt x="239" y="35508"/>
                  </a:lnTo>
                  <a:cubicBezTo>
                    <a:pt x="1" y="45569"/>
                    <a:pt x="1167" y="66940"/>
                    <a:pt x="15336" y="69845"/>
                  </a:cubicBezTo>
                  <a:cubicBezTo>
                    <a:pt x="15753" y="69929"/>
                    <a:pt x="16193" y="69988"/>
                    <a:pt x="16634" y="70048"/>
                  </a:cubicBezTo>
                  <a:lnTo>
                    <a:pt x="16669" y="70048"/>
                  </a:lnTo>
                  <a:cubicBezTo>
                    <a:pt x="16848" y="70084"/>
                    <a:pt x="17038" y="70095"/>
                    <a:pt x="17217" y="70107"/>
                  </a:cubicBezTo>
                  <a:cubicBezTo>
                    <a:pt x="17590" y="70139"/>
                    <a:pt x="17963" y="70160"/>
                    <a:pt x="18333" y="70160"/>
                  </a:cubicBezTo>
                  <a:cubicBezTo>
                    <a:pt x="18517" y="70160"/>
                    <a:pt x="18701" y="70155"/>
                    <a:pt x="18884" y="70143"/>
                  </a:cubicBezTo>
                  <a:cubicBezTo>
                    <a:pt x="20729" y="70072"/>
                    <a:pt x="22480" y="69631"/>
                    <a:pt x="24147" y="68905"/>
                  </a:cubicBezTo>
                  <a:cubicBezTo>
                    <a:pt x="24194" y="68893"/>
                    <a:pt x="24242" y="68869"/>
                    <a:pt x="24289" y="68845"/>
                  </a:cubicBezTo>
                  <a:cubicBezTo>
                    <a:pt x="24420" y="68786"/>
                    <a:pt x="24539" y="68726"/>
                    <a:pt x="24670" y="68667"/>
                  </a:cubicBezTo>
                  <a:cubicBezTo>
                    <a:pt x="24718" y="68655"/>
                    <a:pt x="24766" y="68643"/>
                    <a:pt x="24801" y="68607"/>
                  </a:cubicBezTo>
                  <a:cubicBezTo>
                    <a:pt x="39529" y="61404"/>
                    <a:pt x="47066" y="31150"/>
                    <a:pt x="49019" y="25471"/>
                  </a:cubicBezTo>
                  <a:cubicBezTo>
                    <a:pt x="51203" y="19077"/>
                    <a:pt x="54674" y="6176"/>
                    <a:pt x="57805" y="6176"/>
                  </a:cubicBezTo>
                  <a:cubicBezTo>
                    <a:pt x="57932" y="6176"/>
                    <a:pt x="58060" y="6198"/>
                    <a:pt x="58186" y="6242"/>
                  </a:cubicBezTo>
                  <a:cubicBezTo>
                    <a:pt x="58365" y="6302"/>
                    <a:pt x="58532" y="6373"/>
                    <a:pt x="58675" y="6445"/>
                  </a:cubicBezTo>
                  <a:lnTo>
                    <a:pt x="58698" y="6445"/>
                  </a:lnTo>
                  <a:cubicBezTo>
                    <a:pt x="61354" y="7814"/>
                    <a:pt x="60746" y="11576"/>
                    <a:pt x="60746" y="11576"/>
                  </a:cubicBezTo>
                  <a:lnTo>
                    <a:pt x="62770" y="11910"/>
                  </a:lnTo>
                  <a:cubicBezTo>
                    <a:pt x="62770" y="11910"/>
                    <a:pt x="65604" y="3718"/>
                    <a:pt x="59496" y="646"/>
                  </a:cubicBezTo>
                  <a:cubicBezTo>
                    <a:pt x="58616" y="194"/>
                    <a:pt x="57787" y="0"/>
                    <a:pt x="57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9;p72">
              <a:extLst>
                <a:ext uri="{FF2B5EF4-FFF2-40B4-BE49-F238E27FC236}">
                  <a16:creationId xmlns:a16="http://schemas.microsoft.com/office/drawing/2014/main" id="{997C5A85-7755-39B8-DFC5-43AB390C38E5}"/>
                </a:ext>
              </a:extLst>
            </p:cNvPr>
            <p:cNvSpPr/>
            <p:nvPr/>
          </p:nvSpPr>
          <p:spPr>
            <a:xfrm>
              <a:off x="784600" y="3303950"/>
              <a:ext cx="1132025" cy="514750"/>
            </a:xfrm>
            <a:custGeom>
              <a:avLst/>
              <a:gdLst/>
              <a:ahLst/>
              <a:cxnLst/>
              <a:rect l="l" t="t" r="r" b="b"/>
              <a:pathLst>
                <a:path w="45281" h="20590" extrusionOk="0">
                  <a:moveTo>
                    <a:pt x="32105" y="1"/>
                  </a:moveTo>
                  <a:cubicBezTo>
                    <a:pt x="28746" y="1"/>
                    <a:pt x="24951" y="421"/>
                    <a:pt x="21004" y="1305"/>
                  </a:cubicBezTo>
                  <a:cubicBezTo>
                    <a:pt x="8919" y="4019"/>
                    <a:pt x="1" y="10056"/>
                    <a:pt x="1061" y="14794"/>
                  </a:cubicBezTo>
                  <a:cubicBezTo>
                    <a:pt x="1489" y="16699"/>
                    <a:pt x="3454" y="18092"/>
                    <a:pt x="6454" y="18914"/>
                  </a:cubicBezTo>
                  <a:cubicBezTo>
                    <a:pt x="8230" y="20006"/>
                    <a:pt x="11235" y="20589"/>
                    <a:pt x="14922" y="20589"/>
                  </a:cubicBezTo>
                  <a:cubicBezTo>
                    <a:pt x="17908" y="20589"/>
                    <a:pt x="21342" y="20207"/>
                    <a:pt x="24933" y="19402"/>
                  </a:cubicBezTo>
                  <a:cubicBezTo>
                    <a:pt x="28147" y="18676"/>
                    <a:pt x="31314" y="17676"/>
                    <a:pt x="34315" y="16283"/>
                  </a:cubicBezTo>
                  <a:cubicBezTo>
                    <a:pt x="36553" y="15235"/>
                    <a:pt x="38780" y="13901"/>
                    <a:pt x="40470" y="12032"/>
                  </a:cubicBezTo>
                  <a:cubicBezTo>
                    <a:pt x="40542" y="11961"/>
                    <a:pt x="40613" y="11877"/>
                    <a:pt x="40673" y="11794"/>
                  </a:cubicBezTo>
                  <a:cubicBezTo>
                    <a:pt x="43685" y="9532"/>
                    <a:pt x="45280" y="7115"/>
                    <a:pt x="44792" y="4972"/>
                  </a:cubicBezTo>
                  <a:cubicBezTo>
                    <a:pt x="44079" y="1782"/>
                    <a:pt x="39018" y="1"/>
                    <a:pt x="321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80;p72">
              <a:extLst>
                <a:ext uri="{FF2B5EF4-FFF2-40B4-BE49-F238E27FC236}">
                  <a16:creationId xmlns:a16="http://schemas.microsoft.com/office/drawing/2014/main" id="{ABB3E793-3F98-BF1D-8EAB-F6E5F04D0E09}"/>
                </a:ext>
              </a:extLst>
            </p:cNvPr>
            <p:cNvSpPr/>
            <p:nvPr/>
          </p:nvSpPr>
          <p:spPr>
            <a:xfrm>
              <a:off x="1086125" y="3426575"/>
              <a:ext cx="593550" cy="210350"/>
            </a:xfrm>
            <a:custGeom>
              <a:avLst/>
              <a:gdLst/>
              <a:ahLst/>
              <a:cxnLst/>
              <a:rect l="l" t="t" r="r" b="b"/>
              <a:pathLst>
                <a:path w="23742" h="8414" extrusionOk="0">
                  <a:moveTo>
                    <a:pt x="18396" y="0"/>
                  </a:moveTo>
                  <a:cubicBezTo>
                    <a:pt x="17624" y="0"/>
                    <a:pt x="16784" y="42"/>
                    <a:pt x="15896" y="126"/>
                  </a:cubicBezTo>
                  <a:cubicBezTo>
                    <a:pt x="14396" y="269"/>
                    <a:pt x="12741" y="519"/>
                    <a:pt x="11026" y="912"/>
                  </a:cubicBezTo>
                  <a:cubicBezTo>
                    <a:pt x="7204" y="1757"/>
                    <a:pt x="3942" y="3055"/>
                    <a:pt x="2001" y="4329"/>
                  </a:cubicBezTo>
                  <a:cubicBezTo>
                    <a:pt x="691" y="5210"/>
                    <a:pt x="1" y="6091"/>
                    <a:pt x="156" y="6818"/>
                  </a:cubicBezTo>
                  <a:cubicBezTo>
                    <a:pt x="389" y="7865"/>
                    <a:pt x="2341" y="8414"/>
                    <a:pt x="5185" y="8414"/>
                  </a:cubicBezTo>
                  <a:cubicBezTo>
                    <a:pt x="6413" y="8414"/>
                    <a:pt x="7806" y="8312"/>
                    <a:pt x="9300" y="8103"/>
                  </a:cubicBezTo>
                  <a:cubicBezTo>
                    <a:pt x="10324" y="7961"/>
                    <a:pt x="11395" y="7770"/>
                    <a:pt x="12502" y="7520"/>
                  </a:cubicBezTo>
                  <a:cubicBezTo>
                    <a:pt x="13050" y="7389"/>
                    <a:pt x="13586" y="7246"/>
                    <a:pt x="14110" y="7115"/>
                  </a:cubicBezTo>
                  <a:cubicBezTo>
                    <a:pt x="19706" y="5627"/>
                    <a:pt x="23742" y="3258"/>
                    <a:pt x="23385" y="1591"/>
                  </a:cubicBezTo>
                  <a:cubicBezTo>
                    <a:pt x="23151" y="553"/>
                    <a:pt x="21216" y="0"/>
                    <a:pt x="18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81;p72">
              <a:extLst>
                <a:ext uri="{FF2B5EF4-FFF2-40B4-BE49-F238E27FC236}">
                  <a16:creationId xmlns:a16="http://schemas.microsoft.com/office/drawing/2014/main" id="{81B41466-8DB0-DB53-6FD7-9500AD024888}"/>
                </a:ext>
              </a:extLst>
            </p:cNvPr>
            <p:cNvSpPr/>
            <p:nvPr/>
          </p:nvSpPr>
          <p:spPr>
            <a:xfrm>
              <a:off x="877475" y="3753575"/>
              <a:ext cx="383400" cy="865600"/>
            </a:xfrm>
            <a:custGeom>
              <a:avLst/>
              <a:gdLst/>
              <a:ahLst/>
              <a:cxnLst/>
              <a:rect l="l" t="t" r="r" b="b"/>
              <a:pathLst>
                <a:path w="15336" h="34624" extrusionOk="0">
                  <a:moveTo>
                    <a:pt x="227" y="0"/>
                  </a:moveTo>
                  <a:lnTo>
                    <a:pt x="227" y="286"/>
                  </a:lnTo>
                  <a:cubicBezTo>
                    <a:pt x="1" y="10347"/>
                    <a:pt x="1167" y="31718"/>
                    <a:pt x="15336" y="34623"/>
                  </a:cubicBezTo>
                  <a:cubicBezTo>
                    <a:pt x="5194" y="25720"/>
                    <a:pt x="8357" y="2489"/>
                    <a:pt x="8347" y="2489"/>
                  </a:cubicBezTo>
                  <a:lnTo>
                    <a:pt x="8347" y="2489"/>
                  </a:lnTo>
                  <a:cubicBezTo>
                    <a:pt x="8347" y="2489"/>
                    <a:pt x="8347" y="2489"/>
                    <a:pt x="8347" y="2489"/>
                  </a:cubicBezTo>
                  <a:cubicBezTo>
                    <a:pt x="3799" y="1869"/>
                    <a:pt x="227"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82;p72">
              <a:extLst>
                <a:ext uri="{FF2B5EF4-FFF2-40B4-BE49-F238E27FC236}">
                  <a16:creationId xmlns:a16="http://schemas.microsoft.com/office/drawing/2014/main" id="{0D130276-CB06-42B5-01DD-0DC58BD92437}"/>
                </a:ext>
              </a:extLst>
            </p:cNvPr>
            <p:cNvSpPr/>
            <p:nvPr/>
          </p:nvSpPr>
          <p:spPr>
            <a:xfrm>
              <a:off x="2366350" y="3132350"/>
              <a:ext cx="111650" cy="220350"/>
            </a:xfrm>
            <a:custGeom>
              <a:avLst/>
              <a:gdLst/>
              <a:ahLst/>
              <a:cxnLst/>
              <a:rect l="l" t="t" r="r" b="b"/>
              <a:pathLst>
                <a:path w="4466" h="8814" extrusionOk="0">
                  <a:moveTo>
                    <a:pt x="929" y="0"/>
                  </a:moveTo>
                  <a:cubicBezTo>
                    <a:pt x="713" y="0"/>
                    <a:pt x="523" y="152"/>
                    <a:pt x="489" y="382"/>
                  </a:cubicBezTo>
                  <a:lnTo>
                    <a:pt x="1" y="4609"/>
                  </a:lnTo>
                  <a:cubicBezTo>
                    <a:pt x="1" y="4716"/>
                    <a:pt x="13" y="4823"/>
                    <a:pt x="72" y="4906"/>
                  </a:cubicBezTo>
                  <a:lnTo>
                    <a:pt x="2513" y="8621"/>
                  </a:lnTo>
                  <a:cubicBezTo>
                    <a:pt x="2596" y="8716"/>
                    <a:pt x="2692" y="8800"/>
                    <a:pt x="2834" y="8812"/>
                  </a:cubicBezTo>
                  <a:cubicBezTo>
                    <a:pt x="2850" y="8813"/>
                    <a:pt x="2865" y="8814"/>
                    <a:pt x="2880" y="8814"/>
                  </a:cubicBezTo>
                  <a:cubicBezTo>
                    <a:pt x="3090" y="8814"/>
                    <a:pt x="3289" y="8664"/>
                    <a:pt x="3323" y="8442"/>
                  </a:cubicBezTo>
                  <a:lnTo>
                    <a:pt x="4430" y="680"/>
                  </a:lnTo>
                  <a:cubicBezTo>
                    <a:pt x="4466" y="430"/>
                    <a:pt x="4275" y="191"/>
                    <a:pt x="4025" y="179"/>
                  </a:cubicBezTo>
                  <a:lnTo>
                    <a:pt x="953" y="1"/>
                  </a:lnTo>
                  <a:cubicBezTo>
                    <a:pt x="945" y="0"/>
                    <a:pt x="937" y="0"/>
                    <a:pt x="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83;p72">
              <a:extLst>
                <a:ext uri="{FF2B5EF4-FFF2-40B4-BE49-F238E27FC236}">
                  <a16:creationId xmlns:a16="http://schemas.microsoft.com/office/drawing/2014/main" id="{31E6F410-6531-B230-5F1C-0F7C38DD82BF}"/>
                </a:ext>
              </a:extLst>
            </p:cNvPr>
            <p:cNvSpPr/>
            <p:nvPr/>
          </p:nvSpPr>
          <p:spPr>
            <a:xfrm>
              <a:off x="1461475" y="3588975"/>
              <a:ext cx="352750" cy="614750"/>
            </a:xfrm>
            <a:custGeom>
              <a:avLst/>
              <a:gdLst/>
              <a:ahLst/>
              <a:cxnLst/>
              <a:rect l="l" t="t" r="r" b="b"/>
              <a:pathLst>
                <a:path w="14110" h="24590" extrusionOk="0">
                  <a:moveTo>
                    <a:pt x="14110" y="0"/>
                  </a:moveTo>
                  <a:cubicBezTo>
                    <a:pt x="14109" y="0"/>
                    <a:pt x="10847" y="3882"/>
                    <a:pt x="5287" y="5715"/>
                  </a:cubicBezTo>
                  <a:cubicBezTo>
                    <a:pt x="5287" y="5715"/>
                    <a:pt x="1" y="24408"/>
                    <a:pt x="3120" y="24586"/>
                  </a:cubicBezTo>
                  <a:cubicBezTo>
                    <a:pt x="3155" y="24588"/>
                    <a:pt x="3189" y="24589"/>
                    <a:pt x="3224" y="24589"/>
                  </a:cubicBezTo>
                  <a:cubicBezTo>
                    <a:pt x="6212" y="24589"/>
                    <a:pt x="9147" y="17021"/>
                    <a:pt x="9323" y="16550"/>
                  </a:cubicBezTo>
                  <a:lnTo>
                    <a:pt x="9323" y="16550"/>
                  </a:lnTo>
                  <a:cubicBezTo>
                    <a:pt x="7317" y="20067"/>
                    <a:pt x="5590" y="22355"/>
                    <a:pt x="4466" y="22355"/>
                  </a:cubicBezTo>
                  <a:cubicBezTo>
                    <a:pt x="4429" y="22355"/>
                    <a:pt x="4394" y="22353"/>
                    <a:pt x="4358" y="22348"/>
                  </a:cubicBezTo>
                  <a:cubicBezTo>
                    <a:pt x="2584" y="22098"/>
                    <a:pt x="11788" y="4417"/>
                    <a:pt x="14110" y="0"/>
                  </a:cubicBezTo>
                  <a:close/>
                </a:path>
              </a:pathLst>
            </a:custGeom>
            <a:solidFill>
              <a:srgbClr val="232428">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84;p72">
              <a:extLst>
                <a:ext uri="{FF2B5EF4-FFF2-40B4-BE49-F238E27FC236}">
                  <a16:creationId xmlns:a16="http://schemas.microsoft.com/office/drawing/2014/main" id="{BC256837-3D39-B9D0-8E63-9474D4C47819}"/>
                </a:ext>
              </a:extLst>
            </p:cNvPr>
            <p:cNvSpPr/>
            <p:nvPr/>
          </p:nvSpPr>
          <p:spPr>
            <a:xfrm>
              <a:off x="1498100" y="3017900"/>
              <a:ext cx="846850" cy="1570325"/>
            </a:xfrm>
            <a:custGeom>
              <a:avLst/>
              <a:gdLst/>
              <a:ahLst/>
              <a:cxnLst/>
              <a:rect l="l" t="t" r="r" b="b"/>
              <a:pathLst>
                <a:path w="33874" h="62813" extrusionOk="0">
                  <a:moveTo>
                    <a:pt x="32084" y="1"/>
                  </a:moveTo>
                  <a:cubicBezTo>
                    <a:pt x="31594" y="1"/>
                    <a:pt x="31059" y="163"/>
                    <a:pt x="30552" y="650"/>
                  </a:cubicBezTo>
                  <a:cubicBezTo>
                    <a:pt x="25801" y="5138"/>
                    <a:pt x="12942" y="56061"/>
                    <a:pt x="0" y="62812"/>
                  </a:cubicBezTo>
                  <a:lnTo>
                    <a:pt x="0" y="62812"/>
                  </a:lnTo>
                  <a:cubicBezTo>
                    <a:pt x="14716" y="55609"/>
                    <a:pt x="22265" y="25355"/>
                    <a:pt x="24206" y="19664"/>
                  </a:cubicBezTo>
                  <a:cubicBezTo>
                    <a:pt x="26402" y="13281"/>
                    <a:pt x="29862" y="370"/>
                    <a:pt x="32992" y="370"/>
                  </a:cubicBezTo>
                  <a:cubicBezTo>
                    <a:pt x="33120" y="370"/>
                    <a:pt x="33247" y="391"/>
                    <a:pt x="33373" y="436"/>
                  </a:cubicBezTo>
                  <a:cubicBezTo>
                    <a:pt x="33552" y="495"/>
                    <a:pt x="33719" y="578"/>
                    <a:pt x="33873" y="650"/>
                  </a:cubicBezTo>
                  <a:cubicBezTo>
                    <a:pt x="33772" y="580"/>
                    <a:pt x="33010" y="1"/>
                    <a:pt x="32084" y="1"/>
                  </a:cubicBezTo>
                  <a:close/>
                </a:path>
              </a:pathLst>
            </a:custGeom>
            <a:solidFill>
              <a:srgbClr val="232428">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85;p72">
              <a:extLst>
                <a:ext uri="{FF2B5EF4-FFF2-40B4-BE49-F238E27FC236}">
                  <a16:creationId xmlns:a16="http://schemas.microsoft.com/office/drawing/2014/main" id="{522FE859-ADE7-C826-15CB-699142D91842}"/>
                </a:ext>
              </a:extLst>
            </p:cNvPr>
            <p:cNvSpPr/>
            <p:nvPr/>
          </p:nvSpPr>
          <p:spPr>
            <a:xfrm>
              <a:off x="1997250" y="3239550"/>
              <a:ext cx="68500" cy="74675"/>
            </a:xfrm>
            <a:custGeom>
              <a:avLst/>
              <a:gdLst/>
              <a:ahLst/>
              <a:cxnLst/>
              <a:rect l="l" t="t" r="r" b="b"/>
              <a:pathLst>
                <a:path w="2740" h="2987" extrusionOk="0">
                  <a:moveTo>
                    <a:pt x="1643" y="1"/>
                  </a:moveTo>
                  <a:cubicBezTo>
                    <a:pt x="1149" y="1"/>
                    <a:pt x="607" y="412"/>
                    <a:pt x="346" y="1059"/>
                  </a:cubicBezTo>
                  <a:cubicBezTo>
                    <a:pt x="1" y="1845"/>
                    <a:pt x="191" y="2678"/>
                    <a:pt x="763" y="2916"/>
                  </a:cubicBezTo>
                  <a:cubicBezTo>
                    <a:pt x="869" y="2964"/>
                    <a:pt x="982" y="2986"/>
                    <a:pt x="1098" y="2986"/>
                  </a:cubicBezTo>
                  <a:cubicBezTo>
                    <a:pt x="1592" y="2986"/>
                    <a:pt x="2134" y="2574"/>
                    <a:pt x="2394" y="1928"/>
                  </a:cubicBezTo>
                  <a:cubicBezTo>
                    <a:pt x="2739" y="1142"/>
                    <a:pt x="2549" y="309"/>
                    <a:pt x="1977" y="71"/>
                  </a:cubicBezTo>
                  <a:cubicBezTo>
                    <a:pt x="1871" y="23"/>
                    <a:pt x="1758" y="1"/>
                    <a:pt x="1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86;p72">
              <a:extLst>
                <a:ext uri="{FF2B5EF4-FFF2-40B4-BE49-F238E27FC236}">
                  <a16:creationId xmlns:a16="http://schemas.microsoft.com/office/drawing/2014/main" id="{53B5FE0E-D1E2-4979-D829-872FC53DE571}"/>
                </a:ext>
              </a:extLst>
            </p:cNvPr>
            <p:cNvSpPr/>
            <p:nvPr/>
          </p:nvSpPr>
          <p:spPr>
            <a:xfrm>
              <a:off x="2022850" y="3271300"/>
              <a:ext cx="65525" cy="33750"/>
            </a:xfrm>
            <a:custGeom>
              <a:avLst/>
              <a:gdLst/>
              <a:ahLst/>
              <a:cxnLst/>
              <a:rect l="l" t="t" r="r" b="b"/>
              <a:pathLst>
                <a:path w="2621" h="1350" extrusionOk="0">
                  <a:moveTo>
                    <a:pt x="357" y="1"/>
                  </a:moveTo>
                  <a:cubicBezTo>
                    <a:pt x="231" y="1"/>
                    <a:pt x="108" y="73"/>
                    <a:pt x="60" y="206"/>
                  </a:cubicBezTo>
                  <a:cubicBezTo>
                    <a:pt x="1" y="348"/>
                    <a:pt x="84" y="527"/>
                    <a:pt x="239" y="587"/>
                  </a:cubicBezTo>
                  <a:lnTo>
                    <a:pt x="2180" y="1337"/>
                  </a:lnTo>
                  <a:cubicBezTo>
                    <a:pt x="2204" y="1337"/>
                    <a:pt x="2227" y="1349"/>
                    <a:pt x="2251" y="1349"/>
                  </a:cubicBezTo>
                  <a:cubicBezTo>
                    <a:pt x="2261" y="1349"/>
                    <a:pt x="2270" y="1350"/>
                    <a:pt x="2280" y="1350"/>
                  </a:cubicBezTo>
                  <a:cubicBezTo>
                    <a:pt x="2402" y="1350"/>
                    <a:pt x="2528" y="1280"/>
                    <a:pt x="2561" y="1158"/>
                  </a:cubicBezTo>
                  <a:cubicBezTo>
                    <a:pt x="2620" y="1003"/>
                    <a:pt x="2549" y="825"/>
                    <a:pt x="2382" y="765"/>
                  </a:cubicBezTo>
                  <a:lnTo>
                    <a:pt x="453" y="15"/>
                  </a:lnTo>
                  <a:cubicBezTo>
                    <a:pt x="422" y="5"/>
                    <a:pt x="389"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87;p72">
              <a:extLst>
                <a:ext uri="{FF2B5EF4-FFF2-40B4-BE49-F238E27FC236}">
                  <a16:creationId xmlns:a16="http://schemas.microsoft.com/office/drawing/2014/main" id="{87120C23-0448-CEF9-E0C0-BB686E7A9798}"/>
                </a:ext>
              </a:extLst>
            </p:cNvPr>
            <p:cNvSpPr/>
            <p:nvPr/>
          </p:nvSpPr>
          <p:spPr>
            <a:xfrm>
              <a:off x="1942500" y="3362775"/>
              <a:ext cx="68475" cy="74650"/>
            </a:xfrm>
            <a:custGeom>
              <a:avLst/>
              <a:gdLst/>
              <a:ahLst/>
              <a:cxnLst/>
              <a:rect l="l" t="t" r="r" b="b"/>
              <a:pathLst>
                <a:path w="2739" h="2986" extrusionOk="0">
                  <a:moveTo>
                    <a:pt x="1649" y="1"/>
                  </a:moveTo>
                  <a:cubicBezTo>
                    <a:pt x="1151" y="1"/>
                    <a:pt x="615" y="411"/>
                    <a:pt x="345" y="1047"/>
                  </a:cubicBezTo>
                  <a:cubicBezTo>
                    <a:pt x="0" y="1845"/>
                    <a:pt x="203" y="2678"/>
                    <a:pt x="762" y="2916"/>
                  </a:cubicBezTo>
                  <a:cubicBezTo>
                    <a:pt x="869" y="2963"/>
                    <a:pt x="982" y="2985"/>
                    <a:pt x="1097" y="2985"/>
                  </a:cubicBezTo>
                  <a:cubicBezTo>
                    <a:pt x="1596" y="2985"/>
                    <a:pt x="2134" y="2567"/>
                    <a:pt x="2405" y="1928"/>
                  </a:cubicBezTo>
                  <a:cubicBezTo>
                    <a:pt x="2739" y="1142"/>
                    <a:pt x="2548" y="309"/>
                    <a:pt x="1989" y="71"/>
                  </a:cubicBezTo>
                  <a:cubicBezTo>
                    <a:pt x="1880" y="23"/>
                    <a:pt x="1765" y="1"/>
                    <a:pt x="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8;p72">
              <a:extLst>
                <a:ext uri="{FF2B5EF4-FFF2-40B4-BE49-F238E27FC236}">
                  <a16:creationId xmlns:a16="http://schemas.microsoft.com/office/drawing/2014/main" id="{292CEA65-E429-7431-03C3-5B3B44D3ED3D}"/>
                </a:ext>
              </a:extLst>
            </p:cNvPr>
            <p:cNvSpPr/>
            <p:nvPr/>
          </p:nvSpPr>
          <p:spPr>
            <a:xfrm>
              <a:off x="1967800" y="3394375"/>
              <a:ext cx="65500" cy="33900"/>
            </a:xfrm>
            <a:custGeom>
              <a:avLst/>
              <a:gdLst/>
              <a:ahLst/>
              <a:cxnLst/>
              <a:rect l="l" t="t" r="r" b="b"/>
              <a:pathLst>
                <a:path w="2620" h="1356" extrusionOk="0">
                  <a:moveTo>
                    <a:pt x="342" y="0"/>
                  </a:moveTo>
                  <a:cubicBezTo>
                    <a:pt x="221" y="0"/>
                    <a:pt x="105" y="72"/>
                    <a:pt x="60" y="200"/>
                  </a:cubicBezTo>
                  <a:cubicBezTo>
                    <a:pt x="0" y="355"/>
                    <a:pt x="84" y="533"/>
                    <a:pt x="238" y="593"/>
                  </a:cubicBezTo>
                  <a:lnTo>
                    <a:pt x="2179" y="1331"/>
                  </a:lnTo>
                  <a:cubicBezTo>
                    <a:pt x="2203" y="1331"/>
                    <a:pt x="2227" y="1355"/>
                    <a:pt x="2251" y="1355"/>
                  </a:cubicBezTo>
                  <a:cubicBezTo>
                    <a:pt x="2262" y="1356"/>
                    <a:pt x="2273" y="1356"/>
                    <a:pt x="2283" y="1356"/>
                  </a:cubicBezTo>
                  <a:cubicBezTo>
                    <a:pt x="2424" y="1356"/>
                    <a:pt x="2538" y="1285"/>
                    <a:pt x="2560" y="1152"/>
                  </a:cubicBezTo>
                  <a:cubicBezTo>
                    <a:pt x="2620" y="1009"/>
                    <a:pt x="2548" y="831"/>
                    <a:pt x="2381" y="771"/>
                  </a:cubicBezTo>
                  <a:lnTo>
                    <a:pt x="453" y="21"/>
                  </a:lnTo>
                  <a:cubicBezTo>
                    <a:pt x="416" y="7"/>
                    <a:pt x="379" y="0"/>
                    <a:pt x="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89;p72">
              <a:extLst>
                <a:ext uri="{FF2B5EF4-FFF2-40B4-BE49-F238E27FC236}">
                  <a16:creationId xmlns:a16="http://schemas.microsoft.com/office/drawing/2014/main" id="{D08201D4-0D48-091D-3655-D43FD3C2DC64}"/>
                </a:ext>
              </a:extLst>
            </p:cNvPr>
            <p:cNvSpPr/>
            <p:nvPr/>
          </p:nvSpPr>
          <p:spPr>
            <a:xfrm>
              <a:off x="1891000" y="3482150"/>
              <a:ext cx="68475" cy="74625"/>
            </a:xfrm>
            <a:custGeom>
              <a:avLst/>
              <a:gdLst/>
              <a:ahLst/>
              <a:cxnLst/>
              <a:rect l="l" t="t" r="r" b="b"/>
              <a:pathLst>
                <a:path w="2739" h="2985" extrusionOk="0">
                  <a:moveTo>
                    <a:pt x="1637" y="0"/>
                  </a:moveTo>
                  <a:cubicBezTo>
                    <a:pt x="1140" y="0"/>
                    <a:pt x="604" y="412"/>
                    <a:pt x="334" y="1058"/>
                  </a:cubicBezTo>
                  <a:cubicBezTo>
                    <a:pt x="0" y="1844"/>
                    <a:pt x="191" y="2678"/>
                    <a:pt x="751" y="2916"/>
                  </a:cubicBezTo>
                  <a:cubicBezTo>
                    <a:pt x="857" y="2963"/>
                    <a:pt x="970" y="2985"/>
                    <a:pt x="1085" y="2985"/>
                  </a:cubicBezTo>
                  <a:cubicBezTo>
                    <a:pt x="1584" y="2985"/>
                    <a:pt x="2123" y="2566"/>
                    <a:pt x="2394" y="1928"/>
                  </a:cubicBezTo>
                  <a:cubicBezTo>
                    <a:pt x="2739" y="1142"/>
                    <a:pt x="2536" y="308"/>
                    <a:pt x="1977" y="70"/>
                  </a:cubicBezTo>
                  <a:cubicBezTo>
                    <a:pt x="1868" y="23"/>
                    <a:pt x="1754" y="0"/>
                    <a:pt x="1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90;p72">
              <a:extLst>
                <a:ext uri="{FF2B5EF4-FFF2-40B4-BE49-F238E27FC236}">
                  <a16:creationId xmlns:a16="http://schemas.microsoft.com/office/drawing/2014/main" id="{DABCFE05-FAB6-5538-F049-C3ADEA1B97A0}"/>
                </a:ext>
              </a:extLst>
            </p:cNvPr>
            <p:cNvSpPr/>
            <p:nvPr/>
          </p:nvSpPr>
          <p:spPr>
            <a:xfrm>
              <a:off x="1916600" y="3513775"/>
              <a:ext cx="65500" cy="33875"/>
            </a:xfrm>
            <a:custGeom>
              <a:avLst/>
              <a:gdLst/>
              <a:ahLst/>
              <a:cxnLst/>
              <a:rect l="l" t="t" r="r" b="b"/>
              <a:pathLst>
                <a:path w="2620" h="1355" extrusionOk="0">
                  <a:moveTo>
                    <a:pt x="344" y="0"/>
                  </a:moveTo>
                  <a:cubicBezTo>
                    <a:pt x="226" y="0"/>
                    <a:pt x="106" y="80"/>
                    <a:pt x="60" y="210"/>
                  </a:cubicBezTo>
                  <a:cubicBezTo>
                    <a:pt x="0" y="353"/>
                    <a:pt x="72" y="532"/>
                    <a:pt x="238" y="591"/>
                  </a:cubicBezTo>
                  <a:lnTo>
                    <a:pt x="2167" y="1341"/>
                  </a:lnTo>
                  <a:cubicBezTo>
                    <a:pt x="2203" y="1341"/>
                    <a:pt x="2215" y="1353"/>
                    <a:pt x="2251" y="1353"/>
                  </a:cubicBezTo>
                  <a:cubicBezTo>
                    <a:pt x="2259" y="1354"/>
                    <a:pt x="2267" y="1354"/>
                    <a:pt x="2276" y="1354"/>
                  </a:cubicBezTo>
                  <a:cubicBezTo>
                    <a:pt x="2398" y="1354"/>
                    <a:pt x="2516" y="1273"/>
                    <a:pt x="2560" y="1151"/>
                  </a:cubicBezTo>
                  <a:cubicBezTo>
                    <a:pt x="2620" y="1008"/>
                    <a:pt x="2548" y="829"/>
                    <a:pt x="2382" y="770"/>
                  </a:cubicBezTo>
                  <a:lnTo>
                    <a:pt x="441" y="20"/>
                  </a:lnTo>
                  <a:cubicBezTo>
                    <a:pt x="410" y="7"/>
                    <a:pt x="37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91;p72">
              <a:extLst>
                <a:ext uri="{FF2B5EF4-FFF2-40B4-BE49-F238E27FC236}">
                  <a16:creationId xmlns:a16="http://schemas.microsoft.com/office/drawing/2014/main" id="{587DF7A2-7C1D-3B3C-3335-43068CBC0677}"/>
                </a:ext>
              </a:extLst>
            </p:cNvPr>
            <p:cNvSpPr/>
            <p:nvPr/>
          </p:nvSpPr>
          <p:spPr>
            <a:xfrm>
              <a:off x="1840400" y="3601525"/>
              <a:ext cx="67875" cy="74650"/>
            </a:xfrm>
            <a:custGeom>
              <a:avLst/>
              <a:gdLst/>
              <a:ahLst/>
              <a:cxnLst/>
              <a:rect l="l" t="t" r="r" b="b"/>
              <a:pathLst>
                <a:path w="2715" h="2986" extrusionOk="0">
                  <a:moveTo>
                    <a:pt x="1642" y="1"/>
                  </a:moveTo>
                  <a:cubicBezTo>
                    <a:pt x="1143" y="1"/>
                    <a:pt x="605" y="419"/>
                    <a:pt x="334" y="1058"/>
                  </a:cubicBezTo>
                  <a:cubicBezTo>
                    <a:pt x="0" y="1844"/>
                    <a:pt x="191" y="2677"/>
                    <a:pt x="750" y="2915"/>
                  </a:cubicBezTo>
                  <a:cubicBezTo>
                    <a:pt x="859" y="2963"/>
                    <a:pt x="974" y="2985"/>
                    <a:pt x="1090" y="2985"/>
                  </a:cubicBezTo>
                  <a:cubicBezTo>
                    <a:pt x="1588" y="2985"/>
                    <a:pt x="2123" y="2575"/>
                    <a:pt x="2394" y="1939"/>
                  </a:cubicBezTo>
                  <a:cubicBezTo>
                    <a:pt x="2715" y="1141"/>
                    <a:pt x="2524" y="308"/>
                    <a:pt x="1977" y="70"/>
                  </a:cubicBezTo>
                  <a:cubicBezTo>
                    <a:pt x="1870" y="23"/>
                    <a:pt x="1757" y="1"/>
                    <a:pt x="16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92;p72">
              <a:extLst>
                <a:ext uri="{FF2B5EF4-FFF2-40B4-BE49-F238E27FC236}">
                  <a16:creationId xmlns:a16="http://schemas.microsoft.com/office/drawing/2014/main" id="{DD365909-0D5A-8B00-6368-CB6E93DB3761}"/>
                </a:ext>
              </a:extLst>
            </p:cNvPr>
            <p:cNvSpPr/>
            <p:nvPr/>
          </p:nvSpPr>
          <p:spPr>
            <a:xfrm>
              <a:off x="1865700" y="3633400"/>
              <a:ext cx="65500" cy="33600"/>
            </a:xfrm>
            <a:custGeom>
              <a:avLst/>
              <a:gdLst/>
              <a:ahLst/>
              <a:cxnLst/>
              <a:rect l="l" t="t" r="r" b="b"/>
              <a:pathLst>
                <a:path w="2620" h="1344" extrusionOk="0">
                  <a:moveTo>
                    <a:pt x="336" y="0"/>
                  </a:moveTo>
                  <a:cubicBezTo>
                    <a:pt x="221" y="0"/>
                    <a:pt x="105" y="72"/>
                    <a:pt x="60" y="199"/>
                  </a:cubicBezTo>
                  <a:cubicBezTo>
                    <a:pt x="0" y="342"/>
                    <a:pt x="72" y="521"/>
                    <a:pt x="239" y="580"/>
                  </a:cubicBezTo>
                  <a:lnTo>
                    <a:pt x="2167" y="1331"/>
                  </a:lnTo>
                  <a:cubicBezTo>
                    <a:pt x="2203" y="1331"/>
                    <a:pt x="2215" y="1342"/>
                    <a:pt x="2239" y="1342"/>
                  </a:cubicBezTo>
                  <a:cubicBezTo>
                    <a:pt x="2249" y="1343"/>
                    <a:pt x="2259" y="1344"/>
                    <a:pt x="2269" y="1344"/>
                  </a:cubicBezTo>
                  <a:cubicBezTo>
                    <a:pt x="2400" y="1344"/>
                    <a:pt x="2516" y="1274"/>
                    <a:pt x="2560" y="1152"/>
                  </a:cubicBezTo>
                  <a:cubicBezTo>
                    <a:pt x="2620" y="997"/>
                    <a:pt x="2536" y="819"/>
                    <a:pt x="2382" y="759"/>
                  </a:cubicBezTo>
                  <a:lnTo>
                    <a:pt x="441" y="21"/>
                  </a:lnTo>
                  <a:cubicBezTo>
                    <a:pt x="407" y="7"/>
                    <a:pt x="372" y="0"/>
                    <a:pt x="3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93;p72">
              <a:extLst>
                <a:ext uri="{FF2B5EF4-FFF2-40B4-BE49-F238E27FC236}">
                  <a16:creationId xmlns:a16="http://schemas.microsoft.com/office/drawing/2014/main" id="{6D1EB27E-2158-868A-B668-8A44D9D86472}"/>
                </a:ext>
              </a:extLst>
            </p:cNvPr>
            <p:cNvSpPr/>
            <p:nvPr/>
          </p:nvSpPr>
          <p:spPr>
            <a:xfrm>
              <a:off x="1784150" y="3720275"/>
              <a:ext cx="68475" cy="74625"/>
            </a:xfrm>
            <a:custGeom>
              <a:avLst/>
              <a:gdLst/>
              <a:ahLst/>
              <a:cxnLst/>
              <a:rect l="l" t="t" r="r" b="b"/>
              <a:pathLst>
                <a:path w="2739" h="2985" extrusionOk="0">
                  <a:moveTo>
                    <a:pt x="1642" y="0"/>
                  </a:moveTo>
                  <a:cubicBezTo>
                    <a:pt x="1148" y="0"/>
                    <a:pt x="606" y="412"/>
                    <a:pt x="345" y="1058"/>
                  </a:cubicBezTo>
                  <a:cubicBezTo>
                    <a:pt x="0" y="1844"/>
                    <a:pt x="191" y="2678"/>
                    <a:pt x="762" y="2916"/>
                  </a:cubicBezTo>
                  <a:cubicBezTo>
                    <a:pt x="867" y="2963"/>
                    <a:pt x="978" y="2985"/>
                    <a:pt x="1092" y="2985"/>
                  </a:cubicBezTo>
                  <a:cubicBezTo>
                    <a:pt x="1587" y="2985"/>
                    <a:pt x="2132" y="2566"/>
                    <a:pt x="2393" y="1928"/>
                  </a:cubicBezTo>
                  <a:cubicBezTo>
                    <a:pt x="2739" y="1142"/>
                    <a:pt x="2548" y="308"/>
                    <a:pt x="1977" y="70"/>
                  </a:cubicBezTo>
                  <a:cubicBezTo>
                    <a:pt x="1870" y="23"/>
                    <a:pt x="1757" y="0"/>
                    <a:pt x="16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94;p72">
              <a:extLst>
                <a:ext uri="{FF2B5EF4-FFF2-40B4-BE49-F238E27FC236}">
                  <a16:creationId xmlns:a16="http://schemas.microsoft.com/office/drawing/2014/main" id="{4F6CA18E-872C-B858-E6B3-B67E0F5669AC}"/>
                </a:ext>
              </a:extLst>
            </p:cNvPr>
            <p:cNvSpPr/>
            <p:nvPr/>
          </p:nvSpPr>
          <p:spPr>
            <a:xfrm>
              <a:off x="1809450" y="3752450"/>
              <a:ext cx="77100" cy="37775"/>
            </a:xfrm>
            <a:custGeom>
              <a:avLst/>
              <a:gdLst/>
              <a:ahLst/>
              <a:cxnLst/>
              <a:rect l="l" t="t" r="r" b="b"/>
              <a:pathLst>
                <a:path w="3084" h="1511" extrusionOk="0">
                  <a:moveTo>
                    <a:pt x="336" y="1"/>
                  </a:moveTo>
                  <a:cubicBezTo>
                    <a:pt x="220" y="1"/>
                    <a:pt x="105" y="72"/>
                    <a:pt x="60" y="200"/>
                  </a:cubicBezTo>
                  <a:cubicBezTo>
                    <a:pt x="0" y="343"/>
                    <a:pt x="72" y="521"/>
                    <a:pt x="238" y="581"/>
                  </a:cubicBezTo>
                  <a:lnTo>
                    <a:pt x="2631" y="1498"/>
                  </a:lnTo>
                  <a:cubicBezTo>
                    <a:pt x="2667" y="1498"/>
                    <a:pt x="2679" y="1510"/>
                    <a:pt x="2703" y="1510"/>
                  </a:cubicBezTo>
                  <a:cubicBezTo>
                    <a:pt x="2713" y="1511"/>
                    <a:pt x="2723" y="1511"/>
                    <a:pt x="2734" y="1511"/>
                  </a:cubicBezTo>
                  <a:cubicBezTo>
                    <a:pt x="2864" y="1511"/>
                    <a:pt x="2980" y="1441"/>
                    <a:pt x="3024" y="1319"/>
                  </a:cubicBezTo>
                  <a:cubicBezTo>
                    <a:pt x="3084" y="1164"/>
                    <a:pt x="3000" y="986"/>
                    <a:pt x="2846" y="926"/>
                  </a:cubicBezTo>
                  <a:lnTo>
                    <a:pt x="441" y="21"/>
                  </a:lnTo>
                  <a:cubicBezTo>
                    <a:pt x="407" y="7"/>
                    <a:pt x="372" y="1"/>
                    <a:pt x="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95;p72">
              <a:extLst>
                <a:ext uri="{FF2B5EF4-FFF2-40B4-BE49-F238E27FC236}">
                  <a16:creationId xmlns:a16="http://schemas.microsoft.com/office/drawing/2014/main" id="{05AA507C-69C3-E193-DFF7-D5AB4F8D2890}"/>
                </a:ext>
              </a:extLst>
            </p:cNvPr>
            <p:cNvSpPr/>
            <p:nvPr/>
          </p:nvSpPr>
          <p:spPr>
            <a:xfrm>
              <a:off x="1826400" y="3098800"/>
              <a:ext cx="344425" cy="806325"/>
            </a:xfrm>
            <a:custGeom>
              <a:avLst/>
              <a:gdLst/>
              <a:ahLst/>
              <a:cxnLst/>
              <a:rect l="l" t="t" r="r" b="b"/>
              <a:pathLst>
                <a:path w="13777" h="32253" extrusionOk="0">
                  <a:moveTo>
                    <a:pt x="13430" y="0"/>
                  </a:moveTo>
                  <a:cubicBezTo>
                    <a:pt x="13304" y="0"/>
                    <a:pt x="13190" y="68"/>
                    <a:pt x="13145" y="176"/>
                  </a:cubicBezTo>
                  <a:lnTo>
                    <a:pt x="60" y="31835"/>
                  </a:lnTo>
                  <a:cubicBezTo>
                    <a:pt x="1" y="32001"/>
                    <a:pt x="84" y="32180"/>
                    <a:pt x="227" y="32240"/>
                  </a:cubicBezTo>
                  <a:cubicBezTo>
                    <a:pt x="239" y="32240"/>
                    <a:pt x="275" y="32251"/>
                    <a:pt x="298" y="32251"/>
                  </a:cubicBezTo>
                  <a:cubicBezTo>
                    <a:pt x="309" y="32252"/>
                    <a:pt x="319" y="32253"/>
                    <a:pt x="329" y="32253"/>
                  </a:cubicBezTo>
                  <a:cubicBezTo>
                    <a:pt x="460" y="32253"/>
                    <a:pt x="576" y="32182"/>
                    <a:pt x="620" y="32061"/>
                  </a:cubicBezTo>
                  <a:lnTo>
                    <a:pt x="13717" y="414"/>
                  </a:lnTo>
                  <a:cubicBezTo>
                    <a:pt x="13776" y="259"/>
                    <a:pt x="13693" y="69"/>
                    <a:pt x="13550" y="21"/>
                  </a:cubicBezTo>
                  <a:cubicBezTo>
                    <a:pt x="13510" y="7"/>
                    <a:pt x="13469" y="0"/>
                    <a:pt x="13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96;p72">
              <a:extLst>
                <a:ext uri="{FF2B5EF4-FFF2-40B4-BE49-F238E27FC236}">
                  <a16:creationId xmlns:a16="http://schemas.microsoft.com/office/drawing/2014/main" id="{E02B5C5F-C0A6-F9A9-551E-6E0E8640403D}"/>
                </a:ext>
              </a:extLst>
            </p:cNvPr>
            <p:cNvSpPr/>
            <p:nvPr/>
          </p:nvSpPr>
          <p:spPr>
            <a:xfrm>
              <a:off x="1867475" y="3118525"/>
              <a:ext cx="344725" cy="795675"/>
            </a:xfrm>
            <a:custGeom>
              <a:avLst/>
              <a:gdLst/>
              <a:ahLst/>
              <a:cxnLst/>
              <a:rect l="l" t="t" r="r" b="b"/>
              <a:pathLst>
                <a:path w="13789" h="31827" extrusionOk="0">
                  <a:moveTo>
                    <a:pt x="13281" y="0"/>
                  </a:moveTo>
                  <a:cubicBezTo>
                    <a:pt x="13097" y="0"/>
                    <a:pt x="12923" y="99"/>
                    <a:pt x="12860" y="280"/>
                  </a:cubicBezTo>
                  <a:lnTo>
                    <a:pt x="84" y="31201"/>
                  </a:lnTo>
                  <a:cubicBezTo>
                    <a:pt x="1" y="31439"/>
                    <a:pt x="108" y="31701"/>
                    <a:pt x="346" y="31796"/>
                  </a:cubicBezTo>
                  <a:cubicBezTo>
                    <a:pt x="382" y="31808"/>
                    <a:pt x="418" y="31820"/>
                    <a:pt x="465" y="31820"/>
                  </a:cubicBezTo>
                  <a:cubicBezTo>
                    <a:pt x="489" y="31824"/>
                    <a:pt x="514" y="31826"/>
                    <a:pt x="538" y="31826"/>
                  </a:cubicBezTo>
                  <a:cubicBezTo>
                    <a:pt x="705" y="31826"/>
                    <a:pt x="869" y="31721"/>
                    <a:pt x="941" y="31534"/>
                  </a:cubicBezTo>
                  <a:lnTo>
                    <a:pt x="13705" y="625"/>
                  </a:lnTo>
                  <a:cubicBezTo>
                    <a:pt x="13788" y="387"/>
                    <a:pt x="13693" y="125"/>
                    <a:pt x="13455" y="30"/>
                  </a:cubicBezTo>
                  <a:cubicBezTo>
                    <a:pt x="13398" y="10"/>
                    <a:pt x="13339" y="0"/>
                    <a:pt x="13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7;p72">
              <a:extLst>
                <a:ext uri="{FF2B5EF4-FFF2-40B4-BE49-F238E27FC236}">
                  <a16:creationId xmlns:a16="http://schemas.microsoft.com/office/drawing/2014/main" id="{8D4551D4-E35E-B6D0-D30D-BF18A430BEF9}"/>
                </a:ext>
              </a:extLst>
            </p:cNvPr>
            <p:cNvSpPr/>
            <p:nvPr/>
          </p:nvSpPr>
          <p:spPr>
            <a:xfrm>
              <a:off x="1459400" y="4126550"/>
              <a:ext cx="53600" cy="103575"/>
            </a:xfrm>
            <a:custGeom>
              <a:avLst/>
              <a:gdLst/>
              <a:ahLst/>
              <a:cxnLst/>
              <a:rect l="l" t="t" r="r" b="b"/>
              <a:pathLst>
                <a:path w="2144" h="4143" extrusionOk="0">
                  <a:moveTo>
                    <a:pt x="1526" y="0"/>
                  </a:moveTo>
                  <a:cubicBezTo>
                    <a:pt x="1116" y="0"/>
                    <a:pt x="577" y="799"/>
                    <a:pt x="298" y="1869"/>
                  </a:cubicBezTo>
                  <a:cubicBezTo>
                    <a:pt x="0" y="3000"/>
                    <a:pt x="96" y="4024"/>
                    <a:pt x="536" y="4131"/>
                  </a:cubicBezTo>
                  <a:cubicBezTo>
                    <a:pt x="563" y="4139"/>
                    <a:pt x="590" y="4142"/>
                    <a:pt x="618" y="4142"/>
                  </a:cubicBezTo>
                  <a:cubicBezTo>
                    <a:pt x="1028" y="4142"/>
                    <a:pt x="1567" y="3344"/>
                    <a:pt x="1846" y="2274"/>
                  </a:cubicBezTo>
                  <a:cubicBezTo>
                    <a:pt x="2143" y="1131"/>
                    <a:pt x="2036" y="119"/>
                    <a:pt x="1608" y="12"/>
                  </a:cubicBezTo>
                  <a:cubicBezTo>
                    <a:pt x="1581" y="4"/>
                    <a:pt x="1554" y="0"/>
                    <a:pt x="1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8;p72">
              <a:extLst>
                <a:ext uri="{FF2B5EF4-FFF2-40B4-BE49-F238E27FC236}">
                  <a16:creationId xmlns:a16="http://schemas.microsoft.com/office/drawing/2014/main" id="{636339DA-A2B5-1283-7B94-6BAE06C8F63A}"/>
                </a:ext>
              </a:extLst>
            </p:cNvPr>
            <p:cNvSpPr/>
            <p:nvPr/>
          </p:nvSpPr>
          <p:spPr>
            <a:xfrm>
              <a:off x="1589775" y="3698725"/>
              <a:ext cx="113725" cy="171325"/>
            </a:xfrm>
            <a:custGeom>
              <a:avLst/>
              <a:gdLst/>
              <a:ahLst/>
              <a:cxnLst/>
              <a:rect l="l" t="t" r="r" b="b"/>
              <a:pathLst>
                <a:path w="4549" h="6853" extrusionOk="0">
                  <a:moveTo>
                    <a:pt x="3606" y="1"/>
                  </a:moveTo>
                  <a:cubicBezTo>
                    <a:pt x="2881" y="1"/>
                    <a:pt x="1790" y="1176"/>
                    <a:pt x="1012" y="2837"/>
                  </a:cubicBezTo>
                  <a:cubicBezTo>
                    <a:pt x="155" y="4695"/>
                    <a:pt x="0" y="6469"/>
                    <a:pt x="703" y="6802"/>
                  </a:cubicBezTo>
                  <a:cubicBezTo>
                    <a:pt x="777" y="6836"/>
                    <a:pt x="858" y="6852"/>
                    <a:pt x="943" y="6852"/>
                  </a:cubicBezTo>
                  <a:cubicBezTo>
                    <a:pt x="1668" y="6852"/>
                    <a:pt x="2759" y="5677"/>
                    <a:pt x="3536" y="4016"/>
                  </a:cubicBezTo>
                  <a:cubicBezTo>
                    <a:pt x="4406" y="2158"/>
                    <a:pt x="4548" y="384"/>
                    <a:pt x="3846" y="51"/>
                  </a:cubicBezTo>
                  <a:cubicBezTo>
                    <a:pt x="3772" y="17"/>
                    <a:pt x="3691"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9;p72">
              <a:extLst>
                <a:ext uri="{FF2B5EF4-FFF2-40B4-BE49-F238E27FC236}">
                  <a16:creationId xmlns:a16="http://schemas.microsoft.com/office/drawing/2014/main" id="{867FE2C3-6FAE-02CA-A58C-F93C96BA73E2}"/>
                </a:ext>
              </a:extLst>
            </p:cNvPr>
            <p:cNvSpPr/>
            <p:nvPr/>
          </p:nvSpPr>
          <p:spPr>
            <a:xfrm>
              <a:off x="1638000" y="3776800"/>
              <a:ext cx="160150" cy="123550"/>
            </a:xfrm>
            <a:custGeom>
              <a:avLst/>
              <a:gdLst/>
              <a:ahLst/>
              <a:cxnLst/>
              <a:rect l="l" t="t" r="r" b="b"/>
              <a:pathLst>
                <a:path w="6406" h="4942" extrusionOk="0">
                  <a:moveTo>
                    <a:pt x="342" y="0"/>
                  </a:moveTo>
                  <a:cubicBezTo>
                    <a:pt x="316" y="0"/>
                    <a:pt x="289" y="4"/>
                    <a:pt x="262" y="12"/>
                  </a:cubicBezTo>
                  <a:cubicBezTo>
                    <a:pt x="95" y="59"/>
                    <a:pt x="0" y="226"/>
                    <a:pt x="36" y="381"/>
                  </a:cubicBezTo>
                  <a:cubicBezTo>
                    <a:pt x="60" y="417"/>
                    <a:pt x="1131" y="4358"/>
                    <a:pt x="5775" y="4893"/>
                  </a:cubicBezTo>
                  <a:cubicBezTo>
                    <a:pt x="5870" y="4905"/>
                    <a:pt x="5977" y="4905"/>
                    <a:pt x="6072" y="4941"/>
                  </a:cubicBezTo>
                  <a:cubicBezTo>
                    <a:pt x="6079" y="4941"/>
                    <a:pt x="6085" y="4942"/>
                    <a:pt x="6092" y="4942"/>
                  </a:cubicBezTo>
                  <a:cubicBezTo>
                    <a:pt x="6240" y="4942"/>
                    <a:pt x="6382" y="4815"/>
                    <a:pt x="6394" y="4655"/>
                  </a:cubicBezTo>
                  <a:cubicBezTo>
                    <a:pt x="6406" y="4489"/>
                    <a:pt x="6275" y="4346"/>
                    <a:pt x="6108" y="4334"/>
                  </a:cubicBezTo>
                  <a:cubicBezTo>
                    <a:pt x="1679" y="3953"/>
                    <a:pt x="679" y="381"/>
                    <a:pt x="631" y="238"/>
                  </a:cubicBezTo>
                  <a:cubicBezTo>
                    <a:pt x="601" y="98"/>
                    <a:pt x="479" y="0"/>
                    <a:pt x="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00;p72">
              <a:extLst>
                <a:ext uri="{FF2B5EF4-FFF2-40B4-BE49-F238E27FC236}">
                  <a16:creationId xmlns:a16="http://schemas.microsoft.com/office/drawing/2014/main" id="{DA3AF52B-2BF7-3A9E-DC7D-BD3489799FA4}"/>
                </a:ext>
              </a:extLst>
            </p:cNvPr>
            <p:cNvSpPr/>
            <p:nvPr/>
          </p:nvSpPr>
          <p:spPr>
            <a:xfrm>
              <a:off x="1504350" y="3932150"/>
              <a:ext cx="86325" cy="130425"/>
            </a:xfrm>
            <a:custGeom>
              <a:avLst/>
              <a:gdLst/>
              <a:ahLst/>
              <a:cxnLst/>
              <a:rect l="l" t="t" r="r" b="b"/>
              <a:pathLst>
                <a:path w="3453" h="5217" extrusionOk="0">
                  <a:moveTo>
                    <a:pt x="2750" y="0"/>
                  </a:moveTo>
                  <a:cubicBezTo>
                    <a:pt x="2197" y="0"/>
                    <a:pt x="1361" y="897"/>
                    <a:pt x="774" y="2168"/>
                  </a:cubicBezTo>
                  <a:cubicBezTo>
                    <a:pt x="107" y="3585"/>
                    <a:pt x="0" y="4930"/>
                    <a:pt x="536" y="5180"/>
                  </a:cubicBezTo>
                  <a:cubicBezTo>
                    <a:pt x="591" y="5205"/>
                    <a:pt x="651" y="5217"/>
                    <a:pt x="715" y="5217"/>
                  </a:cubicBezTo>
                  <a:cubicBezTo>
                    <a:pt x="1268" y="5217"/>
                    <a:pt x="2104" y="4321"/>
                    <a:pt x="2691" y="3061"/>
                  </a:cubicBezTo>
                  <a:cubicBezTo>
                    <a:pt x="3346" y="1632"/>
                    <a:pt x="3453" y="275"/>
                    <a:pt x="2929" y="37"/>
                  </a:cubicBezTo>
                  <a:cubicBezTo>
                    <a:pt x="2874" y="12"/>
                    <a:pt x="2814" y="0"/>
                    <a:pt x="27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01;p72">
              <a:extLst>
                <a:ext uri="{FF2B5EF4-FFF2-40B4-BE49-F238E27FC236}">
                  <a16:creationId xmlns:a16="http://schemas.microsoft.com/office/drawing/2014/main" id="{BD732D82-03FA-8ED0-86C2-FEA0C218F91A}"/>
                </a:ext>
              </a:extLst>
            </p:cNvPr>
            <p:cNvSpPr/>
            <p:nvPr/>
          </p:nvSpPr>
          <p:spPr>
            <a:xfrm>
              <a:off x="1538875" y="3989200"/>
              <a:ext cx="192000" cy="81150"/>
            </a:xfrm>
            <a:custGeom>
              <a:avLst/>
              <a:gdLst/>
              <a:ahLst/>
              <a:cxnLst/>
              <a:rect l="l" t="t" r="r" b="b"/>
              <a:pathLst>
                <a:path w="7680" h="3246" extrusionOk="0">
                  <a:moveTo>
                    <a:pt x="345" y="1"/>
                  </a:moveTo>
                  <a:cubicBezTo>
                    <a:pt x="305" y="1"/>
                    <a:pt x="264" y="10"/>
                    <a:pt x="227" y="29"/>
                  </a:cubicBezTo>
                  <a:cubicBezTo>
                    <a:pt x="72" y="100"/>
                    <a:pt x="0" y="279"/>
                    <a:pt x="72" y="434"/>
                  </a:cubicBezTo>
                  <a:cubicBezTo>
                    <a:pt x="96" y="481"/>
                    <a:pt x="1179" y="2862"/>
                    <a:pt x="4144" y="3196"/>
                  </a:cubicBezTo>
                  <a:cubicBezTo>
                    <a:pt x="4387" y="3228"/>
                    <a:pt x="4644" y="3245"/>
                    <a:pt x="4914" y="3245"/>
                  </a:cubicBezTo>
                  <a:cubicBezTo>
                    <a:pt x="5652" y="3245"/>
                    <a:pt x="6493" y="3116"/>
                    <a:pt x="7442" y="2803"/>
                  </a:cubicBezTo>
                  <a:cubicBezTo>
                    <a:pt x="7597" y="2743"/>
                    <a:pt x="7680" y="2577"/>
                    <a:pt x="7632" y="2410"/>
                  </a:cubicBezTo>
                  <a:cubicBezTo>
                    <a:pt x="7583" y="2292"/>
                    <a:pt x="7470" y="2207"/>
                    <a:pt x="7338" y="2207"/>
                  </a:cubicBezTo>
                  <a:cubicBezTo>
                    <a:pt x="7310" y="2207"/>
                    <a:pt x="7281" y="2211"/>
                    <a:pt x="7251" y="2219"/>
                  </a:cubicBezTo>
                  <a:cubicBezTo>
                    <a:pt x="6344" y="2506"/>
                    <a:pt x="5550" y="2623"/>
                    <a:pt x="4856" y="2623"/>
                  </a:cubicBezTo>
                  <a:cubicBezTo>
                    <a:pt x="1771" y="2623"/>
                    <a:pt x="687" y="300"/>
                    <a:pt x="619" y="184"/>
                  </a:cubicBezTo>
                  <a:cubicBezTo>
                    <a:pt x="567" y="70"/>
                    <a:pt x="456"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02;p72">
              <a:extLst>
                <a:ext uri="{FF2B5EF4-FFF2-40B4-BE49-F238E27FC236}">
                  <a16:creationId xmlns:a16="http://schemas.microsoft.com/office/drawing/2014/main" id="{A8E1FF8F-3478-ADB3-F086-5D504B894A27}"/>
                </a:ext>
              </a:extLst>
            </p:cNvPr>
            <p:cNvSpPr/>
            <p:nvPr/>
          </p:nvSpPr>
          <p:spPr>
            <a:xfrm>
              <a:off x="1649300" y="4155525"/>
              <a:ext cx="108375" cy="117950"/>
            </a:xfrm>
            <a:custGeom>
              <a:avLst/>
              <a:gdLst/>
              <a:ahLst/>
              <a:cxnLst/>
              <a:rect l="l" t="t" r="r" b="b"/>
              <a:pathLst>
                <a:path w="4335" h="4718" extrusionOk="0">
                  <a:moveTo>
                    <a:pt x="3573" y="1"/>
                  </a:moveTo>
                  <a:cubicBezTo>
                    <a:pt x="3013" y="1"/>
                    <a:pt x="2104" y="685"/>
                    <a:pt x="1334" y="1722"/>
                  </a:cubicBezTo>
                  <a:cubicBezTo>
                    <a:pt x="393" y="2972"/>
                    <a:pt x="1" y="4282"/>
                    <a:pt x="477" y="4627"/>
                  </a:cubicBezTo>
                  <a:cubicBezTo>
                    <a:pt x="558" y="4688"/>
                    <a:pt x="659" y="4717"/>
                    <a:pt x="774" y="4717"/>
                  </a:cubicBezTo>
                  <a:cubicBezTo>
                    <a:pt x="1334" y="4717"/>
                    <a:pt x="2245" y="4033"/>
                    <a:pt x="3025" y="2996"/>
                  </a:cubicBezTo>
                  <a:cubicBezTo>
                    <a:pt x="3953" y="1722"/>
                    <a:pt x="4334" y="436"/>
                    <a:pt x="3870" y="91"/>
                  </a:cubicBezTo>
                  <a:cubicBezTo>
                    <a:pt x="3789" y="30"/>
                    <a:pt x="3688" y="1"/>
                    <a:pt x="3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03;p72">
              <a:extLst>
                <a:ext uri="{FF2B5EF4-FFF2-40B4-BE49-F238E27FC236}">
                  <a16:creationId xmlns:a16="http://schemas.microsoft.com/office/drawing/2014/main" id="{31F3E383-6D28-9C02-65C1-CD2DC09EA2FD}"/>
                </a:ext>
              </a:extLst>
            </p:cNvPr>
            <p:cNvSpPr/>
            <p:nvPr/>
          </p:nvSpPr>
          <p:spPr>
            <a:xfrm>
              <a:off x="1695450" y="4204075"/>
              <a:ext cx="134550" cy="66625"/>
            </a:xfrm>
            <a:custGeom>
              <a:avLst/>
              <a:gdLst/>
              <a:ahLst/>
              <a:cxnLst/>
              <a:rect l="l" t="t" r="r" b="b"/>
              <a:pathLst>
                <a:path w="5382" h="2665" extrusionOk="0">
                  <a:moveTo>
                    <a:pt x="338" y="0"/>
                  </a:moveTo>
                  <a:cubicBezTo>
                    <a:pt x="278" y="0"/>
                    <a:pt x="217" y="17"/>
                    <a:pt x="167" y="54"/>
                  </a:cubicBezTo>
                  <a:cubicBezTo>
                    <a:pt x="36" y="137"/>
                    <a:pt x="0" y="340"/>
                    <a:pt x="95" y="471"/>
                  </a:cubicBezTo>
                  <a:cubicBezTo>
                    <a:pt x="155" y="554"/>
                    <a:pt x="1453" y="2387"/>
                    <a:pt x="3667" y="2637"/>
                  </a:cubicBezTo>
                  <a:cubicBezTo>
                    <a:pt x="3831" y="2655"/>
                    <a:pt x="4003" y="2665"/>
                    <a:pt x="4181" y="2665"/>
                  </a:cubicBezTo>
                  <a:cubicBezTo>
                    <a:pt x="4480" y="2665"/>
                    <a:pt x="4794" y="2638"/>
                    <a:pt x="5108" y="2578"/>
                  </a:cubicBezTo>
                  <a:cubicBezTo>
                    <a:pt x="5274" y="2554"/>
                    <a:pt x="5382" y="2387"/>
                    <a:pt x="5346" y="2221"/>
                  </a:cubicBezTo>
                  <a:cubicBezTo>
                    <a:pt x="5324" y="2081"/>
                    <a:pt x="5185" y="1979"/>
                    <a:pt x="5035" y="1979"/>
                  </a:cubicBezTo>
                  <a:cubicBezTo>
                    <a:pt x="5020" y="1979"/>
                    <a:pt x="5004" y="1980"/>
                    <a:pt x="4989" y="1983"/>
                  </a:cubicBezTo>
                  <a:cubicBezTo>
                    <a:pt x="4707" y="2039"/>
                    <a:pt x="4437" y="2064"/>
                    <a:pt x="4179" y="2064"/>
                  </a:cubicBezTo>
                  <a:cubicBezTo>
                    <a:pt x="1971" y="2064"/>
                    <a:pt x="647" y="221"/>
                    <a:pt x="583" y="125"/>
                  </a:cubicBezTo>
                  <a:cubicBezTo>
                    <a:pt x="532" y="45"/>
                    <a:pt x="435" y="0"/>
                    <a:pt x="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804;p72">
            <a:extLst>
              <a:ext uri="{FF2B5EF4-FFF2-40B4-BE49-F238E27FC236}">
                <a16:creationId xmlns:a16="http://schemas.microsoft.com/office/drawing/2014/main" id="{8E8A9E23-A5FF-D70D-E90D-FAED312BF529}"/>
              </a:ext>
            </a:extLst>
          </p:cNvPr>
          <p:cNvGrpSpPr/>
          <p:nvPr/>
        </p:nvGrpSpPr>
        <p:grpSpPr>
          <a:xfrm rot="196257">
            <a:off x="5402217" y="-457128"/>
            <a:ext cx="4208454" cy="3145748"/>
            <a:chOff x="2536031" y="872927"/>
            <a:chExt cx="2921225" cy="2183566"/>
          </a:xfrm>
        </p:grpSpPr>
        <p:sp>
          <p:nvSpPr>
            <p:cNvPr id="34" name="Google Shape;1805;p72">
              <a:extLst>
                <a:ext uri="{FF2B5EF4-FFF2-40B4-BE49-F238E27FC236}">
                  <a16:creationId xmlns:a16="http://schemas.microsoft.com/office/drawing/2014/main" id="{6C1DC828-0E98-888B-942F-395A8C9C7E49}"/>
                </a:ext>
              </a:extLst>
            </p:cNvPr>
            <p:cNvSpPr/>
            <p:nvPr/>
          </p:nvSpPr>
          <p:spPr>
            <a:xfrm>
              <a:off x="2536031" y="872927"/>
              <a:ext cx="2921225" cy="2183566"/>
            </a:xfrm>
            <a:custGeom>
              <a:avLst/>
              <a:gdLst/>
              <a:ahLst/>
              <a:cxnLst/>
              <a:rect l="l" t="t" r="r" b="b"/>
              <a:pathLst>
                <a:path w="116849" h="82143" extrusionOk="0">
                  <a:moveTo>
                    <a:pt x="2828" y="1"/>
                  </a:moveTo>
                  <a:cubicBezTo>
                    <a:pt x="2538" y="1"/>
                    <a:pt x="2332" y="19"/>
                    <a:pt x="2239" y="61"/>
                  </a:cubicBezTo>
                  <a:cubicBezTo>
                    <a:pt x="2084" y="3800"/>
                    <a:pt x="1024" y="7669"/>
                    <a:pt x="596" y="11384"/>
                  </a:cubicBezTo>
                  <a:cubicBezTo>
                    <a:pt x="0" y="16504"/>
                    <a:pt x="7144" y="22671"/>
                    <a:pt x="7513" y="27779"/>
                  </a:cubicBezTo>
                  <a:cubicBezTo>
                    <a:pt x="7716" y="30422"/>
                    <a:pt x="11680" y="32339"/>
                    <a:pt x="13490" y="33744"/>
                  </a:cubicBezTo>
                  <a:cubicBezTo>
                    <a:pt x="14562" y="34589"/>
                    <a:pt x="15538" y="35494"/>
                    <a:pt x="15895" y="36709"/>
                  </a:cubicBezTo>
                  <a:cubicBezTo>
                    <a:pt x="16324" y="38161"/>
                    <a:pt x="15752" y="39519"/>
                    <a:pt x="15955" y="41007"/>
                  </a:cubicBezTo>
                  <a:cubicBezTo>
                    <a:pt x="16300" y="43626"/>
                    <a:pt x="19288" y="45757"/>
                    <a:pt x="21122" y="47258"/>
                  </a:cubicBezTo>
                  <a:cubicBezTo>
                    <a:pt x="22205" y="48162"/>
                    <a:pt x="23384" y="48877"/>
                    <a:pt x="23741" y="50425"/>
                  </a:cubicBezTo>
                  <a:cubicBezTo>
                    <a:pt x="24051" y="51734"/>
                    <a:pt x="23384" y="53020"/>
                    <a:pt x="23503" y="54342"/>
                  </a:cubicBezTo>
                  <a:cubicBezTo>
                    <a:pt x="23753" y="57021"/>
                    <a:pt x="27754" y="57092"/>
                    <a:pt x="29290" y="59211"/>
                  </a:cubicBezTo>
                  <a:cubicBezTo>
                    <a:pt x="31076" y="61664"/>
                    <a:pt x="31540" y="64903"/>
                    <a:pt x="33100" y="67486"/>
                  </a:cubicBezTo>
                  <a:cubicBezTo>
                    <a:pt x="34636" y="70022"/>
                    <a:pt x="36767" y="72427"/>
                    <a:pt x="39660" y="73035"/>
                  </a:cubicBezTo>
                  <a:cubicBezTo>
                    <a:pt x="42672" y="73677"/>
                    <a:pt x="44244" y="73463"/>
                    <a:pt x="46470" y="75833"/>
                  </a:cubicBezTo>
                  <a:cubicBezTo>
                    <a:pt x="47387" y="76833"/>
                    <a:pt x="48102" y="77690"/>
                    <a:pt x="48911" y="78380"/>
                  </a:cubicBezTo>
                  <a:cubicBezTo>
                    <a:pt x="49876" y="79214"/>
                    <a:pt x="50959" y="79762"/>
                    <a:pt x="52674" y="79952"/>
                  </a:cubicBezTo>
                  <a:cubicBezTo>
                    <a:pt x="54448" y="80143"/>
                    <a:pt x="55221" y="81238"/>
                    <a:pt x="56210" y="82143"/>
                  </a:cubicBezTo>
                  <a:cubicBezTo>
                    <a:pt x="56662" y="82083"/>
                    <a:pt x="57103" y="82024"/>
                    <a:pt x="57555" y="81929"/>
                  </a:cubicBezTo>
                  <a:cubicBezTo>
                    <a:pt x="57567" y="81929"/>
                    <a:pt x="57603" y="81917"/>
                    <a:pt x="57627" y="81917"/>
                  </a:cubicBezTo>
                  <a:cubicBezTo>
                    <a:pt x="58174" y="81833"/>
                    <a:pt x="58734" y="81726"/>
                    <a:pt x="59281" y="81595"/>
                  </a:cubicBezTo>
                  <a:lnTo>
                    <a:pt x="59305" y="81595"/>
                  </a:lnTo>
                  <a:cubicBezTo>
                    <a:pt x="59353" y="81571"/>
                    <a:pt x="59389" y="81559"/>
                    <a:pt x="59424" y="81559"/>
                  </a:cubicBezTo>
                  <a:cubicBezTo>
                    <a:pt x="59984" y="81428"/>
                    <a:pt x="60520" y="81286"/>
                    <a:pt x="61032" y="81155"/>
                  </a:cubicBezTo>
                  <a:cubicBezTo>
                    <a:pt x="60651" y="80024"/>
                    <a:pt x="61056" y="79131"/>
                    <a:pt x="61960" y="77988"/>
                  </a:cubicBezTo>
                  <a:cubicBezTo>
                    <a:pt x="63020" y="76666"/>
                    <a:pt x="62722" y="75594"/>
                    <a:pt x="62806" y="74166"/>
                  </a:cubicBezTo>
                  <a:cubicBezTo>
                    <a:pt x="62841" y="73844"/>
                    <a:pt x="62865" y="73487"/>
                    <a:pt x="62961" y="73142"/>
                  </a:cubicBezTo>
                  <a:cubicBezTo>
                    <a:pt x="63830" y="69272"/>
                    <a:pt x="68699" y="68260"/>
                    <a:pt x="70557" y="64867"/>
                  </a:cubicBezTo>
                  <a:cubicBezTo>
                    <a:pt x="71509" y="63105"/>
                    <a:pt x="71235" y="61116"/>
                    <a:pt x="71854" y="59247"/>
                  </a:cubicBezTo>
                  <a:cubicBezTo>
                    <a:pt x="72581" y="57080"/>
                    <a:pt x="74117" y="56092"/>
                    <a:pt x="76248" y="55413"/>
                  </a:cubicBezTo>
                  <a:cubicBezTo>
                    <a:pt x="78641" y="54639"/>
                    <a:pt x="80653" y="53818"/>
                    <a:pt x="81951" y="51556"/>
                  </a:cubicBezTo>
                  <a:cubicBezTo>
                    <a:pt x="82761" y="50127"/>
                    <a:pt x="82689" y="48091"/>
                    <a:pt x="82880" y="46448"/>
                  </a:cubicBezTo>
                  <a:cubicBezTo>
                    <a:pt x="83344" y="42507"/>
                    <a:pt x="86094" y="41900"/>
                    <a:pt x="89511" y="41150"/>
                  </a:cubicBezTo>
                  <a:cubicBezTo>
                    <a:pt x="90488" y="40947"/>
                    <a:pt x="92214" y="41007"/>
                    <a:pt x="92809" y="40007"/>
                  </a:cubicBezTo>
                  <a:cubicBezTo>
                    <a:pt x="93036" y="39638"/>
                    <a:pt x="93000" y="39161"/>
                    <a:pt x="93167" y="38768"/>
                  </a:cubicBezTo>
                  <a:cubicBezTo>
                    <a:pt x="93298" y="38435"/>
                    <a:pt x="93524" y="38090"/>
                    <a:pt x="93750" y="37804"/>
                  </a:cubicBezTo>
                  <a:cubicBezTo>
                    <a:pt x="94214" y="37209"/>
                    <a:pt x="94845" y="36744"/>
                    <a:pt x="95584" y="36542"/>
                  </a:cubicBezTo>
                  <a:cubicBezTo>
                    <a:pt x="95900" y="36449"/>
                    <a:pt x="96259" y="36412"/>
                    <a:pt x="96642" y="36412"/>
                  </a:cubicBezTo>
                  <a:cubicBezTo>
                    <a:pt x="97930" y="36412"/>
                    <a:pt x="99491" y="36833"/>
                    <a:pt x="100620" y="36971"/>
                  </a:cubicBezTo>
                  <a:cubicBezTo>
                    <a:pt x="101450" y="37073"/>
                    <a:pt x="102311" y="37144"/>
                    <a:pt x="103173" y="37144"/>
                  </a:cubicBezTo>
                  <a:cubicBezTo>
                    <a:pt x="104710" y="37144"/>
                    <a:pt x="106252" y="36920"/>
                    <a:pt x="107633" y="36256"/>
                  </a:cubicBezTo>
                  <a:cubicBezTo>
                    <a:pt x="109407" y="35411"/>
                    <a:pt x="109395" y="34339"/>
                    <a:pt x="109788" y="32649"/>
                  </a:cubicBezTo>
                  <a:cubicBezTo>
                    <a:pt x="110300" y="30529"/>
                    <a:pt x="111431" y="30363"/>
                    <a:pt x="113383" y="29874"/>
                  </a:cubicBezTo>
                  <a:cubicBezTo>
                    <a:pt x="116181" y="29160"/>
                    <a:pt x="115562" y="28017"/>
                    <a:pt x="116443" y="24886"/>
                  </a:cubicBezTo>
                  <a:cubicBezTo>
                    <a:pt x="116848" y="23445"/>
                    <a:pt x="115967" y="9979"/>
                    <a:pt x="114967" y="9122"/>
                  </a:cubicBezTo>
                  <a:cubicBezTo>
                    <a:pt x="111669" y="8741"/>
                    <a:pt x="108538" y="8110"/>
                    <a:pt x="105275" y="7491"/>
                  </a:cubicBezTo>
                  <a:cubicBezTo>
                    <a:pt x="104525" y="7336"/>
                    <a:pt x="103763" y="7205"/>
                    <a:pt x="103037" y="7086"/>
                  </a:cubicBezTo>
                  <a:cubicBezTo>
                    <a:pt x="94429" y="5645"/>
                    <a:pt x="87952" y="5955"/>
                    <a:pt x="79784" y="5407"/>
                  </a:cubicBezTo>
                  <a:cubicBezTo>
                    <a:pt x="77950" y="5288"/>
                    <a:pt x="76045" y="5121"/>
                    <a:pt x="74010" y="4883"/>
                  </a:cubicBezTo>
                  <a:lnTo>
                    <a:pt x="45387" y="4205"/>
                  </a:lnTo>
                  <a:cubicBezTo>
                    <a:pt x="45244" y="4181"/>
                    <a:pt x="45113" y="4169"/>
                    <a:pt x="44958" y="4157"/>
                  </a:cubicBezTo>
                  <a:cubicBezTo>
                    <a:pt x="37636" y="3347"/>
                    <a:pt x="30159" y="3907"/>
                    <a:pt x="22872" y="2776"/>
                  </a:cubicBezTo>
                  <a:cubicBezTo>
                    <a:pt x="22253" y="2681"/>
                    <a:pt x="21646" y="2562"/>
                    <a:pt x="21015" y="2443"/>
                  </a:cubicBezTo>
                  <a:cubicBezTo>
                    <a:pt x="18110" y="1883"/>
                    <a:pt x="15157" y="1823"/>
                    <a:pt x="12264" y="1169"/>
                  </a:cubicBezTo>
                  <a:cubicBezTo>
                    <a:pt x="11510" y="980"/>
                    <a:pt x="4935" y="1"/>
                    <a:pt x="2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06;p72">
              <a:extLst>
                <a:ext uri="{FF2B5EF4-FFF2-40B4-BE49-F238E27FC236}">
                  <a16:creationId xmlns:a16="http://schemas.microsoft.com/office/drawing/2014/main" id="{D5598860-E4D4-0B5A-074F-6A8D4A79EB2F}"/>
                </a:ext>
              </a:extLst>
            </p:cNvPr>
            <p:cNvSpPr/>
            <p:nvPr/>
          </p:nvSpPr>
          <p:spPr>
            <a:xfrm rot="12373">
              <a:off x="3063710" y="943330"/>
              <a:ext cx="951846" cy="2101386"/>
            </a:xfrm>
            <a:custGeom>
              <a:avLst/>
              <a:gdLst/>
              <a:ahLst/>
              <a:cxnLst/>
              <a:rect l="l" t="t" r="r" b="b"/>
              <a:pathLst>
                <a:path w="38066" h="79118" extrusionOk="0">
                  <a:moveTo>
                    <a:pt x="1596" y="1"/>
                  </a:moveTo>
                  <a:cubicBezTo>
                    <a:pt x="1" y="2168"/>
                    <a:pt x="96" y="5085"/>
                    <a:pt x="227" y="7657"/>
                  </a:cubicBezTo>
                  <a:cubicBezTo>
                    <a:pt x="346" y="9907"/>
                    <a:pt x="1013" y="11526"/>
                    <a:pt x="2287" y="13300"/>
                  </a:cubicBezTo>
                  <a:cubicBezTo>
                    <a:pt x="3156" y="14550"/>
                    <a:pt x="4763" y="15908"/>
                    <a:pt x="5121" y="17277"/>
                  </a:cubicBezTo>
                  <a:cubicBezTo>
                    <a:pt x="6109" y="21170"/>
                    <a:pt x="3275" y="25183"/>
                    <a:pt x="3275" y="28957"/>
                  </a:cubicBezTo>
                  <a:cubicBezTo>
                    <a:pt x="3275" y="32922"/>
                    <a:pt x="3870" y="36339"/>
                    <a:pt x="7418" y="38732"/>
                  </a:cubicBezTo>
                  <a:cubicBezTo>
                    <a:pt x="10276" y="40673"/>
                    <a:pt x="14253" y="41923"/>
                    <a:pt x="16408" y="44733"/>
                  </a:cubicBezTo>
                  <a:cubicBezTo>
                    <a:pt x="18098" y="46923"/>
                    <a:pt x="17836" y="51531"/>
                    <a:pt x="17836" y="54329"/>
                  </a:cubicBezTo>
                  <a:cubicBezTo>
                    <a:pt x="17836" y="55698"/>
                    <a:pt x="17360" y="58079"/>
                    <a:pt x="17848" y="59330"/>
                  </a:cubicBezTo>
                  <a:cubicBezTo>
                    <a:pt x="18396" y="60723"/>
                    <a:pt x="20634" y="61628"/>
                    <a:pt x="21706" y="62342"/>
                  </a:cubicBezTo>
                  <a:cubicBezTo>
                    <a:pt x="24159" y="63973"/>
                    <a:pt x="24444" y="67128"/>
                    <a:pt x="26849" y="68938"/>
                  </a:cubicBezTo>
                  <a:cubicBezTo>
                    <a:pt x="28921" y="70462"/>
                    <a:pt x="31433" y="72188"/>
                    <a:pt x="33362" y="74117"/>
                  </a:cubicBezTo>
                  <a:cubicBezTo>
                    <a:pt x="34219" y="74974"/>
                    <a:pt x="34981" y="75915"/>
                    <a:pt x="35577" y="76975"/>
                  </a:cubicBezTo>
                  <a:cubicBezTo>
                    <a:pt x="35898" y="77546"/>
                    <a:pt x="36112" y="78368"/>
                    <a:pt x="36363" y="79118"/>
                  </a:cubicBezTo>
                  <a:cubicBezTo>
                    <a:pt x="36910" y="79023"/>
                    <a:pt x="37470" y="78915"/>
                    <a:pt x="38017" y="78784"/>
                  </a:cubicBezTo>
                  <a:cubicBezTo>
                    <a:pt x="38065" y="76367"/>
                    <a:pt x="36053" y="72748"/>
                    <a:pt x="35184" y="71510"/>
                  </a:cubicBezTo>
                  <a:cubicBezTo>
                    <a:pt x="33148" y="68581"/>
                    <a:pt x="30302" y="66700"/>
                    <a:pt x="28100" y="64009"/>
                  </a:cubicBezTo>
                  <a:cubicBezTo>
                    <a:pt x="26659" y="62235"/>
                    <a:pt x="27111" y="61116"/>
                    <a:pt x="26707" y="58961"/>
                  </a:cubicBezTo>
                  <a:cubicBezTo>
                    <a:pt x="26421" y="57425"/>
                    <a:pt x="25802" y="56294"/>
                    <a:pt x="24813" y="55103"/>
                  </a:cubicBezTo>
                  <a:cubicBezTo>
                    <a:pt x="23492" y="53484"/>
                    <a:pt x="22504" y="52626"/>
                    <a:pt x="22432" y="50388"/>
                  </a:cubicBezTo>
                  <a:cubicBezTo>
                    <a:pt x="22373" y="48578"/>
                    <a:pt x="22658" y="46911"/>
                    <a:pt x="22849" y="45149"/>
                  </a:cubicBezTo>
                  <a:cubicBezTo>
                    <a:pt x="23147" y="42232"/>
                    <a:pt x="23920" y="39184"/>
                    <a:pt x="23337" y="36196"/>
                  </a:cubicBezTo>
                  <a:cubicBezTo>
                    <a:pt x="22742" y="33124"/>
                    <a:pt x="19741" y="31076"/>
                    <a:pt x="18182" y="28493"/>
                  </a:cubicBezTo>
                  <a:cubicBezTo>
                    <a:pt x="14431" y="22301"/>
                    <a:pt x="22420" y="18217"/>
                    <a:pt x="22432" y="12407"/>
                  </a:cubicBezTo>
                  <a:cubicBezTo>
                    <a:pt x="22444" y="9859"/>
                    <a:pt x="21218" y="7740"/>
                    <a:pt x="21825" y="5133"/>
                  </a:cubicBezTo>
                  <a:cubicBezTo>
                    <a:pt x="22075" y="4025"/>
                    <a:pt x="22492" y="2763"/>
                    <a:pt x="23194" y="1870"/>
                  </a:cubicBezTo>
                  <a:cubicBezTo>
                    <a:pt x="23325" y="1704"/>
                    <a:pt x="23492" y="1549"/>
                    <a:pt x="23682" y="1382"/>
                  </a:cubicBezTo>
                  <a:cubicBezTo>
                    <a:pt x="16360" y="572"/>
                    <a:pt x="8871" y="1132"/>
                    <a:pt x="15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07;p72">
              <a:extLst>
                <a:ext uri="{FF2B5EF4-FFF2-40B4-BE49-F238E27FC236}">
                  <a16:creationId xmlns:a16="http://schemas.microsoft.com/office/drawing/2014/main" id="{3E71E8BB-269E-1919-885A-A12552A536E5}"/>
                </a:ext>
              </a:extLst>
            </p:cNvPr>
            <p:cNvSpPr/>
            <p:nvPr/>
          </p:nvSpPr>
          <p:spPr>
            <a:xfrm rot="12373">
              <a:off x="3940307" y="1016429"/>
              <a:ext cx="1167991" cy="2031799"/>
            </a:xfrm>
            <a:custGeom>
              <a:avLst/>
              <a:gdLst/>
              <a:ahLst/>
              <a:cxnLst/>
              <a:rect l="l" t="t" r="r" b="b"/>
              <a:pathLst>
                <a:path w="46710" h="76498" extrusionOk="0">
                  <a:moveTo>
                    <a:pt x="23492" y="0"/>
                  </a:moveTo>
                  <a:cubicBezTo>
                    <a:pt x="22611" y="2262"/>
                    <a:pt x="22932" y="4798"/>
                    <a:pt x="22932" y="7287"/>
                  </a:cubicBezTo>
                  <a:cubicBezTo>
                    <a:pt x="22932" y="10966"/>
                    <a:pt x="22861" y="13133"/>
                    <a:pt x="20146" y="15740"/>
                  </a:cubicBezTo>
                  <a:cubicBezTo>
                    <a:pt x="17801" y="18014"/>
                    <a:pt x="14824" y="19265"/>
                    <a:pt x="12979" y="22039"/>
                  </a:cubicBezTo>
                  <a:cubicBezTo>
                    <a:pt x="11217" y="24682"/>
                    <a:pt x="11752" y="28373"/>
                    <a:pt x="11752" y="31504"/>
                  </a:cubicBezTo>
                  <a:cubicBezTo>
                    <a:pt x="11752" y="34802"/>
                    <a:pt x="11693" y="36826"/>
                    <a:pt x="9609" y="39469"/>
                  </a:cubicBezTo>
                  <a:cubicBezTo>
                    <a:pt x="7407" y="42232"/>
                    <a:pt x="5132" y="43899"/>
                    <a:pt x="4847" y="47566"/>
                  </a:cubicBezTo>
                  <a:cubicBezTo>
                    <a:pt x="4728" y="49256"/>
                    <a:pt x="5144" y="50935"/>
                    <a:pt x="5168" y="52638"/>
                  </a:cubicBezTo>
                  <a:cubicBezTo>
                    <a:pt x="5192" y="54983"/>
                    <a:pt x="4335" y="55817"/>
                    <a:pt x="3216" y="57781"/>
                  </a:cubicBezTo>
                  <a:cubicBezTo>
                    <a:pt x="2073" y="59805"/>
                    <a:pt x="2489" y="61508"/>
                    <a:pt x="2561" y="63699"/>
                  </a:cubicBezTo>
                  <a:cubicBezTo>
                    <a:pt x="2632" y="65806"/>
                    <a:pt x="1727" y="66889"/>
                    <a:pt x="1001" y="68711"/>
                  </a:cubicBezTo>
                  <a:cubicBezTo>
                    <a:pt x="429" y="70092"/>
                    <a:pt x="1" y="72426"/>
                    <a:pt x="429" y="74093"/>
                  </a:cubicBezTo>
                  <a:cubicBezTo>
                    <a:pt x="560" y="74629"/>
                    <a:pt x="858" y="75581"/>
                    <a:pt x="1239" y="76498"/>
                  </a:cubicBezTo>
                  <a:cubicBezTo>
                    <a:pt x="1251" y="76498"/>
                    <a:pt x="1275" y="76474"/>
                    <a:pt x="1311" y="76474"/>
                  </a:cubicBezTo>
                  <a:cubicBezTo>
                    <a:pt x="1858" y="76391"/>
                    <a:pt x="2406" y="76283"/>
                    <a:pt x="2965" y="76153"/>
                  </a:cubicBezTo>
                  <a:lnTo>
                    <a:pt x="2989" y="76153"/>
                  </a:lnTo>
                  <a:cubicBezTo>
                    <a:pt x="2513" y="74355"/>
                    <a:pt x="2513" y="71211"/>
                    <a:pt x="2858" y="69723"/>
                  </a:cubicBezTo>
                  <a:cubicBezTo>
                    <a:pt x="3144" y="68437"/>
                    <a:pt x="4275" y="67532"/>
                    <a:pt x="4847" y="66342"/>
                  </a:cubicBezTo>
                  <a:cubicBezTo>
                    <a:pt x="5430" y="65151"/>
                    <a:pt x="5382" y="63913"/>
                    <a:pt x="5466" y="62591"/>
                  </a:cubicBezTo>
                  <a:cubicBezTo>
                    <a:pt x="5621" y="59436"/>
                    <a:pt x="7930" y="57817"/>
                    <a:pt x="8716" y="55043"/>
                  </a:cubicBezTo>
                  <a:cubicBezTo>
                    <a:pt x="9121" y="53638"/>
                    <a:pt x="8561" y="52054"/>
                    <a:pt x="8871" y="50637"/>
                  </a:cubicBezTo>
                  <a:cubicBezTo>
                    <a:pt x="9240" y="48959"/>
                    <a:pt x="10252" y="47697"/>
                    <a:pt x="11598" y="46792"/>
                  </a:cubicBezTo>
                  <a:cubicBezTo>
                    <a:pt x="14491" y="44803"/>
                    <a:pt x="16753" y="43434"/>
                    <a:pt x="17229" y="39612"/>
                  </a:cubicBezTo>
                  <a:cubicBezTo>
                    <a:pt x="17682" y="36017"/>
                    <a:pt x="17408" y="32314"/>
                    <a:pt x="19277" y="29063"/>
                  </a:cubicBezTo>
                  <a:cubicBezTo>
                    <a:pt x="21873" y="24503"/>
                    <a:pt x="25540" y="24384"/>
                    <a:pt x="29909" y="22884"/>
                  </a:cubicBezTo>
                  <a:cubicBezTo>
                    <a:pt x="33505" y="21646"/>
                    <a:pt x="33922" y="18538"/>
                    <a:pt x="35267" y="15419"/>
                  </a:cubicBezTo>
                  <a:cubicBezTo>
                    <a:pt x="37029" y="11383"/>
                    <a:pt x="40506" y="10454"/>
                    <a:pt x="43744" y="7989"/>
                  </a:cubicBezTo>
                  <a:cubicBezTo>
                    <a:pt x="45733" y="6453"/>
                    <a:pt x="46447" y="4144"/>
                    <a:pt x="46709" y="1703"/>
                  </a:cubicBezTo>
                  <a:cubicBezTo>
                    <a:pt x="38101" y="262"/>
                    <a:pt x="31624" y="572"/>
                    <a:pt x="23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638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2"/>
          <p:cNvSpPr/>
          <p:nvPr/>
        </p:nvSpPr>
        <p:spPr>
          <a:xfrm>
            <a:off x="1895098" y="664834"/>
            <a:ext cx="1567401" cy="1122573"/>
          </a:xfrm>
          <a:custGeom>
            <a:avLst/>
            <a:gdLst/>
            <a:ahLst/>
            <a:cxnLst/>
            <a:rect l="l" t="t" r="r" b="b"/>
            <a:pathLst>
              <a:path w="3300" h="3079" extrusionOk="0">
                <a:moveTo>
                  <a:pt x="1939" y="0"/>
                </a:moveTo>
                <a:cubicBezTo>
                  <a:pt x="1836" y="0"/>
                  <a:pt x="1726" y="17"/>
                  <a:pt x="1608" y="53"/>
                </a:cubicBezTo>
                <a:cubicBezTo>
                  <a:pt x="1" y="553"/>
                  <a:pt x="774" y="2720"/>
                  <a:pt x="2048" y="3029"/>
                </a:cubicBezTo>
                <a:cubicBezTo>
                  <a:pt x="2145" y="3051"/>
                  <a:pt x="2236" y="3078"/>
                  <a:pt x="2329" y="3078"/>
                </a:cubicBezTo>
                <a:cubicBezTo>
                  <a:pt x="2385" y="3078"/>
                  <a:pt x="2442" y="3068"/>
                  <a:pt x="2501" y="3041"/>
                </a:cubicBezTo>
                <a:cubicBezTo>
                  <a:pt x="2620" y="3005"/>
                  <a:pt x="2703" y="2898"/>
                  <a:pt x="2787" y="2779"/>
                </a:cubicBezTo>
                <a:cubicBezTo>
                  <a:pt x="3300" y="2015"/>
                  <a:pt x="3072" y="0"/>
                  <a:pt x="1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txBox="1">
            <a:spLocks noGrp="1"/>
          </p:cNvSpPr>
          <p:nvPr>
            <p:ph type="title"/>
          </p:nvPr>
        </p:nvSpPr>
        <p:spPr>
          <a:xfrm>
            <a:off x="619494" y="1936600"/>
            <a:ext cx="4432800" cy="18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Giới</a:t>
            </a:r>
            <a:r>
              <a:rPr lang="en-US" dirty="0"/>
              <a:t> </a:t>
            </a:r>
            <a:r>
              <a:rPr lang="en-US" dirty="0" err="1"/>
              <a:t>thiệu</a:t>
            </a:r>
            <a:endParaRPr sz="7000" dirty="0"/>
          </a:p>
        </p:txBody>
      </p:sp>
      <p:sp>
        <p:nvSpPr>
          <p:cNvPr id="435" name="Google Shape;435;p42"/>
          <p:cNvSpPr txBox="1">
            <a:spLocks noGrp="1"/>
          </p:cNvSpPr>
          <p:nvPr>
            <p:ph type="title" idx="2"/>
          </p:nvPr>
        </p:nvSpPr>
        <p:spPr>
          <a:xfrm>
            <a:off x="2264394" y="794425"/>
            <a:ext cx="1143000" cy="86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437" name="Google Shape;437;p42"/>
          <p:cNvGrpSpPr/>
          <p:nvPr/>
        </p:nvGrpSpPr>
        <p:grpSpPr>
          <a:xfrm>
            <a:off x="4219354" y="-809160"/>
            <a:ext cx="5666188" cy="6472940"/>
            <a:chOff x="4219354" y="-809160"/>
            <a:chExt cx="5666188" cy="6472940"/>
          </a:xfrm>
        </p:grpSpPr>
        <p:sp>
          <p:nvSpPr>
            <p:cNvPr id="438" name="Google Shape;438;p42"/>
            <p:cNvSpPr/>
            <p:nvPr/>
          </p:nvSpPr>
          <p:spPr>
            <a:xfrm rot="-1440419">
              <a:off x="5887477" y="-2968"/>
              <a:ext cx="2662597" cy="3641295"/>
            </a:xfrm>
            <a:custGeom>
              <a:avLst/>
              <a:gdLst/>
              <a:ahLst/>
              <a:cxnLst/>
              <a:rect l="l" t="t" r="r" b="b"/>
              <a:pathLst>
                <a:path w="36043" h="47682" extrusionOk="0">
                  <a:moveTo>
                    <a:pt x="24223" y="0"/>
                  </a:moveTo>
                  <a:cubicBezTo>
                    <a:pt x="18347" y="0"/>
                    <a:pt x="17697" y="7505"/>
                    <a:pt x="15489" y="11240"/>
                  </a:cubicBezTo>
                  <a:cubicBezTo>
                    <a:pt x="14823" y="12373"/>
                    <a:pt x="13994" y="12705"/>
                    <a:pt x="13084" y="12705"/>
                  </a:cubicBezTo>
                  <a:cubicBezTo>
                    <a:pt x="11798" y="12705"/>
                    <a:pt x="10351" y="12041"/>
                    <a:pt x="8980" y="12041"/>
                  </a:cubicBezTo>
                  <a:cubicBezTo>
                    <a:pt x="7609" y="12041"/>
                    <a:pt x="6313" y="12705"/>
                    <a:pt x="5330" y="15363"/>
                  </a:cubicBezTo>
                  <a:cubicBezTo>
                    <a:pt x="2670" y="22557"/>
                    <a:pt x="6579" y="29022"/>
                    <a:pt x="6111" y="34491"/>
                  </a:cubicBezTo>
                  <a:cubicBezTo>
                    <a:pt x="5867" y="37381"/>
                    <a:pt x="4706" y="38063"/>
                    <a:pt x="3663" y="38063"/>
                  </a:cubicBezTo>
                  <a:cubicBezTo>
                    <a:pt x="2729" y="38063"/>
                    <a:pt x="1890" y="37516"/>
                    <a:pt x="1890" y="37516"/>
                  </a:cubicBezTo>
                  <a:lnTo>
                    <a:pt x="1890" y="37516"/>
                  </a:lnTo>
                  <a:cubicBezTo>
                    <a:pt x="0" y="47446"/>
                    <a:pt x="7144" y="47682"/>
                    <a:pt x="7827" y="47682"/>
                  </a:cubicBezTo>
                  <a:cubicBezTo>
                    <a:pt x="7862" y="47682"/>
                    <a:pt x="7880" y="47681"/>
                    <a:pt x="7880" y="47681"/>
                  </a:cubicBezTo>
                  <a:cubicBezTo>
                    <a:pt x="7019" y="41439"/>
                    <a:pt x="8395" y="38995"/>
                    <a:pt x="10702" y="38995"/>
                  </a:cubicBezTo>
                  <a:cubicBezTo>
                    <a:pt x="12440" y="38995"/>
                    <a:pt x="14708" y="40382"/>
                    <a:pt x="16946" y="42576"/>
                  </a:cubicBezTo>
                  <a:cubicBezTo>
                    <a:pt x="18208" y="43813"/>
                    <a:pt x="19487" y="44315"/>
                    <a:pt x="20661" y="44315"/>
                  </a:cubicBezTo>
                  <a:cubicBezTo>
                    <a:pt x="24335" y="44315"/>
                    <a:pt x="27002" y="39403"/>
                    <a:pt x="25030" y="36683"/>
                  </a:cubicBezTo>
                  <a:cubicBezTo>
                    <a:pt x="22742" y="33519"/>
                    <a:pt x="24359" y="28010"/>
                    <a:pt x="28045" y="28010"/>
                  </a:cubicBezTo>
                  <a:cubicBezTo>
                    <a:pt x="28549" y="28010"/>
                    <a:pt x="29091" y="28113"/>
                    <a:pt x="29668" y="28339"/>
                  </a:cubicBezTo>
                  <a:cubicBezTo>
                    <a:pt x="29832" y="28403"/>
                    <a:pt x="29992" y="28434"/>
                    <a:pt x="30149" y="28434"/>
                  </a:cubicBezTo>
                  <a:cubicBezTo>
                    <a:pt x="34583" y="28434"/>
                    <a:pt x="36043" y="3577"/>
                    <a:pt x="27424" y="606"/>
                  </a:cubicBezTo>
                  <a:cubicBezTo>
                    <a:pt x="26209" y="187"/>
                    <a:pt x="25151" y="0"/>
                    <a:pt x="24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42"/>
            <p:cNvGrpSpPr/>
            <p:nvPr/>
          </p:nvGrpSpPr>
          <p:grpSpPr>
            <a:xfrm rot="-523177">
              <a:off x="4631465" y="-475694"/>
              <a:ext cx="4841966" cy="5806008"/>
              <a:chOff x="5356641" y="196171"/>
              <a:chExt cx="3833095" cy="4596270"/>
            </a:xfrm>
          </p:grpSpPr>
          <p:grpSp>
            <p:nvGrpSpPr>
              <p:cNvPr id="440" name="Google Shape;440;p42"/>
              <p:cNvGrpSpPr/>
              <p:nvPr/>
            </p:nvGrpSpPr>
            <p:grpSpPr>
              <a:xfrm rot="-917246">
                <a:off x="5829691" y="506425"/>
                <a:ext cx="2886996" cy="3975761"/>
                <a:chOff x="4562000" y="1962125"/>
                <a:chExt cx="1160350" cy="1597950"/>
              </a:xfrm>
            </p:grpSpPr>
            <p:sp>
              <p:nvSpPr>
                <p:cNvPr id="441" name="Google Shape;441;p42"/>
                <p:cNvSpPr/>
                <p:nvPr/>
              </p:nvSpPr>
              <p:spPr>
                <a:xfrm>
                  <a:off x="4613050" y="2478075"/>
                  <a:ext cx="93525" cy="56925"/>
                </a:xfrm>
                <a:custGeom>
                  <a:avLst/>
                  <a:gdLst/>
                  <a:ahLst/>
                  <a:cxnLst/>
                  <a:rect l="l" t="t" r="r" b="b"/>
                  <a:pathLst>
                    <a:path w="3741" h="2277" extrusionOk="0">
                      <a:moveTo>
                        <a:pt x="3741" y="0"/>
                      </a:moveTo>
                      <a:cubicBezTo>
                        <a:pt x="2576" y="403"/>
                        <a:pt x="1328" y="1028"/>
                        <a:pt x="1" y="1912"/>
                      </a:cubicBezTo>
                      <a:lnTo>
                        <a:pt x="1198" y="2276"/>
                      </a:lnTo>
                      <a:cubicBezTo>
                        <a:pt x="1198" y="2276"/>
                        <a:pt x="1705" y="2016"/>
                        <a:pt x="2485" y="1724"/>
                      </a:cubicBezTo>
                      <a:lnTo>
                        <a:pt x="1998" y="1424"/>
                      </a:lnTo>
                      <a:cubicBezTo>
                        <a:pt x="1998" y="1424"/>
                        <a:pt x="3350" y="761"/>
                        <a:pt x="37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p:cNvSpPr/>
                <p:nvPr/>
              </p:nvSpPr>
              <p:spPr>
                <a:xfrm>
                  <a:off x="4562000" y="2463825"/>
                  <a:ext cx="475800" cy="1096250"/>
                </a:xfrm>
                <a:custGeom>
                  <a:avLst/>
                  <a:gdLst/>
                  <a:ahLst/>
                  <a:cxnLst/>
                  <a:rect l="l" t="t" r="r" b="b"/>
                  <a:pathLst>
                    <a:path w="19032" h="43850" extrusionOk="0">
                      <a:moveTo>
                        <a:pt x="8899" y="1"/>
                      </a:moveTo>
                      <a:cubicBezTo>
                        <a:pt x="7958" y="1"/>
                        <a:pt x="6913" y="180"/>
                        <a:pt x="5783" y="570"/>
                      </a:cubicBezTo>
                      <a:cubicBezTo>
                        <a:pt x="5399" y="1318"/>
                        <a:pt x="4040" y="1988"/>
                        <a:pt x="4040" y="1988"/>
                      </a:cubicBezTo>
                      <a:lnTo>
                        <a:pt x="4527" y="2287"/>
                      </a:lnTo>
                      <a:cubicBezTo>
                        <a:pt x="5431" y="1955"/>
                        <a:pt x="6686" y="1594"/>
                        <a:pt x="7899" y="1594"/>
                      </a:cubicBezTo>
                      <a:cubicBezTo>
                        <a:pt x="9297" y="1594"/>
                        <a:pt x="10638" y="2074"/>
                        <a:pt x="11317" y="3627"/>
                      </a:cubicBezTo>
                      <a:cubicBezTo>
                        <a:pt x="13093" y="7692"/>
                        <a:pt x="1" y="22761"/>
                        <a:pt x="840" y="33447"/>
                      </a:cubicBezTo>
                      <a:cubicBezTo>
                        <a:pt x="1423" y="40879"/>
                        <a:pt x="4469" y="43849"/>
                        <a:pt x="8025" y="43849"/>
                      </a:cubicBezTo>
                      <a:cubicBezTo>
                        <a:pt x="9584" y="43849"/>
                        <a:pt x="11242" y="43278"/>
                        <a:pt x="12833" y="42260"/>
                      </a:cubicBezTo>
                      <a:cubicBezTo>
                        <a:pt x="17917" y="39011"/>
                        <a:pt x="16900" y="28954"/>
                        <a:pt x="18879" y="28954"/>
                      </a:cubicBezTo>
                      <a:cubicBezTo>
                        <a:pt x="18928" y="28954"/>
                        <a:pt x="18978" y="28960"/>
                        <a:pt x="19031" y="28973"/>
                      </a:cubicBezTo>
                      <a:cubicBezTo>
                        <a:pt x="19031" y="28973"/>
                        <a:pt x="19031" y="20004"/>
                        <a:pt x="11896" y="16719"/>
                      </a:cubicBezTo>
                      <a:cubicBezTo>
                        <a:pt x="11896" y="16719"/>
                        <a:pt x="7877" y="26677"/>
                        <a:pt x="7987" y="32927"/>
                      </a:cubicBezTo>
                      <a:cubicBezTo>
                        <a:pt x="7987" y="32927"/>
                        <a:pt x="7207" y="27659"/>
                        <a:pt x="8820" y="22033"/>
                      </a:cubicBezTo>
                      <a:cubicBezTo>
                        <a:pt x="10439" y="16407"/>
                        <a:pt x="14765" y="7854"/>
                        <a:pt x="14036" y="3946"/>
                      </a:cubicBezTo>
                      <a:cubicBezTo>
                        <a:pt x="13602" y="1609"/>
                        <a:pt x="11719" y="1"/>
                        <a:pt x="8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2"/>
                <p:cNvSpPr/>
                <p:nvPr/>
              </p:nvSpPr>
              <p:spPr>
                <a:xfrm>
                  <a:off x="4741825" y="3251550"/>
                  <a:ext cx="245225" cy="294725"/>
                </a:xfrm>
                <a:custGeom>
                  <a:avLst/>
                  <a:gdLst/>
                  <a:ahLst/>
                  <a:cxnLst/>
                  <a:rect l="l" t="t" r="r" b="b"/>
                  <a:pathLst>
                    <a:path w="9809" h="11789" extrusionOk="0">
                      <a:moveTo>
                        <a:pt x="9809" y="0"/>
                      </a:moveTo>
                      <a:lnTo>
                        <a:pt x="9809" y="0"/>
                      </a:lnTo>
                      <a:cubicBezTo>
                        <a:pt x="9808" y="2"/>
                        <a:pt x="6726" y="10003"/>
                        <a:pt x="1" y="11655"/>
                      </a:cubicBezTo>
                      <a:cubicBezTo>
                        <a:pt x="1" y="11655"/>
                        <a:pt x="438" y="11788"/>
                        <a:pt x="1134" y="11788"/>
                      </a:cubicBezTo>
                      <a:cubicBezTo>
                        <a:pt x="3296" y="11788"/>
                        <a:pt x="7959" y="10508"/>
                        <a:pt x="9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2"/>
                <p:cNvSpPr/>
                <p:nvPr/>
              </p:nvSpPr>
              <p:spPr>
                <a:xfrm>
                  <a:off x="4836625" y="2490900"/>
                  <a:ext cx="133525" cy="252875"/>
                </a:xfrm>
                <a:custGeom>
                  <a:avLst/>
                  <a:gdLst/>
                  <a:ahLst/>
                  <a:cxnLst/>
                  <a:rect l="l" t="t" r="r" b="b"/>
                  <a:pathLst>
                    <a:path w="5341" h="10115" extrusionOk="0">
                      <a:moveTo>
                        <a:pt x="1" y="1"/>
                      </a:moveTo>
                      <a:cubicBezTo>
                        <a:pt x="1" y="1"/>
                        <a:pt x="3292" y="1718"/>
                        <a:pt x="957" y="10115"/>
                      </a:cubicBezTo>
                      <a:cubicBezTo>
                        <a:pt x="957" y="10115"/>
                        <a:pt x="5340" y="161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2"/>
                <p:cNvSpPr/>
                <p:nvPr/>
              </p:nvSpPr>
              <p:spPr>
                <a:xfrm>
                  <a:off x="4821275" y="1962125"/>
                  <a:ext cx="901075" cy="1192050"/>
                </a:xfrm>
                <a:custGeom>
                  <a:avLst/>
                  <a:gdLst/>
                  <a:ahLst/>
                  <a:cxnLst/>
                  <a:rect l="l" t="t" r="r" b="b"/>
                  <a:pathLst>
                    <a:path w="36043" h="47682" extrusionOk="0">
                      <a:moveTo>
                        <a:pt x="24223" y="0"/>
                      </a:moveTo>
                      <a:cubicBezTo>
                        <a:pt x="18347" y="0"/>
                        <a:pt x="17697" y="7505"/>
                        <a:pt x="15489" y="11240"/>
                      </a:cubicBezTo>
                      <a:cubicBezTo>
                        <a:pt x="14823" y="12373"/>
                        <a:pt x="13994" y="12705"/>
                        <a:pt x="13084" y="12705"/>
                      </a:cubicBezTo>
                      <a:cubicBezTo>
                        <a:pt x="11798" y="12705"/>
                        <a:pt x="10351" y="12041"/>
                        <a:pt x="8980" y="12041"/>
                      </a:cubicBezTo>
                      <a:cubicBezTo>
                        <a:pt x="7609" y="12041"/>
                        <a:pt x="6313" y="12705"/>
                        <a:pt x="5330" y="15363"/>
                      </a:cubicBezTo>
                      <a:cubicBezTo>
                        <a:pt x="2670" y="22557"/>
                        <a:pt x="6579" y="29022"/>
                        <a:pt x="6111" y="34491"/>
                      </a:cubicBezTo>
                      <a:cubicBezTo>
                        <a:pt x="5867" y="37381"/>
                        <a:pt x="4706" y="38063"/>
                        <a:pt x="3663" y="38063"/>
                      </a:cubicBezTo>
                      <a:cubicBezTo>
                        <a:pt x="2729" y="38063"/>
                        <a:pt x="1890" y="37516"/>
                        <a:pt x="1890" y="37516"/>
                      </a:cubicBezTo>
                      <a:lnTo>
                        <a:pt x="1890" y="37516"/>
                      </a:lnTo>
                      <a:cubicBezTo>
                        <a:pt x="0" y="47446"/>
                        <a:pt x="7144" y="47682"/>
                        <a:pt x="7827" y="47682"/>
                      </a:cubicBezTo>
                      <a:cubicBezTo>
                        <a:pt x="7862" y="47682"/>
                        <a:pt x="7880" y="47681"/>
                        <a:pt x="7880" y="47681"/>
                      </a:cubicBezTo>
                      <a:cubicBezTo>
                        <a:pt x="7019" y="41439"/>
                        <a:pt x="8395" y="38995"/>
                        <a:pt x="10702" y="38995"/>
                      </a:cubicBezTo>
                      <a:cubicBezTo>
                        <a:pt x="12440" y="38995"/>
                        <a:pt x="14708" y="40382"/>
                        <a:pt x="16946" y="42576"/>
                      </a:cubicBezTo>
                      <a:cubicBezTo>
                        <a:pt x="18208" y="43813"/>
                        <a:pt x="19487" y="44315"/>
                        <a:pt x="20661" y="44315"/>
                      </a:cubicBezTo>
                      <a:cubicBezTo>
                        <a:pt x="24335" y="44315"/>
                        <a:pt x="27002" y="39403"/>
                        <a:pt x="25030" y="36683"/>
                      </a:cubicBezTo>
                      <a:cubicBezTo>
                        <a:pt x="22742" y="33519"/>
                        <a:pt x="24359" y="28010"/>
                        <a:pt x="28045" y="28010"/>
                      </a:cubicBezTo>
                      <a:cubicBezTo>
                        <a:pt x="28549" y="28010"/>
                        <a:pt x="29091" y="28113"/>
                        <a:pt x="29668" y="28339"/>
                      </a:cubicBezTo>
                      <a:cubicBezTo>
                        <a:pt x="29832" y="28403"/>
                        <a:pt x="29992" y="28434"/>
                        <a:pt x="30149" y="28434"/>
                      </a:cubicBezTo>
                      <a:cubicBezTo>
                        <a:pt x="34583" y="28434"/>
                        <a:pt x="36043" y="3577"/>
                        <a:pt x="27424" y="606"/>
                      </a:cubicBezTo>
                      <a:cubicBezTo>
                        <a:pt x="26209" y="187"/>
                        <a:pt x="25151" y="0"/>
                        <a:pt x="24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42"/>
              <p:cNvGrpSpPr/>
              <p:nvPr/>
            </p:nvGrpSpPr>
            <p:grpSpPr>
              <a:xfrm rot="1061629" flipH="1">
                <a:off x="6685088" y="3558028"/>
                <a:ext cx="443894" cy="561478"/>
                <a:chOff x="1504350" y="3698725"/>
                <a:chExt cx="293800" cy="371625"/>
              </a:xfrm>
            </p:grpSpPr>
            <p:sp>
              <p:nvSpPr>
                <p:cNvPr id="447" name="Google Shape;447;p42"/>
                <p:cNvSpPr/>
                <p:nvPr/>
              </p:nvSpPr>
              <p:spPr>
                <a:xfrm>
                  <a:off x="1589775" y="3698725"/>
                  <a:ext cx="113725" cy="171325"/>
                </a:xfrm>
                <a:custGeom>
                  <a:avLst/>
                  <a:gdLst/>
                  <a:ahLst/>
                  <a:cxnLst/>
                  <a:rect l="l" t="t" r="r" b="b"/>
                  <a:pathLst>
                    <a:path w="4549" h="6853" extrusionOk="0">
                      <a:moveTo>
                        <a:pt x="3606" y="1"/>
                      </a:moveTo>
                      <a:cubicBezTo>
                        <a:pt x="2881" y="1"/>
                        <a:pt x="1790" y="1176"/>
                        <a:pt x="1012" y="2837"/>
                      </a:cubicBezTo>
                      <a:cubicBezTo>
                        <a:pt x="155" y="4695"/>
                        <a:pt x="0" y="6469"/>
                        <a:pt x="703" y="6802"/>
                      </a:cubicBezTo>
                      <a:cubicBezTo>
                        <a:pt x="777" y="6836"/>
                        <a:pt x="858" y="6852"/>
                        <a:pt x="943" y="6852"/>
                      </a:cubicBezTo>
                      <a:cubicBezTo>
                        <a:pt x="1668" y="6852"/>
                        <a:pt x="2759" y="5677"/>
                        <a:pt x="3536" y="4016"/>
                      </a:cubicBezTo>
                      <a:cubicBezTo>
                        <a:pt x="4406" y="2158"/>
                        <a:pt x="4548" y="384"/>
                        <a:pt x="3846" y="51"/>
                      </a:cubicBezTo>
                      <a:cubicBezTo>
                        <a:pt x="3772" y="17"/>
                        <a:pt x="3691"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1638000" y="3776800"/>
                  <a:ext cx="160150" cy="123550"/>
                </a:xfrm>
                <a:custGeom>
                  <a:avLst/>
                  <a:gdLst/>
                  <a:ahLst/>
                  <a:cxnLst/>
                  <a:rect l="l" t="t" r="r" b="b"/>
                  <a:pathLst>
                    <a:path w="6406" h="4942" extrusionOk="0">
                      <a:moveTo>
                        <a:pt x="342" y="0"/>
                      </a:moveTo>
                      <a:cubicBezTo>
                        <a:pt x="316" y="0"/>
                        <a:pt x="289" y="4"/>
                        <a:pt x="262" y="12"/>
                      </a:cubicBezTo>
                      <a:cubicBezTo>
                        <a:pt x="95" y="59"/>
                        <a:pt x="0" y="226"/>
                        <a:pt x="36" y="381"/>
                      </a:cubicBezTo>
                      <a:cubicBezTo>
                        <a:pt x="60" y="417"/>
                        <a:pt x="1131" y="4358"/>
                        <a:pt x="5775" y="4893"/>
                      </a:cubicBezTo>
                      <a:cubicBezTo>
                        <a:pt x="5870" y="4905"/>
                        <a:pt x="5977" y="4905"/>
                        <a:pt x="6072" y="4941"/>
                      </a:cubicBezTo>
                      <a:cubicBezTo>
                        <a:pt x="6079" y="4941"/>
                        <a:pt x="6085" y="4942"/>
                        <a:pt x="6092" y="4942"/>
                      </a:cubicBezTo>
                      <a:cubicBezTo>
                        <a:pt x="6240" y="4942"/>
                        <a:pt x="6382" y="4815"/>
                        <a:pt x="6394" y="4655"/>
                      </a:cubicBezTo>
                      <a:cubicBezTo>
                        <a:pt x="6406" y="4489"/>
                        <a:pt x="6275" y="4346"/>
                        <a:pt x="6108" y="4334"/>
                      </a:cubicBezTo>
                      <a:cubicBezTo>
                        <a:pt x="1679" y="3953"/>
                        <a:pt x="679" y="381"/>
                        <a:pt x="631" y="238"/>
                      </a:cubicBezTo>
                      <a:cubicBezTo>
                        <a:pt x="601" y="98"/>
                        <a:pt x="479" y="0"/>
                        <a:pt x="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1504350" y="3932150"/>
                  <a:ext cx="86325" cy="130425"/>
                </a:xfrm>
                <a:custGeom>
                  <a:avLst/>
                  <a:gdLst/>
                  <a:ahLst/>
                  <a:cxnLst/>
                  <a:rect l="l" t="t" r="r" b="b"/>
                  <a:pathLst>
                    <a:path w="3453" h="5217" extrusionOk="0">
                      <a:moveTo>
                        <a:pt x="2750" y="0"/>
                      </a:moveTo>
                      <a:cubicBezTo>
                        <a:pt x="2197" y="0"/>
                        <a:pt x="1361" y="897"/>
                        <a:pt x="774" y="2168"/>
                      </a:cubicBezTo>
                      <a:cubicBezTo>
                        <a:pt x="107" y="3585"/>
                        <a:pt x="0" y="4930"/>
                        <a:pt x="536" y="5180"/>
                      </a:cubicBezTo>
                      <a:cubicBezTo>
                        <a:pt x="591" y="5205"/>
                        <a:pt x="651" y="5217"/>
                        <a:pt x="715" y="5217"/>
                      </a:cubicBezTo>
                      <a:cubicBezTo>
                        <a:pt x="1268" y="5217"/>
                        <a:pt x="2104" y="4321"/>
                        <a:pt x="2691" y="3061"/>
                      </a:cubicBezTo>
                      <a:cubicBezTo>
                        <a:pt x="3346" y="1632"/>
                        <a:pt x="3453" y="275"/>
                        <a:pt x="2929" y="37"/>
                      </a:cubicBezTo>
                      <a:cubicBezTo>
                        <a:pt x="2874" y="12"/>
                        <a:pt x="2814" y="0"/>
                        <a:pt x="27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1538875" y="3989200"/>
                  <a:ext cx="192000" cy="81150"/>
                </a:xfrm>
                <a:custGeom>
                  <a:avLst/>
                  <a:gdLst/>
                  <a:ahLst/>
                  <a:cxnLst/>
                  <a:rect l="l" t="t" r="r" b="b"/>
                  <a:pathLst>
                    <a:path w="7680" h="3246" extrusionOk="0">
                      <a:moveTo>
                        <a:pt x="345" y="1"/>
                      </a:moveTo>
                      <a:cubicBezTo>
                        <a:pt x="305" y="1"/>
                        <a:pt x="264" y="10"/>
                        <a:pt x="227" y="29"/>
                      </a:cubicBezTo>
                      <a:cubicBezTo>
                        <a:pt x="72" y="100"/>
                        <a:pt x="0" y="279"/>
                        <a:pt x="72" y="434"/>
                      </a:cubicBezTo>
                      <a:cubicBezTo>
                        <a:pt x="96" y="481"/>
                        <a:pt x="1179" y="2862"/>
                        <a:pt x="4144" y="3196"/>
                      </a:cubicBezTo>
                      <a:cubicBezTo>
                        <a:pt x="4387" y="3228"/>
                        <a:pt x="4644" y="3245"/>
                        <a:pt x="4914" y="3245"/>
                      </a:cubicBezTo>
                      <a:cubicBezTo>
                        <a:pt x="5652" y="3245"/>
                        <a:pt x="6493" y="3116"/>
                        <a:pt x="7442" y="2803"/>
                      </a:cubicBezTo>
                      <a:cubicBezTo>
                        <a:pt x="7597" y="2743"/>
                        <a:pt x="7680" y="2577"/>
                        <a:pt x="7632" y="2410"/>
                      </a:cubicBezTo>
                      <a:cubicBezTo>
                        <a:pt x="7583" y="2292"/>
                        <a:pt x="7470" y="2207"/>
                        <a:pt x="7338" y="2207"/>
                      </a:cubicBezTo>
                      <a:cubicBezTo>
                        <a:pt x="7310" y="2207"/>
                        <a:pt x="7281" y="2211"/>
                        <a:pt x="7251" y="2219"/>
                      </a:cubicBezTo>
                      <a:cubicBezTo>
                        <a:pt x="6344" y="2506"/>
                        <a:pt x="5550" y="2623"/>
                        <a:pt x="4856" y="2623"/>
                      </a:cubicBezTo>
                      <a:cubicBezTo>
                        <a:pt x="1771" y="2623"/>
                        <a:pt x="687" y="300"/>
                        <a:pt x="619" y="184"/>
                      </a:cubicBezTo>
                      <a:cubicBezTo>
                        <a:pt x="567" y="70"/>
                        <a:pt x="456"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42"/>
              <p:cNvSpPr/>
              <p:nvPr/>
            </p:nvSpPr>
            <p:spPr>
              <a:xfrm rot="2382245" flipH="1">
                <a:off x="6359599" y="3138126"/>
                <a:ext cx="130415" cy="121193"/>
              </a:xfrm>
              <a:custGeom>
                <a:avLst/>
                <a:gdLst/>
                <a:ahLst/>
                <a:cxnLst/>
                <a:rect l="l" t="t" r="r" b="b"/>
                <a:pathLst>
                  <a:path w="3453" h="5217" extrusionOk="0">
                    <a:moveTo>
                      <a:pt x="2750" y="0"/>
                    </a:moveTo>
                    <a:cubicBezTo>
                      <a:pt x="2197" y="0"/>
                      <a:pt x="1361" y="897"/>
                      <a:pt x="774" y="2168"/>
                    </a:cubicBezTo>
                    <a:cubicBezTo>
                      <a:pt x="107" y="3585"/>
                      <a:pt x="0" y="4930"/>
                      <a:pt x="536" y="5180"/>
                    </a:cubicBezTo>
                    <a:cubicBezTo>
                      <a:pt x="591" y="5205"/>
                      <a:pt x="651" y="5217"/>
                      <a:pt x="715" y="5217"/>
                    </a:cubicBezTo>
                    <a:cubicBezTo>
                      <a:pt x="1268" y="5217"/>
                      <a:pt x="2104" y="4321"/>
                      <a:pt x="2691" y="3061"/>
                    </a:cubicBezTo>
                    <a:cubicBezTo>
                      <a:pt x="3346" y="1632"/>
                      <a:pt x="3453" y="275"/>
                      <a:pt x="2929" y="37"/>
                    </a:cubicBezTo>
                    <a:cubicBezTo>
                      <a:pt x="2874" y="12"/>
                      <a:pt x="2814" y="0"/>
                      <a:pt x="27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p:nvPr/>
            </p:nvSpPr>
            <p:spPr>
              <a:xfrm rot="2382245" flipH="1">
                <a:off x="6359599" y="3384451"/>
                <a:ext cx="130415" cy="121193"/>
              </a:xfrm>
              <a:custGeom>
                <a:avLst/>
                <a:gdLst/>
                <a:ahLst/>
                <a:cxnLst/>
                <a:rect l="l" t="t" r="r" b="b"/>
                <a:pathLst>
                  <a:path w="3453" h="5217" extrusionOk="0">
                    <a:moveTo>
                      <a:pt x="2750" y="0"/>
                    </a:moveTo>
                    <a:cubicBezTo>
                      <a:pt x="2197" y="0"/>
                      <a:pt x="1361" y="897"/>
                      <a:pt x="774" y="2168"/>
                    </a:cubicBezTo>
                    <a:cubicBezTo>
                      <a:pt x="107" y="3585"/>
                      <a:pt x="0" y="4930"/>
                      <a:pt x="536" y="5180"/>
                    </a:cubicBezTo>
                    <a:cubicBezTo>
                      <a:pt x="591" y="5205"/>
                      <a:pt x="651" y="5217"/>
                      <a:pt x="715" y="5217"/>
                    </a:cubicBezTo>
                    <a:cubicBezTo>
                      <a:pt x="1268" y="5217"/>
                      <a:pt x="2104" y="4321"/>
                      <a:pt x="2691" y="3061"/>
                    </a:cubicBezTo>
                    <a:cubicBezTo>
                      <a:pt x="3346" y="1632"/>
                      <a:pt x="3453" y="275"/>
                      <a:pt x="2929" y="37"/>
                    </a:cubicBezTo>
                    <a:cubicBezTo>
                      <a:pt x="2874" y="12"/>
                      <a:pt x="2814" y="0"/>
                      <a:pt x="27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rot="2382245" flipH="1">
                <a:off x="6386099" y="3630776"/>
                <a:ext cx="130415" cy="121193"/>
              </a:xfrm>
              <a:custGeom>
                <a:avLst/>
                <a:gdLst/>
                <a:ahLst/>
                <a:cxnLst/>
                <a:rect l="l" t="t" r="r" b="b"/>
                <a:pathLst>
                  <a:path w="3453" h="5217" extrusionOk="0">
                    <a:moveTo>
                      <a:pt x="2750" y="0"/>
                    </a:moveTo>
                    <a:cubicBezTo>
                      <a:pt x="2197" y="0"/>
                      <a:pt x="1361" y="897"/>
                      <a:pt x="774" y="2168"/>
                    </a:cubicBezTo>
                    <a:cubicBezTo>
                      <a:pt x="107" y="3585"/>
                      <a:pt x="0" y="4930"/>
                      <a:pt x="536" y="5180"/>
                    </a:cubicBezTo>
                    <a:cubicBezTo>
                      <a:pt x="591" y="5205"/>
                      <a:pt x="651" y="5217"/>
                      <a:pt x="715" y="5217"/>
                    </a:cubicBezTo>
                    <a:cubicBezTo>
                      <a:pt x="1268" y="5217"/>
                      <a:pt x="2104" y="4321"/>
                      <a:pt x="2691" y="3061"/>
                    </a:cubicBezTo>
                    <a:cubicBezTo>
                      <a:pt x="3346" y="1632"/>
                      <a:pt x="3453" y="275"/>
                      <a:pt x="2929" y="37"/>
                    </a:cubicBezTo>
                    <a:cubicBezTo>
                      <a:pt x="2874" y="12"/>
                      <a:pt x="2814" y="0"/>
                      <a:pt x="27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4" name="Google Shape;454;p42"/>
          <p:cNvSpPr/>
          <p:nvPr/>
        </p:nvSpPr>
        <p:spPr>
          <a:xfrm>
            <a:off x="6043200" y="531700"/>
            <a:ext cx="406369" cy="297139"/>
          </a:xfrm>
          <a:custGeom>
            <a:avLst/>
            <a:gdLst/>
            <a:ahLst/>
            <a:cxnLst/>
            <a:rect l="l" t="t" r="r" b="b"/>
            <a:pathLst>
              <a:path w="5759" h="4211" extrusionOk="0">
                <a:moveTo>
                  <a:pt x="2906" y="1"/>
                </a:moveTo>
                <a:cubicBezTo>
                  <a:pt x="1475" y="1"/>
                  <a:pt x="0" y="1598"/>
                  <a:pt x="101" y="3124"/>
                </a:cubicBezTo>
                <a:cubicBezTo>
                  <a:pt x="125" y="3374"/>
                  <a:pt x="149" y="3624"/>
                  <a:pt x="304" y="3827"/>
                </a:cubicBezTo>
                <a:cubicBezTo>
                  <a:pt x="435" y="3981"/>
                  <a:pt x="637" y="4077"/>
                  <a:pt x="851" y="4136"/>
                </a:cubicBezTo>
                <a:cubicBezTo>
                  <a:pt x="1029" y="4187"/>
                  <a:pt x="1230" y="4210"/>
                  <a:pt x="1445" y="4210"/>
                </a:cubicBezTo>
                <a:cubicBezTo>
                  <a:pt x="3159" y="4210"/>
                  <a:pt x="5759" y="2689"/>
                  <a:pt x="4542" y="933"/>
                </a:cubicBezTo>
                <a:cubicBezTo>
                  <a:pt x="4080" y="273"/>
                  <a:pt x="3497" y="1"/>
                  <a:pt x="2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6197536" y="1252134"/>
            <a:ext cx="252049" cy="213240"/>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rot="1311637">
            <a:off x="8050550" y="2054911"/>
            <a:ext cx="502057" cy="297137"/>
          </a:xfrm>
          <a:custGeom>
            <a:avLst/>
            <a:gdLst/>
            <a:ahLst/>
            <a:cxnLst/>
            <a:rect l="l" t="t" r="r" b="b"/>
            <a:pathLst>
              <a:path w="11520" h="6818" extrusionOk="0">
                <a:moveTo>
                  <a:pt x="3549" y="1"/>
                </a:moveTo>
                <a:cubicBezTo>
                  <a:pt x="3369" y="1"/>
                  <a:pt x="3188" y="7"/>
                  <a:pt x="3007" y="19"/>
                </a:cubicBezTo>
                <a:cubicBezTo>
                  <a:pt x="2399" y="66"/>
                  <a:pt x="1792" y="126"/>
                  <a:pt x="1233" y="400"/>
                </a:cubicBezTo>
                <a:cubicBezTo>
                  <a:pt x="685" y="650"/>
                  <a:pt x="244" y="1162"/>
                  <a:pt x="185" y="1769"/>
                </a:cubicBezTo>
                <a:cubicBezTo>
                  <a:pt x="0" y="3770"/>
                  <a:pt x="2397" y="4797"/>
                  <a:pt x="4120" y="4797"/>
                </a:cubicBezTo>
                <a:cubicBezTo>
                  <a:pt x="4284" y="4797"/>
                  <a:pt x="4441" y="4788"/>
                  <a:pt x="4590" y="4769"/>
                </a:cubicBezTo>
                <a:cubicBezTo>
                  <a:pt x="5641" y="4632"/>
                  <a:pt x="6698" y="4166"/>
                  <a:pt x="7720" y="4166"/>
                </a:cubicBezTo>
                <a:cubicBezTo>
                  <a:pt x="8030" y="4166"/>
                  <a:pt x="8336" y="4209"/>
                  <a:pt x="8638" y="4317"/>
                </a:cubicBezTo>
                <a:cubicBezTo>
                  <a:pt x="9841" y="4745"/>
                  <a:pt x="10508" y="5543"/>
                  <a:pt x="11520" y="6817"/>
                </a:cubicBezTo>
                <a:cubicBezTo>
                  <a:pt x="11341" y="5781"/>
                  <a:pt x="10758" y="4650"/>
                  <a:pt x="10436" y="4138"/>
                </a:cubicBezTo>
                <a:cubicBezTo>
                  <a:pt x="9972" y="3388"/>
                  <a:pt x="9377" y="2698"/>
                  <a:pt x="8757" y="2090"/>
                </a:cubicBezTo>
                <a:cubicBezTo>
                  <a:pt x="7341" y="706"/>
                  <a:pt x="5495" y="1"/>
                  <a:pt x="3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rot="-1529188">
            <a:off x="7850986" y="2546920"/>
            <a:ext cx="252046" cy="213237"/>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7280650" y="3256275"/>
            <a:ext cx="204303" cy="190621"/>
          </a:xfrm>
          <a:custGeom>
            <a:avLst/>
            <a:gdLst/>
            <a:ahLst/>
            <a:cxnLst/>
            <a:rect l="l" t="t" r="r" b="b"/>
            <a:pathLst>
              <a:path w="3300" h="3079" extrusionOk="0">
                <a:moveTo>
                  <a:pt x="1939" y="0"/>
                </a:moveTo>
                <a:cubicBezTo>
                  <a:pt x="1836" y="0"/>
                  <a:pt x="1726" y="17"/>
                  <a:pt x="1608" y="53"/>
                </a:cubicBezTo>
                <a:cubicBezTo>
                  <a:pt x="1" y="553"/>
                  <a:pt x="774" y="2720"/>
                  <a:pt x="2048" y="3029"/>
                </a:cubicBezTo>
                <a:cubicBezTo>
                  <a:pt x="2145" y="3051"/>
                  <a:pt x="2236" y="3078"/>
                  <a:pt x="2329" y="3078"/>
                </a:cubicBezTo>
                <a:cubicBezTo>
                  <a:pt x="2385" y="3078"/>
                  <a:pt x="2442" y="3068"/>
                  <a:pt x="2501" y="3041"/>
                </a:cubicBezTo>
                <a:cubicBezTo>
                  <a:pt x="2620" y="3005"/>
                  <a:pt x="2703" y="2898"/>
                  <a:pt x="2787" y="2779"/>
                </a:cubicBezTo>
                <a:cubicBezTo>
                  <a:pt x="3300" y="2015"/>
                  <a:pt x="3072" y="0"/>
                  <a:pt x="1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p:nvPr/>
        </p:nvSpPr>
        <p:spPr>
          <a:xfrm rot="708924">
            <a:off x="5574600" y="1447706"/>
            <a:ext cx="319283" cy="358040"/>
          </a:xfrm>
          <a:custGeom>
            <a:avLst/>
            <a:gdLst/>
            <a:ahLst/>
            <a:cxnLst/>
            <a:rect l="l" t="t" r="r" b="b"/>
            <a:pathLst>
              <a:path w="8172" h="9164" extrusionOk="0">
                <a:moveTo>
                  <a:pt x="1453" y="1"/>
                </a:moveTo>
                <a:cubicBezTo>
                  <a:pt x="597" y="1"/>
                  <a:pt x="0" y="654"/>
                  <a:pt x="278" y="1973"/>
                </a:cubicBezTo>
                <a:cubicBezTo>
                  <a:pt x="516" y="3151"/>
                  <a:pt x="1231" y="4806"/>
                  <a:pt x="2100" y="5663"/>
                </a:cubicBezTo>
                <a:cubicBezTo>
                  <a:pt x="2957" y="6533"/>
                  <a:pt x="4017" y="7211"/>
                  <a:pt x="5088" y="7795"/>
                </a:cubicBezTo>
                <a:cubicBezTo>
                  <a:pt x="5755" y="8152"/>
                  <a:pt x="7755" y="8604"/>
                  <a:pt x="8172" y="9164"/>
                </a:cubicBezTo>
                <a:cubicBezTo>
                  <a:pt x="6755" y="7259"/>
                  <a:pt x="6029" y="5390"/>
                  <a:pt x="4957" y="3306"/>
                </a:cubicBezTo>
                <a:cubicBezTo>
                  <a:pt x="4493" y="2437"/>
                  <a:pt x="4029" y="1544"/>
                  <a:pt x="3338" y="877"/>
                </a:cubicBezTo>
                <a:cubicBezTo>
                  <a:pt x="2717" y="294"/>
                  <a:pt x="2027" y="1"/>
                  <a:pt x="1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42"/>
          <p:cNvGrpSpPr/>
          <p:nvPr/>
        </p:nvGrpSpPr>
        <p:grpSpPr>
          <a:xfrm rot="-406086">
            <a:off x="6849254" y="307340"/>
            <a:ext cx="406377" cy="448738"/>
            <a:chOff x="3465900" y="1226175"/>
            <a:chExt cx="238150" cy="262975"/>
          </a:xfrm>
        </p:grpSpPr>
        <p:sp>
          <p:nvSpPr>
            <p:cNvPr id="461" name="Google Shape;461;p42"/>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42"/>
          <p:cNvGrpSpPr/>
          <p:nvPr/>
        </p:nvGrpSpPr>
        <p:grpSpPr>
          <a:xfrm rot="715301">
            <a:off x="7234272" y="2429167"/>
            <a:ext cx="406381" cy="448742"/>
            <a:chOff x="3465900" y="1226175"/>
            <a:chExt cx="238150" cy="262975"/>
          </a:xfrm>
        </p:grpSpPr>
        <p:sp>
          <p:nvSpPr>
            <p:cNvPr id="467" name="Google Shape;467;p42"/>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42"/>
          <p:cNvGrpSpPr/>
          <p:nvPr/>
        </p:nvGrpSpPr>
        <p:grpSpPr>
          <a:xfrm>
            <a:off x="6673368" y="1798662"/>
            <a:ext cx="351976" cy="493490"/>
            <a:chOff x="2993225" y="1309825"/>
            <a:chExt cx="247975" cy="347675"/>
          </a:xfrm>
        </p:grpSpPr>
        <p:sp>
          <p:nvSpPr>
            <p:cNvPr id="473" name="Google Shape;473;p42"/>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42"/>
          <p:cNvGrpSpPr/>
          <p:nvPr/>
        </p:nvGrpSpPr>
        <p:grpSpPr>
          <a:xfrm rot="1007894">
            <a:off x="7261478" y="979385"/>
            <a:ext cx="351967" cy="493478"/>
            <a:chOff x="2993225" y="1309825"/>
            <a:chExt cx="247975" cy="347675"/>
          </a:xfrm>
        </p:grpSpPr>
        <p:sp>
          <p:nvSpPr>
            <p:cNvPr id="477" name="Google Shape;477;p42"/>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42"/>
          <p:cNvSpPr/>
          <p:nvPr/>
        </p:nvSpPr>
        <p:spPr>
          <a:xfrm rot="7932251">
            <a:off x="7720233" y="573659"/>
            <a:ext cx="252051" cy="213242"/>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rot="7932251">
            <a:off x="5310058" y="386209"/>
            <a:ext cx="252051" cy="213242"/>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500"/>
                                        <p:tgtEl>
                                          <p:spTgt spid="43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35"/>
                                        </p:tgtEl>
                                        <p:attrNameLst>
                                          <p:attrName>style.visibility</p:attrName>
                                        </p:attrNameLst>
                                      </p:cBhvr>
                                      <p:to>
                                        <p:strVal val="visible"/>
                                      </p:to>
                                    </p:se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34"/>
                                        </p:tgtEl>
                                        <p:attrNameLst>
                                          <p:attrName>style.visibility</p:attrName>
                                        </p:attrNameLst>
                                      </p:cBhvr>
                                      <p:to>
                                        <p:strVal val="visible"/>
                                      </p:to>
                                    </p:set>
                                    <p:animEffect transition="in" filter="barn(inVertical)">
                                      <p:cBhvr>
                                        <p:cTn id="13" dur="500"/>
                                        <p:tgtEl>
                                          <p:spTgt spid="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 grpId="0"/>
      <p:bldP spid="4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Sedgwick Ave" panose="00000500000000000000" pitchFamily="2" charset="0"/>
              </a:rPr>
              <a:t>Giới</a:t>
            </a:r>
            <a:r>
              <a:rPr lang="en-US" dirty="0">
                <a:latin typeface="Sedgwick Ave" panose="00000500000000000000" pitchFamily="2" charset="0"/>
              </a:rPr>
              <a:t> </a:t>
            </a:r>
            <a:r>
              <a:rPr lang="en-US" dirty="0" err="1">
                <a:latin typeface="Sedgwick Ave" panose="00000500000000000000" pitchFamily="2" charset="0"/>
              </a:rPr>
              <a:t>thiệu</a:t>
            </a:r>
            <a:r>
              <a:rPr lang="en-US" dirty="0">
                <a:latin typeface="Sedgwick Ave" panose="00000500000000000000" pitchFamily="2" charset="0"/>
              </a:rPr>
              <a:t> </a:t>
            </a:r>
            <a:r>
              <a:rPr lang="en-US" dirty="0" err="1">
                <a:latin typeface="Sedgwick Ave" panose="00000500000000000000" pitchFamily="2" charset="0"/>
              </a:rPr>
              <a:t>về</a:t>
            </a:r>
            <a:r>
              <a:rPr lang="en-US" dirty="0">
                <a:latin typeface="Sedgwick Ave" panose="00000500000000000000" pitchFamily="2" charset="0"/>
              </a:rPr>
              <a:t> </a:t>
            </a:r>
            <a:r>
              <a:rPr lang="en-US" dirty="0" err="1">
                <a:latin typeface="Sedgwick Ave" panose="00000500000000000000" pitchFamily="2" charset="0"/>
              </a:rPr>
              <a:t>đề</a:t>
            </a:r>
            <a:r>
              <a:rPr lang="en-US" dirty="0">
                <a:latin typeface="Sedgwick Ave" panose="00000500000000000000" pitchFamily="2" charset="0"/>
              </a:rPr>
              <a:t> </a:t>
            </a:r>
            <a:r>
              <a:rPr lang="en-US" dirty="0" err="1">
                <a:latin typeface="Sedgwick Ave" panose="00000500000000000000" pitchFamily="2" charset="0"/>
              </a:rPr>
              <a:t>tài</a:t>
            </a:r>
            <a:endParaRPr dirty="0">
              <a:latin typeface="Sedgwick Ave" panose="00000500000000000000" pitchFamily="2" charset="0"/>
            </a:endParaRPr>
          </a:p>
        </p:txBody>
      </p:sp>
      <p:sp>
        <p:nvSpPr>
          <p:cNvPr id="488" name="Google Shape;488;p43"/>
          <p:cNvSpPr txBox="1">
            <a:spLocks noGrp="1"/>
          </p:cNvSpPr>
          <p:nvPr>
            <p:ph type="subTitle" idx="2"/>
          </p:nvPr>
        </p:nvSpPr>
        <p:spPr>
          <a:xfrm>
            <a:off x="1105463" y="1730951"/>
            <a:ext cx="7192829" cy="27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a:t>Âm nhạc đã và đang là thứ không thể nào thiếu trong nhu cầu giải trí của con người, nhu cầu này không ngừng tăng do áp lực của công việc và cuộc sống khiến nhiều người tìm đến âm nhạc như là một liều thuốc an thần giải tỏa căng thẳng mệt mỏi. Cho nên, nhóm chúng tôi quyết định sẽ thu thập dữ liệu những bài hát và xây dựng phân loại chúng theo chủ đề phục vụ cho người dùng một trải nghiệm nghe nhạc tối ưu nhất có thể.</a:t>
            </a:r>
            <a:endParaRPr lang="en-US" sz="1800" dirty="0"/>
          </a:p>
        </p:txBody>
      </p:sp>
      <p:grpSp>
        <p:nvGrpSpPr>
          <p:cNvPr id="489" name="Google Shape;489;p43"/>
          <p:cNvGrpSpPr/>
          <p:nvPr/>
        </p:nvGrpSpPr>
        <p:grpSpPr>
          <a:xfrm rot="-406086">
            <a:off x="7801779" y="4570490"/>
            <a:ext cx="406377" cy="448738"/>
            <a:chOff x="3465900" y="1226175"/>
            <a:chExt cx="238150" cy="262975"/>
          </a:xfrm>
        </p:grpSpPr>
        <p:sp>
          <p:nvSpPr>
            <p:cNvPr id="490" name="Google Shape;490;p43"/>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rot="894044">
            <a:off x="8432063" y="4017653"/>
            <a:ext cx="351984" cy="493501"/>
            <a:chOff x="2993225" y="1309825"/>
            <a:chExt cx="247975" cy="347675"/>
          </a:xfrm>
        </p:grpSpPr>
        <p:sp>
          <p:nvSpPr>
            <p:cNvPr id="496" name="Google Shape;496;p43"/>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43"/>
          <p:cNvSpPr/>
          <p:nvPr/>
        </p:nvSpPr>
        <p:spPr>
          <a:xfrm rot="-8473690">
            <a:off x="1113311" y="357191"/>
            <a:ext cx="287995" cy="448022"/>
          </a:xfrm>
          <a:custGeom>
            <a:avLst/>
            <a:gdLst/>
            <a:ahLst/>
            <a:cxnLst/>
            <a:rect l="l" t="t" r="r" b="b"/>
            <a:pathLst>
              <a:path w="8741" h="13598" extrusionOk="0">
                <a:moveTo>
                  <a:pt x="5621" y="0"/>
                </a:moveTo>
                <a:cubicBezTo>
                  <a:pt x="5368" y="0"/>
                  <a:pt x="5112" y="42"/>
                  <a:pt x="4871" y="120"/>
                </a:cubicBezTo>
                <a:cubicBezTo>
                  <a:pt x="4204" y="334"/>
                  <a:pt x="3632" y="775"/>
                  <a:pt x="3120" y="1215"/>
                </a:cubicBezTo>
                <a:cubicBezTo>
                  <a:pt x="1227" y="2811"/>
                  <a:pt x="96" y="5013"/>
                  <a:pt x="37" y="7502"/>
                </a:cubicBezTo>
                <a:cubicBezTo>
                  <a:pt x="1" y="8490"/>
                  <a:pt x="60" y="9538"/>
                  <a:pt x="275" y="10514"/>
                </a:cubicBezTo>
                <a:cubicBezTo>
                  <a:pt x="406" y="11216"/>
                  <a:pt x="834" y="12598"/>
                  <a:pt x="1513" y="13598"/>
                </a:cubicBezTo>
                <a:cubicBezTo>
                  <a:pt x="1334" y="11764"/>
                  <a:pt x="1239" y="10562"/>
                  <a:pt x="1894" y="9252"/>
                </a:cubicBezTo>
                <a:cubicBezTo>
                  <a:pt x="2596" y="7823"/>
                  <a:pt x="4335" y="7347"/>
                  <a:pt x="5597" y="6394"/>
                </a:cubicBezTo>
                <a:cubicBezTo>
                  <a:pt x="7180" y="5204"/>
                  <a:pt x="8740" y="2061"/>
                  <a:pt x="6835" y="417"/>
                </a:cubicBezTo>
                <a:cubicBezTo>
                  <a:pt x="6501" y="129"/>
                  <a:pt x="6066" y="0"/>
                  <a:pt x="5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43"/>
          <p:cNvGrpSpPr/>
          <p:nvPr/>
        </p:nvGrpSpPr>
        <p:grpSpPr>
          <a:xfrm rot="-1102114">
            <a:off x="668518" y="988919"/>
            <a:ext cx="351981" cy="493497"/>
            <a:chOff x="2993225" y="1309825"/>
            <a:chExt cx="247975" cy="347675"/>
          </a:xfrm>
        </p:grpSpPr>
        <p:sp>
          <p:nvSpPr>
            <p:cNvPr id="501" name="Google Shape;501;p43"/>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6"/>
                                        </p:tgtEl>
                                        <p:attrNameLst>
                                          <p:attrName>style.visibility</p:attrName>
                                        </p:attrNameLst>
                                      </p:cBhvr>
                                      <p:to>
                                        <p:strVal val="visible"/>
                                      </p:to>
                                    </p:set>
                                    <p:animEffect transition="in" filter="fade">
                                      <p:cBhvr>
                                        <p:cTn id="7" dur="500"/>
                                        <p:tgtEl>
                                          <p:spTgt spid="4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8">
                                            <p:txEl>
                                              <p:pRg st="0" end="0"/>
                                            </p:txEl>
                                          </p:spTgt>
                                        </p:tgtEl>
                                        <p:attrNameLst>
                                          <p:attrName>style.visibility</p:attrName>
                                        </p:attrNameLst>
                                      </p:cBhvr>
                                      <p:to>
                                        <p:strVal val="visible"/>
                                      </p:to>
                                    </p:set>
                                    <p:animEffect transition="in" filter="fade">
                                      <p:cBhvr>
                                        <p:cTn id="12" dur="500"/>
                                        <p:tgtEl>
                                          <p:spTgt spid="4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 grpId="0"/>
      <p:bldP spid="48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9" name="Google Shape;509;p4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Giới thiệu về nguồn lấy data</a:t>
            </a:r>
            <a:endParaRPr dirty="0">
              <a:solidFill>
                <a:schemeClr val="lt1"/>
              </a:solidFill>
            </a:endParaRPr>
          </a:p>
        </p:txBody>
      </p:sp>
      <p:sp>
        <p:nvSpPr>
          <p:cNvPr id="510" name="Google Shape;510;p44"/>
          <p:cNvSpPr txBox="1">
            <a:spLocks noGrp="1"/>
          </p:cNvSpPr>
          <p:nvPr>
            <p:ph type="subTitle" idx="1"/>
          </p:nvPr>
        </p:nvSpPr>
        <p:spPr>
          <a:xfrm>
            <a:off x="625369" y="1346725"/>
            <a:ext cx="3854400" cy="209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1800" dirty="0"/>
              <a:t>Những dữ liệu của chúng tôi đều lấy từ trang </a:t>
            </a:r>
            <a:r>
              <a:rPr lang="vi-VN" sz="1800" b="1" i="1" u="sng" dirty="0">
                <a:solidFill>
                  <a:srgbClr val="FF0000"/>
                </a:solidFill>
              </a:rPr>
              <a:t>https://www.nhaccuatui.com/</a:t>
            </a:r>
            <a:r>
              <a:rPr lang="vi-VN" sz="1800" dirty="0"/>
              <a:t> Chúng tôi chọn lọc những model có độ chính xác cao và những phương pháp dễ xài nhất để tối ưu hóa cho việc xử lý dữ liệu. Những kết quả của chúng tôi được thực hiện trên tập dataset gồm 3000 bài hát bao hàm cả tên bài hát và tên ca sỹ </a:t>
            </a:r>
            <a:endParaRPr lang="en-US" sz="1800" dirty="0"/>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vi-VN" sz="1800" dirty="0"/>
              <a:t>Các thể loại nhạc chọn:Nhạc cách mạng ,Nhạc trẻ ,Nhạc rock việt,Nhạc Trịnh</a:t>
            </a:r>
            <a:endParaRPr sz="1800" dirty="0"/>
          </a:p>
        </p:txBody>
      </p:sp>
      <p:grpSp>
        <p:nvGrpSpPr>
          <p:cNvPr id="511" name="Google Shape;511;p44"/>
          <p:cNvGrpSpPr/>
          <p:nvPr/>
        </p:nvGrpSpPr>
        <p:grpSpPr>
          <a:xfrm rot="-406086">
            <a:off x="435554" y="721653"/>
            <a:ext cx="406377" cy="448738"/>
            <a:chOff x="3465900" y="1226175"/>
            <a:chExt cx="238150" cy="262975"/>
          </a:xfrm>
        </p:grpSpPr>
        <p:sp>
          <p:nvSpPr>
            <p:cNvPr id="512" name="Google Shape;512;p44"/>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4"/>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4"/>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4"/>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4"/>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44"/>
          <p:cNvGrpSpPr/>
          <p:nvPr/>
        </p:nvGrpSpPr>
        <p:grpSpPr>
          <a:xfrm rot="894044">
            <a:off x="310488" y="2077578"/>
            <a:ext cx="351984" cy="493501"/>
            <a:chOff x="2993225" y="1309825"/>
            <a:chExt cx="247975" cy="347675"/>
          </a:xfrm>
        </p:grpSpPr>
        <p:sp>
          <p:nvSpPr>
            <p:cNvPr id="518" name="Google Shape;518;p44"/>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4"/>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4"/>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1F1E084B-F962-9370-782F-13D7996744A4}"/>
              </a:ext>
            </a:extLst>
          </p:cNvPr>
          <p:cNvPicPr>
            <a:picLocks noChangeAspect="1"/>
          </p:cNvPicPr>
          <p:nvPr/>
        </p:nvPicPr>
        <p:blipFill>
          <a:blip r:embed="rId3"/>
          <a:stretch>
            <a:fillRect/>
          </a:stretch>
        </p:blipFill>
        <p:spPr>
          <a:xfrm>
            <a:off x="4572000" y="1450122"/>
            <a:ext cx="7040880" cy="34544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9"/>
                                        </p:tgtEl>
                                        <p:attrNameLst>
                                          <p:attrName>style.visibility</p:attrName>
                                        </p:attrNameLst>
                                      </p:cBhvr>
                                      <p:to>
                                        <p:strVal val="visible"/>
                                      </p:to>
                                    </p:set>
                                    <p:animEffect transition="in" filter="fade">
                                      <p:cBhvr>
                                        <p:cTn id="7" dur="500"/>
                                        <p:tgtEl>
                                          <p:spTgt spid="50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0">
                                            <p:txEl>
                                              <p:pRg st="0" end="0"/>
                                            </p:txEl>
                                          </p:spTgt>
                                        </p:tgtEl>
                                        <p:attrNameLst>
                                          <p:attrName>style.visibility</p:attrName>
                                        </p:attrNameLst>
                                      </p:cBhvr>
                                      <p:to>
                                        <p:strVal val="visible"/>
                                      </p:to>
                                    </p:set>
                                  </p:childTnLst>
                                </p:cTn>
                              </p:par>
                              <p:par>
                                <p:cTn id="12" presetID="42"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 grpId="0"/>
      <p:bldP spid="51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47"/>
          <p:cNvSpPr/>
          <p:nvPr/>
        </p:nvSpPr>
        <p:spPr>
          <a:xfrm rot="4499994">
            <a:off x="4461799" y="3173179"/>
            <a:ext cx="1191628" cy="716367"/>
          </a:xfrm>
          <a:custGeom>
            <a:avLst/>
            <a:gdLst/>
            <a:ahLst/>
            <a:cxnLst/>
            <a:rect l="l" t="t" r="r" b="b"/>
            <a:pathLst>
              <a:path w="3300" h="3079" extrusionOk="0">
                <a:moveTo>
                  <a:pt x="1939" y="0"/>
                </a:moveTo>
                <a:cubicBezTo>
                  <a:pt x="1836" y="0"/>
                  <a:pt x="1726" y="17"/>
                  <a:pt x="1608" y="53"/>
                </a:cubicBezTo>
                <a:cubicBezTo>
                  <a:pt x="1" y="553"/>
                  <a:pt x="774" y="2720"/>
                  <a:pt x="2048" y="3029"/>
                </a:cubicBezTo>
                <a:cubicBezTo>
                  <a:pt x="2145" y="3051"/>
                  <a:pt x="2236" y="3078"/>
                  <a:pt x="2329" y="3078"/>
                </a:cubicBezTo>
                <a:cubicBezTo>
                  <a:pt x="2385" y="3078"/>
                  <a:pt x="2442" y="3068"/>
                  <a:pt x="2501" y="3041"/>
                </a:cubicBezTo>
                <a:cubicBezTo>
                  <a:pt x="2620" y="3005"/>
                  <a:pt x="2703" y="2898"/>
                  <a:pt x="2787" y="2779"/>
                </a:cubicBezTo>
                <a:cubicBezTo>
                  <a:pt x="3300" y="2015"/>
                  <a:pt x="3072" y="0"/>
                  <a:pt x="1939"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7"/>
          <p:cNvSpPr/>
          <p:nvPr/>
        </p:nvSpPr>
        <p:spPr>
          <a:xfrm rot="4499991">
            <a:off x="1076921" y="3172944"/>
            <a:ext cx="1190731" cy="715833"/>
          </a:xfrm>
          <a:custGeom>
            <a:avLst/>
            <a:gdLst/>
            <a:ahLst/>
            <a:cxnLst/>
            <a:rect l="l" t="t" r="r" b="b"/>
            <a:pathLst>
              <a:path w="3300" h="3079" extrusionOk="0">
                <a:moveTo>
                  <a:pt x="1939" y="0"/>
                </a:moveTo>
                <a:cubicBezTo>
                  <a:pt x="1836" y="0"/>
                  <a:pt x="1726" y="17"/>
                  <a:pt x="1608" y="53"/>
                </a:cubicBezTo>
                <a:cubicBezTo>
                  <a:pt x="1" y="553"/>
                  <a:pt x="774" y="2720"/>
                  <a:pt x="2048" y="3029"/>
                </a:cubicBezTo>
                <a:cubicBezTo>
                  <a:pt x="2145" y="3051"/>
                  <a:pt x="2236" y="3078"/>
                  <a:pt x="2329" y="3078"/>
                </a:cubicBezTo>
                <a:cubicBezTo>
                  <a:pt x="2385" y="3078"/>
                  <a:pt x="2442" y="3068"/>
                  <a:pt x="2501" y="3041"/>
                </a:cubicBezTo>
                <a:cubicBezTo>
                  <a:pt x="2620" y="3005"/>
                  <a:pt x="2703" y="2898"/>
                  <a:pt x="2787" y="2779"/>
                </a:cubicBezTo>
                <a:cubicBezTo>
                  <a:pt x="3300" y="2015"/>
                  <a:pt x="3072" y="0"/>
                  <a:pt x="1939"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7"/>
          <p:cNvSpPr/>
          <p:nvPr/>
        </p:nvSpPr>
        <p:spPr>
          <a:xfrm rot="4500004">
            <a:off x="4463390" y="1667456"/>
            <a:ext cx="1189218" cy="714918"/>
          </a:xfrm>
          <a:custGeom>
            <a:avLst/>
            <a:gdLst/>
            <a:ahLst/>
            <a:cxnLst/>
            <a:rect l="l" t="t" r="r" b="b"/>
            <a:pathLst>
              <a:path w="3300" h="3079" extrusionOk="0">
                <a:moveTo>
                  <a:pt x="1939" y="0"/>
                </a:moveTo>
                <a:cubicBezTo>
                  <a:pt x="1836" y="0"/>
                  <a:pt x="1726" y="17"/>
                  <a:pt x="1608" y="53"/>
                </a:cubicBezTo>
                <a:cubicBezTo>
                  <a:pt x="1" y="553"/>
                  <a:pt x="774" y="2720"/>
                  <a:pt x="2048" y="3029"/>
                </a:cubicBezTo>
                <a:cubicBezTo>
                  <a:pt x="2145" y="3051"/>
                  <a:pt x="2236" y="3078"/>
                  <a:pt x="2329" y="3078"/>
                </a:cubicBezTo>
                <a:cubicBezTo>
                  <a:pt x="2385" y="3078"/>
                  <a:pt x="2442" y="3068"/>
                  <a:pt x="2501" y="3041"/>
                </a:cubicBezTo>
                <a:cubicBezTo>
                  <a:pt x="2620" y="3005"/>
                  <a:pt x="2703" y="2898"/>
                  <a:pt x="2787" y="2779"/>
                </a:cubicBezTo>
                <a:cubicBezTo>
                  <a:pt x="3300" y="2015"/>
                  <a:pt x="3072" y="0"/>
                  <a:pt x="1939"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Sedgwick Ave" panose="00000500000000000000" pitchFamily="2" charset="0"/>
              </a:rPr>
              <a:t>Thô ng tin về data</a:t>
            </a:r>
            <a:endParaRPr dirty="0">
              <a:solidFill>
                <a:schemeClr val="lt1"/>
              </a:solidFill>
              <a:latin typeface="Sedgwick Ave" panose="00000500000000000000" pitchFamily="2" charset="0"/>
            </a:endParaRPr>
          </a:p>
        </p:txBody>
      </p:sp>
      <p:sp>
        <p:nvSpPr>
          <p:cNvPr id="660" name="Google Shape;660;p47"/>
          <p:cNvSpPr txBox="1">
            <a:spLocks noGrp="1"/>
          </p:cNvSpPr>
          <p:nvPr>
            <p:ph type="subTitle" idx="1"/>
          </p:nvPr>
        </p:nvSpPr>
        <p:spPr>
          <a:xfrm>
            <a:off x="2205025" y="2057673"/>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789</a:t>
            </a:r>
            <a:endParaRPr dirty="0"/>
          </a:p>
        </p:txBody>
      </p:sp>
      <p:sp>
        <p:nvSpPr>
          <p:cNvPr id="661" name="Google Shape;661;p47"/>
          <p:cNvSpPr txBox="1">
            <a:spLocks noGrp="1"/>
          </p:cNvSpPr>
          <p:nvPr>
            <p:ph type="subTitle" idx="2"/>
          </p:nvPr>
        </p:nvSpPr>
        <p:spPr>
          <a:xfrm>
            <a:off x="5587929" y="2057673"/>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680</a:t>
            </a:r>
            <a:endParaRPr dirty="0"/>
          </a:p>
        </p:txBody>
      </p:sp>
      <p:sp>
        <p:nvSpPr>
          <p:cNvPr id="662" name="Google Shape;662;p47"/>
          <p:cNvSpPr txBox="1">
            <a:spLocks noGrp="1"/>
          </p:cNvSpPr>
          <p:nvPr>
            <p:ph type="subTitle" idx="3"/>
          </p:nvPr>
        </p:nvSpPr>
        <p:spPr>
          <a:xfrm>
            <a:off x="2205025" y="3567273"/>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785</a:t>
            </a:r>
            <a:endParaRPr dirty="0"/>
          </a:p>
        </p:txBody>
      </p:sp>
      <p:sp>
        <p:nvSpPr>
          <p:cNvPr id="663" name="Google Shape;663;p47"/>
          <p:cNvSpPr txBox="1">
            <a:spLocks noGrp="1"/>
          </p:cNvSpPr>
          <p:nvPr>
            <p:ph type="subTitle" idx="4"/>
          </p:nvPr>
        </p:nvSpPr>
        <p:spPr>
          <a:xfrm>
            <a:off x="5587929" y="3567273"/>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785</a:t>
            </a:r>
            <a:endParaRPr dirty="0"/>
          </a:p>
        </p:txBody>
      </p:sp>
      <p:sp>
        <p:nvSpPr>
          <p:cNvPr id="664" name="Google Shape;664;p47"/>
          <p:cNvSpPr txBox="1">
            <a:spLocks noGrp="1"/>
          </p:cNvSpPr>
          <p:nvPr>
            <p:ph type="subTitle" idx="5"/>
          </p:nvPr>
        </p:nvSpPr>
        <p:spPr>
          <a:xfrm>
            <a:off x="1937906" y="1602440"/>
            <a:ext cx="1978200" cy="5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Nhạc</a:t>
            </a:r>
            <a:r>
              <a:rPr lang="en-US" dirty="0"/>
              <a:t> </a:t>
            </a:r>
            <a:r>
              <a:rPr lang="en-US" dirty="0" err="1"/>
              <a:t>trẻ</a:t>
            </a:r>
            <a:endParaRPr lang="en-US" dirty="0"/>
          </a:p>
        </p:txBody>
      </p:sp>
      <p:sp>
        <p:nvSpPr>
          <p:cNvPr id="665" name="Google Shape;665;p47"/>
          <p:cNvSpPr txBox="1">
            <a:spLocks noGrp="1"/>
          </p:cNvSpPr>
          <p:nvPr>
            <p:ph type="subTitle" idx="6"/>
          </p:nvPr>
        </p:nvSpPr>
        <p:spPr>
          <a:xfrm>
            <a:off x="2205025" y="3068400"/>
            <a:ext cx="1978200" cy="530100"/>
          </a:xfrm>
          <a:prstGeom prst="rect">
            <a:avLst/>
          </a:prstGeom>
        </p:spPr>
        <p:txBody>
          <a:bodyPr spcFirstLastPara="1" wrap="square" lIns="91425" tIns="91425" rIns="91425" bIns="91425" anchor="b" anchorCtr="0">
            <a:noAutofit/>
          </a:bodyPr>
          <a:lstStyle/>
          <a:p>
            <a:pPr marL="0" indent="0"/>
            <a:r>
              <a:rPr lang="en-US" dirty="0" err="1"/>
              <a:t>Nhạc</a:t>
            </a:r>
            <a:r>
              <a:rPr lang="en-US" dirty="0"/>
              <a:t> Rock</a:t>
            </a:r>
          </a:p>
        </p:txBody>
      </p:sp>
      <p:sp>
        <p:nvSpPr>
          <p:cNvPr id="666" name="Google Shape;666;p47"/>
          <p:cNvSpPr txBox="1">
            <a:spLocks noGrp="1"/>
          </p:cNvSpPr>
          <p:nvPr>
            <p:ph type="subTitle" idx="7"/>
          </p:nvPr>
        </p:nvSpPr>
        <p:spPr>
          <a:xfrm>
            <a:off x="5587925" y="1558650"/>
            <a:ext cx="2916926" cy="5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Nhạc</a:t>
            </a:r>
            <a:r>
              <a:rPr lang="en-US" dirty="0"/>
              <a:t> </a:t>
            </a:r>
            <a:r>
              <a:rPr lang="en-US" dirty="0" err="1"/>
              <a:t>cách</a:t>
            </a:r>
            <a:r>
              <a:rPr lang="en-US" dirty="0"/>
              <a:t> </a:t>
            </a:r>
            <a:r>
              <a:rPr lang="en-US" dirty="0" err="1"/>
              <a:t>mạng</a:t>
            </a:r>
            <a:endParaRPr lang="en-US" dirty="0"/>
          </a:p>
        </p:txBody>
      </p:sp>
      <p:sp>
        <p:nvSpPr>
          <p:cNvPr id="667" name="Google Shape;667;p47"/>
          <p:cNvSpPr txBox="1">
            <a:spLocks noGrp="1"/>
          </p:cNvSpPr>
          <p:nvPr>
            <p:ph type="subTitle" idx="8"/>
          </p:nvPr>
        </p:nvSpPr>
        <p:spPr>
          <a:xfrm>
            <a:off x="5587925" y="3068400"/>
            <a:ext cx="1978200" cy="530100"/>
          </a:xfrm>
          <a:prstGeom prst="rect">
            <a:avLst/>
          </a:prstGeom>
        </p:spPr>
        <p:txBody>
          <a:bodyPr spcFirstLastPara="1" wrap="square" lIns="91425" tIns="91425" rIns="91425" bIns="91425" anchor="b" anchorCtr="0">
            <a:noAutofit/>
          </a:bodyPr>
          <a:lstStyle/>
          <a:p>
            <a:pPr marL="0" indent="0"/>
            <a:r>
              <a:rPr lang="en-US" dirty="0" err="1"/>
              <a:t>Nhạc</a:t>
            </a:r>
            <a:r>
              <a:rPr lang="en-US" dirty="0"/>
              <a:t> </a:t>
            </a:r>
            <a:r>
              <a:rPr lang="en-US" dirty="0" err="1"/>
              <a:t>Trịnh</a:t>
            </a:r>
            <a:endParaRPr lang="en-US" dirty="0"/>
          </a:p>
        </p:txBody>
      </p:sp>
      <p:sp>
        <p:nvSpPr>
          <p:cNvPr id="746" name="Google Shape;746;p47"/>
          <p:cNvSpPr/>
          <p:nvPr/>
        </p:nvSpPr>
        <p:spPr>
          <a:xfrm rot="4499986">
            <a:off x="1077524" y="1667600"/>
            <a:ext cx="1189801" cy="715274"/>
          </a:xfrm>
          <a:custGeom>
            <a:avLst/>
            <a:gdLst/>
            <a:ahLst/>
            <a:cxnLst/>
            <a:rect l="l" t="t" r="r" b="b"/>
            <a:pathLst>
              <a:path w="3300" h="3079" extrusionOk="0">
                <a:moveTo>
                  <a:pt x="1939" y="0"/>
                </a:moveTo>
                <a:cubicBezTo>
                  <a:pt x="1836" y="0"/>
                  <a:pt x="1726" y="17"/>
                  <a:pt x="1608" y="53"/>
                </a:cubicBezTo>
                <a:cubicBezTo>
                  <a:pt x="1" y="553"/>
                  <a:pt x="774" y="2720"/>
                  <a:pt x="2048" y="3029"/>
                </a:cubicBezTo>
                <a:cubicBezTo>
                  <a:pt x="2145" y="3051"/>
                  <a:pt x="2236" y="3078"/>
                  <a:pt x="2329" y="3078"/>
                </a:cubicBezTo>
                <a:cubicBezTo>
                  <a:pt x="2385" y="3078"/>
                  <a:pt x="2442" y="3068"/>
                  <a:pt x="2501" y="3041"/>
                </a:cubicBezTo>
                <a:cubicBezTo>
                  <a:pt x="2620" y="3005"/>
                  <a:pt x="2703" y="2898"/>
                  <a:pt x="2787" y="2779"/>
                </a:cubicBezTo>
                <a:cubicBezTo>
                  <a:pt x="3300" y="2015"/>
                  <a:pt x="3072" y="0"/>
                  <a:pt x="1939"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47"/>
          <p:cNvGrpSpPr/>
          <p:nvPr/>
        </p:nvGrpSpPr>
        <p:grpSpPr>
          <a:xfrm rot="-406086">
            <a:off x="692729" y="1506878"/>
            <a:ext cx="406377" cy="448738"/>
            <a:chOff x="3465900" y="1226175"/>
            <a:chExt cx="238150" cy="262975"/>
          </a:xfrm>
        </p:grpSpPr>
        <p:sp>
          <p:nvSpPr>
            <p:cNvPr id="780" name="Google Shape;780;p47"/>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7"/>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7"/>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7"/>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7"/>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7"/>
          <p:cNvGrpSpPr/>
          <p:nvPr/>
        </p:nvGrpSpPr>
        <p:grpSpPr>
          <a:xfrm rot="894044">
            <a:off x="404538" y="2481703"/>
            <a:ext cx="351984" cy="493501"/>
            <a:chOff x="2993225" y="1309825"/>
            <a:chExt cx="247975" cy="347675"/>
          </a:xfrm>
        </p:grpSpPr>
        <p:sp>
          <p:nvSpPr>
            <p:cNvPr id="786" name="Google Shape;786;p47"/>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7"/>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7"/>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7"/>
          <p:cNvGrpSpPr/>
          <p:nvPr/>
        </p:nvGrpSpPr>
        <p:grpSpPr>
          <a:xfrm rot="-406086">
            <a:off x="8299917" y="2597290"/>
            <a:ext cx="406377" cy="448738"/>
            <a:chOff x="3465900" y="1226175"/>
            <a:chExt cx="238150" cy="262975"/>
          </a:xfrm>
        </p:grpSpPr>
        <p:sp>
          <p:nvSpPr>
            <p:cNvPr id="790" name="Google Shape;790;p47"/>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7"/>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7"/>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7"/>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7"/>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7"/>
          <p:cNvGrpSpPr/>
          <p:nvPr/>
        </p:nvGrpSpPr>
        <p:grpSpPr>
          <a:xfrm rot="894044">
            <a:off x="8412275" y="759128"/>
            <a:ext cx="351984" cy="493501"/>
            <a:chOff x="2993225" y="1309825"/>
            <a:chExt cx="247975" cy="347675"/>
          </a:xfrm>
        </p:grpSpPr>
        <p:sp>
          <p:nvSpPr>
            <p:cNvPr id="796" name="Google Shape;796;p47"/>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7"/>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7"/>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raphic 1" descr="Rock On Hand Gesture with solid fill">
            <a:extLst>
              <a:ext uri="{FF2B5EF4-FFF2-40B4-BE49-F238E27FC236}">
                <a16:creationId xmlns:a16="http://schemas.microsoft.com/office/drawing/2014/main" id="{D5A584E0-7804-BBD0-F8A5-3F355B6234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4236" y="3347983"/>
            <a:ext cx="629977" cy="629977"/>
          </a:xfrm>
          <a:prstGeom prst="rect">
            <a:avLst/>
          </a:prstGeom>
        </p:spPr>
      </p:pic>
      <p:pic>
        <p:nvPicPr>
          <p:cNvPr id="3" name="Picture 2" descr="Vietnam - Free flags icons">
            <a:extLst>
              <a:ext uri="{FF2B5EF4-FFF2-40B4-BE49-F238E27FC236}">
                <a16:creationId xmlns:a16="http://schemas.microsoft.com/office/drawing/2014/main" id="{7B596A74-C028-A267-A460-263CA7E4EC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1749" y="1880500"/>
            <a:ext cx="588855" cy="5888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4A1555D-4D45-9979-7AA8-9960A2D241E6}"/>
              </a:ext>
            </a:extLst>
          </p:cNvPr>
          <p:cNvPicPr>
            <a:picLocks noChangeAspect="1"/>
          </p:cNvPicPr>
          <p:nvPr/>
        </p:nvPicPr>
        <p:blipFill>
          <a:blip r:embed="rId6"/>
          <a:stretch>
            <a:fillRect/>
          </a:stretch>
        </p:blipFill>
        <p:spPr>
          <a:xfrm>
            <a:off x="4797904" y="3489090"/>
            <a:ext cx="516638" cy="410883"/>
          </a:xfrm>
          <a:prstGeom prst="rect">
            <a:avLst/>
          </a:prstGeom>
        </p:spPr>
      </p:pic>
      <p:grpSp>
        <p:nvGrpSpPr>
          <p:cNvPr id="5" name="Google Shape;1950;p73">
            <a:extLst>
              <a:ext uri="{FF2B5EF4-FFF2-40B4-BE49-F238E27FC236}">
                <a16:creationId xmlns:a16="http://schemas.microsoft.com/office/drawing/2014/main" id="{E5C56B57-5886-879E-59AD-F1A9E07BCC69}"/>
              </a:ext>
            </a:extLst>
          </p:cNvPr>
          <p:cNvGrpSpPr/>
          <p:nvPr/>
        </p:nvGrpSpPr>
        <p:grpSpPr>
          <a:xfrm>
            <a:off x="1554026" y="1938609"/>
            <a:ext cx="367292" cy="367379"/>
            <a:chOff x="5653515" y="1688226"/>
            <a:chExt cx="367292" cy="367379"/>
          </a:xfrm>
        </p:grpSpPr>
        <p:sp>
          <p:nvSpPr>
            <p:cNvPr id="6" name="Google Shape;1951;p73">
              <a:extLst>
                <a:ext uri="{FF2B5EF4-FFF2-40B4-BE49-F238E27FC236}">
                  <a16:creationId xmlns:a16="http://schemas.microsoft.com/office/drawing/2014/main" id="{F4630437-ADF7-5D09-6C38-A190ED30EBCC}"/>
                </a:ext>
              </a:extLst>
            </p:cNvPr>
            <p:cNvSpPr/>
            <p:nvPr/>
          </p:nvSpPr>
          <p:spPr>
            <a:xfrm>
              <a:off x="5847613" y="1688343"/>
              <a:ext cx="82096" cy="276576"/>
            </a:xfrm>
            <a:custGeom>
              <a:avLst/>
              <a:gdLst/>
              <a:ahLst/>
              <a:cxnLst/>
              <a:rect l="l" t="t" r="r" b="b"/>
              <a:pathLst>
                <a:path w="2800" h="9433" extrusionOk="0">
                  <a:moveTo>
                    <a:pt x="1" y="0"/>
                  </a:moveTo>
                  <a:lnTo>
                    <a:pt x="1" y="9432"/>
                  </a:lnTo>
                  <a:lnTo>
                    <a:pt x="2800" y="9432"/>
                  </a:lnTo>
                  <a:lnTo>
                    <a:pt x="2800" y="0"/>
                  </a:ln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52;p73">
              <a:extLst>
                <a:ext uri="{FF2B5EF4-FFF2-40B4-BE49-F238E27FC236}">
                  <a16:creationId xmlns:a16="http://schemas.microsoft.com/office/drawing/2014/main" id="{12028ABD-F755-13C7-328B-5D0DE1C70319}"/>
                </a:ext>
              </a:extLst>
            </p:cNvPr>
            <p:cNvSpPr/>
            <p:nvPr/>
          </p:nvSpPr>
          <p:spPr>
            <a:xfrm>
              <a:off x="5653691" y="1688343"/>
              <a:ext cx="197324" cy="276576"/>
            </a:xfrm>
            <a:custGeom>
              <a:avLst/>
              <a:gdLst/>
              <a:ahLst/>
              <a:cxnLst/>
              <a:rect l="l" t="t" r="r" b="b"/>
              <a:pathLst>
                <a:path w="6730" h="9433" extrusionOk="0">
                  <a:moveTo>
                    <a:pt x="0" y="0"/>
                  </a:moveTo>
                  <a:lnTo>
                    <a:pt x="0" y="9432"/>
                  </a:lnTo>
                  <a:lnTo>
                    <a:pt x="6730" y="9432"/>
                  </a:lnTo>
                  <a:lnTo>
                    <a:pt x="6730" y="0"/>
                  </a:lnTo>
                  <a:close/>
                </a:path>
              </a:pathLst>
            </a:custGeom>
            <a:solidFill>
              <a:srgbClr val="977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53;p73">
              <a:extLst>
                <a:ext uri="{FF2B5EF4-FFF2-40B4-BE49-F238E27FC236}">
                  <a16:creationId xmlns:a16="http://schemas.microsoft.com/office/drawing/2014/main" id="{9EB32499-221F-01FA-4100-CE387DFEB3C4}"/>
                </a:ext>
              </a:extLst>
            </p:cNvPr>
            <p:cNvSpPr/>
            <p:nvPr/>
          </p:nvSpPr>
          <p:spPr>
            <a:xfrm>
              <a:off x="5744407" y="1779235"/>
              <a:ext cx="276400" cy="276370"/>
            </a:xfrm>
            <a:custGeom>
              <a:avLst/>
              <a:gdLst/>
              <a:ahLst/>
              <a:cxnLst/>
              <a:rect l="l" t="t" r="r" b="b"/>
              <a:pathLst>
                <a:path w="9427" h="9426" extrusionOk="0">
                  <a:moveTo>
                    <a:pt x="4714" y="0"/>
                  </a:moveTo>
                  <a:cubicBezTo>
                    <a:pt x="2112" y="0"/>
                    <a:pt x="0" y="2111"/>
                    <a:pt x="0" y="4712"/>
                  </a:cubicBezTo>
                  <a:cubicBezTo>
                    <a:pt x="0" y="7315"/>
                    <a:pt x="2109" y="9426"/>
                    <a:pt x="4714" y="9426"/>
                  </a:cubicBezTo>
                  <a:cubicBezTo>
                    <a:pt x="7317" y="9426"/>
                    <a:pt x="9426" y="7314"/>
                    <a:pt x="9426" y="4712"/>
                  </a:cubicBezTo>
                  <a:cubicBezTo>
                    <a:pt x="9426" y="2111"/>
                    <a:pt x="7317" y="0"/>
                    <a:pt x="4714" y="0"/>
                  </a:cubicBezTo>
                  <a:close/>
                </a:path>
              </a:pathLst>
            </a:custGeom>
            <a:solidFill>
              <a:srgbClr val="272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54;p73">
              <a:extLst>
                <a:ext uri="{FF2B5EF4-FFF2-40B4-BE49-F238E27FC236}">
                  <a16:creationId xmlns:a16="http://schemas.microsoft.com/office/drawing/2014/main" id="{E757499D-62D1-06FC-AE1D-6189E065BF1B}"/>
                </a:ext>
              </a:extLst>
            </p:cNvPr>
            <p:cNvSpPr/>
            <p:nvPr/>
          </p:nvSpPr>
          <p:spPr>
            <a:xfrm>
              <a:off x="5871539" y="1779177"/>
              <a:ext cx="149268" cy="276400"/>
            </a:xfrm>
            <a:custGeom>
              <a:avLst/>
              <a:gdLst/>
              <a:ahLst/>
              <a:cxnLst/>
              <a:rect l="l" t="t" r="r" b="b"/>
              <a:pathLst>
                <a:path w="5091" h="9427" extrusionOk="0">
                  <a:moveTo>
                    <a:pt x="378" y="1"/>
                  </a:moveTo>
                  <a:cubicBezTo>
                    <a:pt x="251" y="1"/>
                    <a:pt x="125" y="5"/>
                    <a:pt x="1" y="16"/>
                  </a:cubicBezTo>
                  <a:cubicBezTo>
                    <a:pt x="2426" y="208"/>
                    <a:pt x="4335" y="2237"/>
                    <a:pt x="4335" y="4713"/>
                  </a:cubicBezTo>
                  <a:cubicBezTo>
                    <a:pt x="4335" y="7188"/>
                    <a:pt x="2426" y="9219"/>
                    <a:pt x="1" y="9411"/>
                  </a:cubicBezTo>
                  <a:cubicBezTo>
                    <a:pt x="125" y="9420"/>
                    <a:pt x="251" y="9426"/>
                    <a:pt x="378" y="9426"/>
                  </a:cubicBezTo>
                  <a:cubicBezTo>
                    <a:pt x="2981" y="9426"/>
                    <a:pt x="5090" y="7314"/>
                    <a:pt x="5090" y="4713"/>
                  </a:cubicBezTo>
                  <a:cubicBezTo>
                    <a:pt x="5090" y="2111"/>
                    <a:pt x="2981" y="1"/>
                    <a:pt x="378" y="1"/>
                  </a:cubicBezTo>
                  <a:close/>
                </a:path>
              </a:pathLst>
            </a:custGeom>
            <a:solidFill>
              <a:srgbClr val="14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55;p73">
              <a:extLst>
                <a:ext uri="{FF2B5EF4-FFF2-40B4-BE49-F238E27FC236}">
                  <a16:creationId xmlns:a16="http://schemas.microsoft.com/office/drawing/2014/main" id="{339B7B70-1524-1DFD-F38D-02256546D5B4}"/>
                </a:ext>
              </a:extLst>
            </p:cNvPr>
            <p:cNvSpPr/>
            <p:nvPr/>
          </p:nvSpPr>
          <p:spPr>
            <a:xfrm>
              <a:off x="5775076" y="1809816"/>
              <a:ext cx="113146" cy="113117"/>
            </a:xfrm>
            <a:custGeom>
              <a:avLst/>
              <a:gdLst/>
              <a:ahLst/>
              <a:cxnLst/>
              <a:rect l="l" t="t" r="r" b="b"/>
              <a:pathLst>
                <a:path w="3859" h="3858" extrusionOk="0">
                  <a:moveTo>
                    <a:pt x="3668" y="0"/>
                  </a:moveTo>
                  <a:cubicBezTo>
                    <a:pt x="1645" y="0"/>
                    <a:pt x="0" y="1644"/>
                    <a:pt x="0" y="3668"/>
                  </a:cubicBezTo>
                  <a:cubicBezTo>
                    <a:pt x="0" y="3774"/>
                    <a:pt x="86" y="3858"/>
                    <a:pt x="189" y="3858"/>
                  </a:cubicBezTo>
                  <a:cubicBezTo>
                    <a:pt x="295" y="3858"/>
                    <a:pt x="379" y="3774"/>
                    <a:pt x="378" y="3669"/>
                  </a:cubicBezTo>
                  <a:cubicBezTo>
                    <a:pt x="378" y="1856"/>
                    <a:pt x="1853" y="379"/>
                    <a:pt x="3668" y="379"/>
                  </a:cubicBezTo>
                  <a:cubicBezTo>
                    <a:pt x="3774" y="379"/>
                    <a:pt x="3858" y="293"/>
                    <a:pt x="3858" y="190"/>
                  </a:cubicBezTo>
                  <a:cubicBezTo>
                    <a:pt x="3858" y="85"/>
                    <a:pt x="3771" y="0"/>
                    <a:pt x="3668" y="0"/>
                  </a:cubicBez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56;p73">
              <a:extLst>
                <a:ext uri="{FF2B5EF4-FFF2-40B4-BE49-F238E27FC236}">
                  <a16:creationId xmlns:a16="http://schemas.microsoft.com/office/drawing/2014/main" id="{33BD7579-0504-9D0E-5CF2-4C527C5720A8}"/>
                </a:ext>
              </a:extLst>
            </p:cNvPr>
            <p:cNvSpPr/>
            <p:nvPr/>
          </p:nvSpPr>
          <p:spPr>
            <a:xfrm>
              <a:off x="5877021" y="1911703"/>
              <a:ext cx="113205" cy="113205"/>
            </a:xfrm>
            <a:custGeom>
              <a:avLst/>
              <a:gdLst/>
              <a:ahLst/>
              <a:cxnLst/>
              <a:rect l="l" t="t" r="r" b="b"/>
              <a:pathLst>
                <a:path w="3861" h="3861" extrusionOk="0">
                  <a:moveTo>
                    <a:pt x="3671" y="1"/>
                  </a:moveTo>
                  <a:cubicBezTo>
                    <a:pt x="3566" y="1"/>
                    <a:pt x="3481" y="87"/>
                    <a:pt x="3481" y="191"/>
                  </a:cubicBezTo>
                  <a:cubicBezTo>
                    <a:pt x="3481" y="2004"/>
                    <a:pt x="2004" y="3481"/>
                    <a:pt x="191" y="3481"/>
                  </a:cubicBezTo>
                  <a:cubicBezTo>
                    <a:pt x="85" y="3481"/>
                    <a:pt x="1" y="3566"/>
                    <a:pt x="1" y="3672"/>
                  </a:cubicBezTo>
                  <a:cubicBezTo>
                    <a:pt x="1" y="3776"/>
                    <a:pt x="87" y="3860"/>
                    <a:pt x="191" y="3860"/>
                  </a:cubicBezTo>
                  <a:cubicBezTo>
                    <a:pt x="2214" y="3860"/>
                    <a:pt x="3859" y="2216"/>
                    <a:pt x="3860" y="191"/>
                  </a:cubicBezTo>
                  <a:cubicBezTo>
                    <a:pt x="3860" y="85"/>
                    <a:pt x="3776" y="1"/>
                    <a:pt x="3671" y="1"/>
                  </a:cubicBez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57;p73">
              <a:extLst>
                <a:ext uri="{FF2B5EF4-FFF2-40B4-BE49-F238E27FC236}">
                  <a16:creationId xmlns:a16="http://schemas.microsoft.com/office/drawing/2014/main" id="{3C3CBD59-1875-0AA9-7168-0D3A7C26045F}"/>
                </a:ext>
              </a:extLst>
            </p:cNvPr>
            <p:cNvSpPr/>
            <p:nvPr/>
          </p:nvSpPr>
          <p:spPr>
            <a:xfrm>
              <a:off x="5798004" y="1832744"/>
              <a:ext cx="90218" cy="90188"/>
            </a:xfrm>
            <a:custGeom>
              <a:avLst/>
              <a:gdLst/>
              <a:ahLst/>
              <a:cxnLst/>
              <a:rect l="l" t="t" r="r" b="b"/>
              <a:pathLst>
                <a:path w="3077" h="3076" extrusionOk="0">
                  <a:moveTo>
                    <a:pt x="2886" y="0"/>
                  </a:moveTo>
                  <a:cubicBezTo>
                    <a:pt x="1294" y="0"/>
                    <a:pt x="1" y="1295"/>
                    <a:pt x="1" y="2886"/>
                  </a:cubicBezTo>
                  <a:cubicBezTo>
                    <a:pt x="1" y="2992"/>
                    <a:pt x="87" y="3076"/>
                    <a:pt x="189" y="3076"/>
                  </a:cubicBezTo>
                  <a:cubicBezTo>
                    <a:pt x="294" y="3076"/>
                    <a:pt x="378" y="2992"/>
                    <a:pt x="378" y="2887"/>
                  </a:cubicBezTo>
                  <a:cubicBezTo>
                    <a:pt x="378" y="1505"/>
                    <a:pt x="1504" y="379"/>
                    <a:pt x="2886" y="379"/>
                  </a:cubicBezTo>
                  <a:cubicBezTo>
                    <a:pt x="2992" y="379"/>
                    <a:pt x="3076" y="295"/>
                    <a:pt x="3076" y="191"/>
                  </a:cubicBezTo>
                  <a:cubicBezTo>
                    <a:pt x="3076" y="85"/>
                    <a:pt x="2989" y="0"/>
                    <a:pt x="2886" y="0"/>
                  </a:cubicBez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58;p73">
              <a:extLst>
                <a:ext uri="{FF2B5EF4-FFF2-40B4-BE49-F238E27FC236}">
                  <a16:creationId xmlns:a16="http://schemas.microsoft.com/office/drawing/2014/main" id="{D6038320-73DC-C26A-EA46-5DACF2F0D4C0}"/>
                </a:ext>
              </a:extLst>
            </p:cNvPr>
            <p:cNvSpPr/>
            <p:nvPr/>
          </p:nvSpPr>
          <p:spPr>
            <a:xfrm>
              <a:off x="5877021" y="1911703"/>
              <a:ext cx="90247" cy="90276"/>
            </a:xfrm>
            <a:custGeom>
              <a:avLst/>
              <a:gdLst/>
              <a:ahLst/>
              <a:cxnLst/>
              <a:rect l="l" t="t" r="r" b="b"/>
              <a:pathLst>
                <a:path w="3078" h="3079" extrusionOk="0">
                  <a:moveTo>
                    <a:pt x="2888" y="1"/>
                  </a:moveTo>
                  <a:cubicBezTo>
                    <a:pt x="2783" y="1"/>
                    <a:pt x="2699" y="87"/>
                    <a:pt x="2699" y="191"/>
                  </a:cubicBezTo>
                  <a:cubicBezTo>
                    <a:pt x="2699" y="1573"/>
                    <a:pt x="1573" y="2699"/>
                    <a:pt x="191" y="2699"/>
                  </a:cubicBezTo>
                  <a:cubicBezTo>
                    <a:pt x="85" y="2699"/>
                    <a:pt x="1" y="2784"/>
                    <a:pt x="1" y="2888"/>
                  </a:cubicBezTo>
                  <a:cubicBezTo>
                    <a:pt x="1" y="2994"/>
                    <a:pt x="87" y="3078"/>
                    <a:pt x="191" y="3078"/>
                  </a:cubicBezTo>
                  <a:cubicBezTo>
                    <a:pt x="1782" y="3078"/>
                    <a:pt x="3076" y="1785"/>
                    <a:pt x="3078" y="191"/>
                  </a:cubicBezTo>
                  <a:cubicBezTo>
                    <a:pt x="3078" y="85"/>
                    <a:pt x="2992" y="1"/>
                    <a:pt x="2888" y="1"/>
                  </a:cubicBezTo>
                  <a:close/>
                </a:path>
              </a:pathLst>
            </a:custGeom>
            <a:solidFill>
              <a:srgbClr val="6F3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59;p73">
              <a:extLst>
                <a:ext uri="{FF2B5EF4-FFF2-40B4-BE49-F238E27FC236}">
                  <a16:creationId xmlns:a16="http://schemas.microsoft.com/office/drawing/2014/main" id="{6939DD5D-DE80-71FA-95EB-D9AB125821C7}"/>
                </a:ext>
              </a:extLst>
            </p:cNvPr>
            <p:cNvSpPr/>
            <p:nvPr/>
          </p:nvSpPr>
          <p:spPr>
            <a:xfrm>
              <a:off x="5847848" y="1882588"/>
              <a:ext cx="69518" cy="69547"/>
            </a:xfrm>
            <a:custGeom>
              <a:avLst/>
              <a:gdLst/>
              <a:ahLst/>
              <a:cxnLst/>
              <a:rect l="l" t="t" r="r" b="b"/>
              <a:pathLst>
                <a:path w="2371" h="2372" extrusionOk="0">
                  <a:moveTo>
                    <a:pt x="1186" y="0"/>
                  </a:moveTo>
                  <a:cubicBezTo>
                    <a:pt x="532" y="0"/>
                    <a:pt x="0" y="532"/>
                    <a:pt x="0" y="1186"/>
                  </a:cubicBezTo>
                  <a:cubicBezTo>
                    <a:pt x="0" y="1839"/>
                    <a:pt x="532" y="2371"/>
                    <a:pt x="1186" y="2371"/>
                  </a:cubicBezTo>
                  <a:cubicBezTo>
                    <a:pt x="1839" y="2371"/>
                    <a:pt x="2370" y="1839"/>
                    <a:pt x="2370" y="1186"/>
                  </a:cubicBezTo>
                  <a:cubicBezTo>
                    <a:pt x="2370" y="532"/>
                    <a:pt x="1839" y="0"/>
                    <a:pt x="1186" y="0"/>
                  </a:cubicBezTo>
                  <a:close/>
                </a:path>
              </a:pathLst>
            </a:custGeom>
            <a:solidFill>
              <a:srgbClr val="ECC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60;p73">
              <a:extLst>
                <a:ext uri="{FF2B5EF4-FFF2-40B4-BE49-F238E27FC236}">
                  <a16:creationId xmlns:a16="http://schemas.microsoft.com/office/drawing/2014/main" id="{EEE86F2F-8215-57A5-E43D-F2310F7144A1}"/>
                </a:ext>
              </a:extLst>
            </p:cNvPr>
            <p:cNvSpPr/>
            <p:nvPr/>
          </p:nvSpPr>
          <p:spPr>
            <a:xfrm>
              <a:off x="5653515" y="1688226"/>
              <a:ext cx="29" cy="29"/>
            </a:xfrm>
            <a:custGeom>
              <a:avLst/>
              <a:gdLst/>
              <a:ahLst/>
              <a:cxnLst/>
              <a:rect l="l" t="t" r="r" b="b"/>
              <a:pathLst>
                <a:path w="1" h="1" extrusionOk="0">
                  <a:moveTo>
                    <a:pt x="0" y="1"/>
                  </a:moveTo>
                  <a:close/>
                </a:path>
              </a:pathLst>
            </a:custGeom>
            <a:solidFill>
              <a:srgbClr val="ECC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61;p73">
              <a:extLst>
                <a:ext uri="{FF2B5EF4-FFF2-40B4-BE49-F238E27FC236}">
                  <a16:creationId xmlns:a16="http://schemas.microsoft.com/office/drawing/2014/main" id="{5FCC356C-3427-4262-89C9-2F741B5671C3}"/>
                </a:ext>
              </a:extLst>
            </p:cNvPr>
            <p:cNvSpPr/>
            <p:nvPr/>
          </p:nvSpPr>
          <p:spPr>
            <a:xfrm>
              <a:off x="5877021" y="1911762"/>
              <a:ext cx="11200" cy="11171"/>
            </a:xfrm>
            <a:custGeom>
              <a:avLst/>
              <a:gdLst/>
              <a:ahLst/>
              <a:cxnLst/>
              <a:rect l="l" t="t" r="r" b="b"/>
              <a:pathLst>
                <a:path w="382" h="381" extrusionOk="0">
                  <a:moveTo>
                    <a:pt x="191" y="1"/>
                  </a:moveTo>
                  <a:cubicBezTo>
                    <a:pt x="87" y="2"/>
                    <a:pt x="1" y="86"/>
                    <a:pt x="1" y="191"/>
                  </a:cubicBezTo>
                  <a:cubicBezTo>
                    <a:pt x="1" y="295"/>
                    <a:pt x="87" y="381"/>
                    <a:pt x="191" y="381"/>
                  </a:cubicBezTo>
                  <a:cubicBezTo>
                    <a:pt x="294" y="381"/>
                    <a:pt x="381" y="295"/>
                    <a:pt x="381" y="191"/>
                  </a:cubicBezTo>
                  <a:cubicBezTo>
                    <a:pt x="381" y="86"/>
                    <a:pt x="294"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62;p73">
              <a:extLst>
                <a:ext uri="{FF2B5EF4-FFF2-40B4-BE49-F238E27FC236}">
                  <a16:creationId xmlns:a16="http://schemas.microsoft.com/office/drawing/2014/main" id="{1885D522-4EDA-CB9B-321D-84106A285DBF}"/>
                </a:ext>
              </a:extLst>
            </p:cNvPr>
            <p:cNvSpPr/>
            <p:nvPr/>
          </p:nvSpPr>
          <p:spPr>
            <a:xfrm>
              <a:off x="5685181" y="1722061"/>
              <a:ext cx="133816" cy="34891"/>
            </a:xfrm>
            <a:custGeom>
              <a:avLst/>
              <a:gdLst/>
              <a:ahLst/>
              <a:cxnLst/>
              <a:rect l="l" t="t" r="r" b="b"/>
              <a:pathLst>
                <a:path w="4564" h="1190" extrusionOk="0">
                  <a:moveTo>
                    <a:pt x="0" y="0"/>
                  </a:moveTo>
                  <a:lnTo>
                    <a:pt x="0" y="1189"/>
                  </a:lnTo>
                  <a:lnTo>
                    <a:pt x="4563" y="1189"/>
                  </a:lnTo>
                  <a:lnTo>
                    <a:pt x="45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63;p73">
              <a:extLst>
                <a:ext uri="{FF2B5EF4-FFF2-40B4-BE49-F238E27FC236}">
                  <a16:creationId xmlns:a16="http://schemas.microsoft.com/office/drawing/2014/main" id="{4202B16D-0036-A2B6-C693-EEA598CBB28A}"/>
                </a:ext>
              </a:extLst>
            </p:cNvPr>
            <p:cNvSpPr/>
            <p:nvPr/>
          </p:nvSpPr>
          <p:spPr>
            <a:xfrm>
              <a:off x="5678466" y="1783897"/>
              <a:ext cx="99160" cy="11288"/>
            </a:xfrm>
            <a:custGeom>
              <a:avLst/>
              <a:gdLst/>
              <a:ahLst/>
              <a:cxnLst/>
              <a:rect l="l" t="t" r="r" b="b"/>
              <a:pathLst>
                <a:path w="3382" h="385" extrusionOk="0">
                  <a:moveTo>
                    <a:pt x="220" y="1"/>
                  </a:moveTo>
                  <a:cubicBezTo>
                    <a:pt x="131" y="1"/>
                    <a:pt x="51" y="59"/>
                    <a:pt x="30" y="146"/>
                  </a:cubicBezTo>
                  <a:cubicBezTo>
                    <a:pt x="0" y="272"/>
                    <a:pt x="94" y="384"/>
                    <a:pt x="215" y="384"/>
                  </a:cubicBezTo>
                  <a:lnTo>
                    <a:pt x="3160" y="384"/>
                  </a:lnTo>
                  <a:cubicBezTo>
                    <a:pt x="3249" y="384"/>
                    <a:pt x="3329" y="324"/>
                    <a:pt x="3351" y="238"/>
                  </a:cubicBezTo>
                  <a:cubicBezTo>
                    <a:pt x="3381" y="111"/>
                    <a:pt x="3285" y="1"/>
                    <a:pt x="3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4;p73">
              <a:extLst>
                <a:ext uri="{FF2B5EF4-FFF2-40B4-BE49-F238E27FC236}">
                  <a16:creationId xmlns:a16="http://schemas.microsoft.com/office/drawing/2014/main" id="{4BDC7311-666C-B5A1-0368-04FA00DB1B07}"/>
                </a:ext>
              </a:extLst>
            </p:cNvPr>
            <p:cNvSpPr/>
            <p:nvPr/>
          </p:nvSpPr>
          <p:spPr>
            <a:xfrm>
              <a:off x="5678642" y="1813129"/>
              <a:ext cx="72538" cy="11288"/>
            </a:xfrm>
            <a:custGeom>
              <a:avLst/>
              <a:gdLst/>
              <a:ahLst/>
              <a:cxnLst/>
              <a:rect l="l" t="t" r="r" b="b"/>
              <a:pathLst>
                <a:path w="2474" h="385" extrusionOk="0">
                  <a:moveTo>
                    <a:pt x="218" y="1"/>
                  </a:moveTo>
                  <a:cubicBezTo>
                    <a:pt x="131" y="1"/>
                    <a:pt x="50" y="59"/>
                    <a:pt x="30" y="146"/>
                  </a:cubicBezTo>
                  <a:cubicBezTo>
                    <a:pt x="1" y="272"/>
                    <a:pt x="94" y="384"/>
                    <a:pt x="215" y="384"/>
                  </a:cubicBezTo>
                  <a:lnTo>
                    <a:pt x="2254" y="384"/>
                  </a:lnTo>
                  <a:cubicBezTo>
                    <a:pt x="2341" y="384"/>
                    <a:pt x="2423" y="324"/>
                    <a:pt x="2443" y="238"/>
                  </a:cubicBezTo>
                  <a:cubicBezTo>
                    <a:pt x="2473" y="111"/>
                    <a:pt x="2378" y="1"/>
                    <a:pt x="2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9"/>
                                        </p:tgtEl>
                                        <p:attrNameLst>
                                          <p:attrName>style.visibility</p:attrName>
                                        </p:attrNameLst>
                                      </p:cBhvr>
                                      <p:to>
                                        <p:strVal val="visible"/>
                                      </p:to>
                                    </p:set>
                                    <p:animEffect transition="in" filter="fade">
                                      <p:cBhvr>
                                        <p:cTn id="7" dur="500"/>
                                        <p:tgtEl>
                                          <p:spTgt spid="6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46"/>
                                        </p:tgtEl>
                                        <p:attrNameLst>
                                          <p:attrName>style.visibility</p:attrName>
                                        </p:attrNameLst>
                                      </p:cBhvr>
                                      <p:to>
                                        <p:strVal val="visible"/>
                                      </p:to>
                                    </p:set>
                                    <p:animEffect transition="in" filter="fade">
                                      <p:cBhvr>
                                        <p:cTn id="11" dur="500"/>
                                        <p:tgtEl>
                                          <p:spTgt spid="746"/>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64">
                                            <p:txEl>
                                              <p:pRg st="0" end="0"/>
                                            </p:txEl>
                                          </p:spTgt>
                                        </p:tgtEl>
                                        <p:attrNameLst>
                                          <p:attrName>style.visibility</p:attrName>
                                        </p:attrNameLst>
                                      </p:cBhvr>
                                      <p:to>
                                        <p:strVal val="visible"/>
                                      </p:to>
                                    </p:set>
                                    <p:animEffect transition="in" filter="fade">
                                      <p:cBhvr>
                                        <p:cTn id="17" dur="500"/>
                                        <p:tgtEl>
                                          <p:spTgt spid="66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60">
                                            <p:txEl>
                                              <p:pRg st="0" end="0"/>
                                            </p:txEl>
                                          </p:spTgt>
                                        </p:tgtEl>
                                        <p:attrNameLst>
                                          <p:attrName>style.visibility</p:attrName>
                                        </p:attrNameLst>
                                      </p:cBhvr>
                                      <p:to>
                                        <p:strVal val="visible"/>
                                      </p:to>
                                    </p:set>
                                    <p:animEffect transition="in" filter="fade">
                                      <p:cBhvr>
                                        <p:cTn id="20" dur="500"/>
                                        <p:tgtEl>
                                          <p:spTgt spid="660">
                                            <p:txEl>
                                              <p:pRg st="0" end="0"/>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66">
                                            <p:txEl>
                                              <p:pRg st="0" end="0"/>
                                            </p:txEl>
                                          </p:spTgt>
                                        </p:tgtEl>
                                        <p:attrNameLst>
                                          <p:attrName>style.visibility</p:attrName>
                                        </p:attrNameLst>
                                      </p:cBhvr>
                                      <p:to>
                                        <p:strVal val="visible"/>
                                      </p:to>
                                    </p:set>
                                    <p:animEffect transition="in" filter="fade">
                                      <p:cBhvr>
                                        <p:cTn id="27" dur="500"/>
                                        <p:tgtEl>
                                          <p:spTgt spid="666">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58"/>
                                        </p:tgtEl>
                                        <p:attrNameLst>
                                          <p:attrName>style.visibility</p:attrName>
                                        </p:attrNameLst>
                                      </p:cBhvr>
                                      <p:to>
                                        <p:strVal val="visible"/>
                                      </p:to>
                                    </p:set>
                                    <p:animEffect transition="in" filter="fade">
                                      <p:cBhvr>
                                        <p:cTn id="30" dur="500"/>
                                        <p:tgtEl>
                                          <p:spTgt spid="65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61">
                                            <p:txEl>
                                              <p:pRg st="0" end="0"/>
                                            </p:txEl>
                                          </p:spTgt>
                                        </p:tgtEl>
                                        <p:attrNameLst>
                                          <p:attrName>style.visibility</p:attrName>
                                        </p:attrNameLst>
                                      </p:cBhvr>
                                      <p:to>
                                        <p:strVal val="visible"/>
                                      </p:to>
                                    </p:set>
                                    <p:animEffect transition="in" filter="fade">
                                      <p:cBhvr>
                                        <p:cTn id="33" dur="500"/>
                                        <p:tgtEl>
                                          <p:spTgt spid="661">
                                            <p:txEl>
                                              <p:pRg st="0" end="0"/>
                                            </p:txEl>
                                          </p:spTgt>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665">
                                            <p:txEl>
                                              <p:pRg st="0" end="0"/>
                                            </p:txEl>
                                          </p:spTgt>
                                        </p:tgtEl>
                                        <p:attrNameLst>
                                          <p:attrName>style.visibility</p:attrName>
                                        </p:attrNameLst>
                                      </p:cBhvr>
                                      <p:to>
                                        <p:strVal val="visible"/>
                                      </p:to>
                                    </p:set>
                                    <p:animEffect transition="in" filter="fade">
                                      <p:cBhvr>
                                        <p:cTn id="37" dur="500"/>
                                        <p:tgtEl>
                                          <p:spTgt spid="665">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62">
                                            <p:txEl>
                                              <p:pRg st="0" end="0"/>
                                            </p:txEl>
                                          </p:spTgt>
                                        </p:tgtEl>
                                        <p:attrNameLst>
                                          <p:attrName>style.visibility</p:attrName>
                                        </p:attrNameLst>
                                      </p:cBhvr>
                                      <p:to>
                                        <p:strVal val="visible"/>
                                      </p:to>
                                    </p:set>
                                    <p:animEffect transition="in" filter="fade">
                                      <p:cBhvr>
                                        <p:cTn id="40" dur="500"/>
                                        <p:tgtEl>
                                          <p:spTgt spid="662">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57"/>
                                        </p:tgtEl>
                                        <p:attrNameLst>
                                          <p:attrName>style.visibility</p:attrName>
                                        </p:attrNameLst>
                                      </p:cBhvr>
                                      <p:to>
                                        <p:strVal val="visible"/>
                                      </p:to>
                                    </p:set>
                                    <p:animEffect transition="in" filter="fade">
                                      <p:cBhvr>
                                        <p:cTn id="46" dur="500"/>
                                        <p:tgtEl>
                                          <p:spTgt spid="657"/>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667">
                                            <p:txEl>
                                              <p:pRg st="0" end="0"/>
                                            </p:txEl>
                                          </p:spTgt>
                                        </p:tgtEl>
                                        <p:attrNameLst>
                                          <p:attrName>style.visibility</p:attrName>
                                        </p:attrNameLst>
                                      </p:cBhvr>
                                      <p:to>
                                        <p:strVal val="visible"/>
                                      </p:to>
                                    </p:set>
                                    <p:animEffect transition="in" filter="fade">
                                      <p:cBhvr>
                                        <p:cTn id="50" dur="500"/>
                                        <p:tgtEl>
                                          <p:spTgt spid="667">
                                            <p:txEl>
                                              <p:pRg st="0" end="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56"/>
                                        </p:tgtEl>
                                        <p:attrNameLst>
                                          <p:attrName>style.visibility</p:attrName>
                                        </p:attrNameLst>
                                      </p:cBhvr>
                                      <p:to>
                                        <p:strVal val="visible"/>
                                      </p:to>
                                    </p:set>
                                    <p:animEffect transition="in" filter="fade">
                                      <p:cBhvr>
                                        <p:cTn id="56" dur="500"/>
                                        <p:tgtEl>
                                          <p:spTgt spid="65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63">
                                            <p:txEl>
                                              <p:pRg st="0" end="0"/>
                                            </p:txEl>
                                          </p:spTgt>
                                        </p:tgtEl>
                                        <p:attrNameLst>
                                          <p:attrName>style.visibility</p:attrName>
                                        </p:attrNameLst>
                                      </p:cBhvr>
                                      <p:to>
                                        <p:strVal val="visible"/>
                                      </p:to>
                                    </p:set>
                                    <p:animEffect transition="in" filter="fade">
                                      <p:cBhvr>
                                        <p:cTn id="59" dur="500"/>
                                        <p:tgtEl>
                                          <p:spTgt spid="6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 grpId="0" animBg="1"/>
      <p:bldP spid="657" grpId="0" animBg="1"/>
      <p:bldP spid="658" grpId="0" animBg="1"/>
      <p:bldP spid="659" grpId="0"/>
      <p:bldP spid="660" grpId="0" build="p"/>
      <p:bldP spid="661" grpId="0" build="p"/>
      <p:bldP spid="662" grpId="0" build="p"/>
      <p:bldP spid="663" grpId="0" build="p"/>
      <p:bldP spid="664" grpId="0" build="p"/>
      <p:bldP spid="665" grpId="0" build="p"/>
      <p:bldP spid="666" grpId="0" build="p"/>
      <p:bldP spid="667" grpId="0" build="p"/>
      <p:bldP spid="7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9"/>
          <p:cNvSpPr txBox="1">
            <a:spLocks noGrp="1"/>
          </p:cNvSpPr>
          <p:nvPr>
            <p:ph type="subTitle" idx="2"/>
          </p:nvPr>
        </p:nvSpPr>
        <p:spPr>
          <a:xfrm>
            <a:off x="3999329" y="2101060"/>
            <a:ext cx="19860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987</a:t>
            </a:r>
            <a:endParaRPr sz="2000" dirty="0"/>
          </a:p>
        </p:txBody>
      </p:sp>
      <p:sp>
        <p:nvSpPr>
          <p:cNvPr id="850" name="Google Shape;850;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Sedgwick Ave" panose="00000500000000000000" pitchFamily="2" charset="0"/>
              </a:rPr>
              <a:t>Thô ng tin về data</a:t>
            </a:r>
            <a:endParaRPr dirty="0">
              <a:solidFill>
                <a:schemeClr val="lt1"/>
              </a:solidFill>
            </a:endParaRPr>
          </a:p>
        </p:txBody>
      </p:sp>
      <p:sp>
        <p:nvSpPr>
          <p:cNvPr id="851" name="Google Shape;851;p49"/>
          <p:cNvSpPr txBox="1">
            <a:spLocks noGrp="1"/>
          </p:cNvSpPr>
          <p:nvPr>
            <p:ph type="subTitle" idx="1"/>
          </p:nvPr>
        </p:nvSpPr>
        <p:spPr>
          <a:xfrm>
            <a:off x="1625349" y="2049176"/>
            <a:ext cx="19860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0" i="0" dirty="0">
                <a:solidFill>
                  <a:schemeClr val="tx1"/>
                </a:solidFill>
                <a:effectLst/>
                <a:latin typeface="Cabin" panose="020B0604020202020204" charset="0"/>
              </a:rPr>
              <a:t>2052</a:t>
            </a:r>
            <a:endParaRPr sz="2000" dirty="0">
              <a:solidFill>
                <a:schemeClr val="tx1"/>
              </a:solidFill>
              <a:latin typeface="Cabin" panose="020B0604020202020204" charset="0"/>
            </a:endParaRPr>
          </a:p>
        </p:txBody>
      </p:sp>
      <p:sp>
        <p:nvSpPr>
          <p:cNvPr id="852" name="Google Shape;852;p49"/>
          <p:cNvSpPr txBox="1">
            <a:spLocks noGrp="1"/>
          </p:cNvSpPr>
          <p:nvPr>
            <p:ph type="subTitle" idx="3"/>
          </p:nvPr>
        </p:nvSpPr>
        <p:spPr>
          <a:xfrm>
            <a:off x="1579376" y="3566581"/>
            <a:ext cx="19860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610</a:t>
            </a:r>
            <a:endParaRPr sz="2000" dirty="0"/>
          </a:p>
        </p:txBody>
      </p:sp>
      <p:sp>
        <p:nvSpPr>
          <p:cNvPr id="853" name="Google Shape;853;p49"/>
          <p:cNvSpPr txBox="1">
            <a:spLocks noGrp="1"/>
          </p:cNvSpPr>
          <p:nvPr>
            <p:ph type="subTitle" idx="4"/>
          </p:nvPr>
        </p:nvSpPr>
        <p:spPr>
          <a:xfrm>
            <a:off x="4062847" y="3566582"/>
            <a:ext cx="19860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1879</a:t>
            </a:r>
            <a:endParaRPr sz="2000" dirty="0"/>
          </a:p>
        </p:txBody>
      </p:sp>
      <p:sp>
        <p:nvSpPr>
          <p:cNvPr id="854" name="Google Shape;854;p49"/>
          <p:cNvSpPr txBox="1">
            <a:spLocks noGrp="1"/>
          </p:cNvSpPr>
          <p:nvPr>
            <p:ph type="subTitle" idx="7"/>
          </p:nvPr>
        </p:nvSpPr>
        <p:spPr>
          <a:xfrm>
            <a:off x="1629249" y="1676275"/>
            <a:ext cx="19782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T</a:t>
            </a:r>
            <a:r>
              <a:rPr lang="vi-VN" sz="2000" dirty="0"/>
              <a:t>ên bài hát bé hơn 4 từ</a:t>
            </a:r>
            <a:endParaRPr sz="2000" dirty="0"/>
          </a:p>
        </p:txBody>
      </p:sp>
      <p:sp>
        <p:nvSpPr>
          <p:cNvPr id="855" name="Google Shape;855;p49"/>
          <p:cNvSpPr txBox="1">
            <a:spLocks noGrp="1"/>
          </p:cNvSpPr>
          <p:nvPr>
            <p:ph type="subTitle" idx="8"/>
          </p:nvPr>
        </p:nvSpPr>
        <p:spPr>
          <a:xfrm>
            <a:off x="4003229" y="1728159"/>
            <a:ext cx="19782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T</a:t>
            </a:r>
            <a:r>
              <a:rPr lang="vi-VN" sz="2000" dirty="0"/>
              <a:t>ên bài hát lớn hơn 4 từ</a:t>
            </a:r>
            <a:endParaRPr sz="2000" dirty="0"/>
          </a:p>
        </p:txBody>
      </p:sp>
      <p:sp>
        <p:nvSpPr>
          <p:cNvPr id="856" name="Google Shape;856;p49"/>
          <p:cNvSpPr txBox="1">
            <a:spLocks noGrp="1"/>
          </p:cNvSpPr>
          <p:nvPr>
            <p:ph type="subTitle" idx="13"/>
          </p:nvPr>
        </p:nvSpPr>
        <p:spPr>
          <a:xfrm>
            <a:off x="1583276" y="3192526"/>
            <a:ext cx="19782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T</a:t>
            </a:r>
            <a:r>
              <a:rPr lang="vi-VN" sz="2000" dirty="0"/>
              <a:t>ên </a:t>
            </a:r>
            <a:r>
              <a:rPr lang="en-US" sz="2000" dirty="0"/>
              <a:t>ca </a:t>
            </a:r>
            <a:r>
              <a:rPr lang="vi-VN" sz="2000" dirty="0"/>
              <a:t>sĩ nhiều hơn 2 từ</a:t>
            </a:r>
            <a:endParaRPr sz="2000" dirty="0"/>
          </a:p>
        </p:txBody>
      </p:sp>
      <p:sp>
        <p:nvSpPr>
          <p:cNvPr id="857" name="Google Shape;857;p49"/>
          <p:cNvSpPr txBox="1">
            <a:spLocks noGrp="1"/>
          </p:cNvSpPr>
          <p:nvPr>
            <p:ph type="subTitle" idx="14"/>
          </p:nvPr>
        </p:nvSpPr>
        <p:spPr>
          <a:xfrm>
            <a:off x="4066747" y="3192527"/>
            <a:ext cx="19782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000" dirty="0"/>
              <a:t>Tên ca sĩ ít hơn 2 từ</a:t>
            </a:r>
            <a:endParaRPr sz="2000" dirty="0"/>
          </a:p>
        </p:txBody>
      </p:sp>
      <p:sp>
        <p:nvSpPr>
          <p:cNvPr id="858" name="Google Shape;858;p49"/>
          <p:cNvSpPr txBox="1">
            <a:spLocks noGrp="1"/>
          </p:cNvSpPr>
          <p:nvPr>
            <p:ph type="subTitle" idx="5"/>
          </p:nvPr>
        </p:nvSpPr>
        <p:spPr>
          <a:xfrm>
            <a:off x="6221342" y="2654560"/>
            <a:ext cx="19860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550</a:t>
            </a:r>
            <a:endParaRPr sz="2000" dirty="0"/>
          </a:p>
        </p:txBody>
      </p:sp>
      <p:sp>
        <p:nvSpPr>
          <p:cNvPr id="860" name="Google Shape;860;p49"/>
          <p:cNvSpPr txBox="1">
            <a:spLocks noGrp="1"/>
          </p:cNvSpPr>
          <p:nvPr>
            <p:ph type="subTitle" idx="9"/>
          </p:nvPr>
        </p:nvSpPr>
        <p:spPr>
          <a:xfrm>
            <a:off x="6225242" y="2281659"/>
            <a:ext cx="19782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Nhiều ca sĩ</a:t>
            </a:r>
            <a:endParaRPr sz="2000" dirty="0"/>
          </a:p>
        </p:txBody>
      </p:sp>
      <p:grpSp>
        <p:nvGrpSpPr>
          <p:cNvPr id="862" name="Google Shape;862;p49"/>
          <p:cNvGrpSpPr/>
          <p:nvPr/>
        </p:nvGrpSpPr>
        <p:grpSpPr>
          <a:xfrm rot="-406086">
            <a:off x="510042" y="891478"/>
            <a:ext cx="406377" cy="448738"/>
            <a:chOff x="3465900" y="1226175"/>
            <a:chExt cx="238150" cy="262975"/>
          </a:xfrm>
        </p:grpSpPr>
        <p:sp>
          <p:nvSpPr>
            <p:cNvPr id="863" name="Google Shape;863;p49"/>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9"/>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9"/>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9"/>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9"/>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49"/>
          <p:cNvGrpSpPr/>
          <p:nvPr/>
        </p:nvGrpSpPr>
        <p:grpSpPr>
          <a:xfrm rot="894044">
            <a:off x="537238" y="2760503"/>
            <a:ext cx="351984" cy="493501"/>
            <a:chOff x="2993225" y="1309825"/>
            <a:chExt cx="247975" cy="347675"/>
          </a:xfrm>
        </p:grpSpPr>
        <p:sp>
          <p:nvSpPr>
            <p:cNvPr id="869" name="Google Shape;869;p49"/>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9"/>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9"/>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49"/>
          <p:cNvGrpSpPr/>
          <p:nvPr/>
        </p:nvGrpSpPr>
        <p:grpSpPr>
          <a:xfrm rot="-406086">
            <a:off x="8318292" y="4387440"/>
            <a:ext cx="406377" cy="448738"/>
            <a:chOff x="3465900" y="1226175"/>
            <a:chExt cx="238150" cy="262975"/>
          </a:xfrm>
        </p:grpSpPr>
        <p:sp>
          <p:nvSpPr>
            <p:cNvPr id="873" name="Google Shape;873;p49"/>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9"/>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9"/>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9"/>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9"/>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49"/>
          <p:cNvGrpSpPr/>
          <p:nvPr/>
        </p:nvGrpSpPr>
        <p:grpSpPr>
          <a:xfrm rot="894044">
            <a:off x="8345488" y="1096928"/>
            <a:ext cx="351984" cy="493501"/>
            <a:chOff x="2993225" y="1309825"/>
            <a:chExt cx="247975" cy="347675"/>
          </a:xfrm>
        </p:grpSpPr>
        <p:sp>
          <p:nvSpPr>
            <p:cNvPr id="879" name="Google Shape;879;p49"/>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9"/>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9"/>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49"/>
          <p:cNvSpPr/>
          <p:nvPr/>
        </p:nvSpPr>
        <p:spPr>
          <a:xfrm>
            <a:off x="778486" y="3851434"/>
            <a:ext cx="252049" cy="213240"/>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9"/>
          <p:cNvSpPr/>
          <p:nvPr/>
        </p:nvSpPr>
        <p:spPr>
          <a:xfrm>
            <a:off x="8361838" y="3013118"/>
            <a:ext cx="319280" cy="358037"/>
          </a:xfrm>
          <a:custGeom>
            <a:avLst/>
            <a:gdLst/>
            <a:ahLst/>
            <a:cxnLst/>
            <a:rect l="l" t="t" r="r" b="b"/>
            <a:pathLst>
              <a:path w="8172" h="9164" extrusionOk="0">
                <a:moveTo>
                  <a:pt x="1453" y="1"/>
                </a:moveTo>
                <a:cubicBezTo>
                  <a:pt x="597" y="1"/>
                  <a:pt x="0" y="654"/>
                  <a:pt x="278" y="1973"/>
                </a:cubicBezTo>
                <a:cubicBezTo>
                  <a:pt x="516" y="3151"/>
                  <a:pt x="1231" y="4806"/>
                  <a:pt x="2100" y="5663"/>
                </a:cubicBezTo>
                <a:cubicBezTo>
                  <a:pt x="2957" y="6533"/>
                  <a:pt x="4017" y="7211"/>
                  <a:pt x="5088" y="7795"/>
                </a:cubicBezTo>
                <a:cubicBezTo>
                  <a:pt x="5755" y="8152"/>
                  <a:pt x="7755" y="8604"/>
                  <a:pt x="8172" y="9164"/>
                </a:cubicBezTo>
                <a:cubicBezTo>
                  <a:pt x="6755" y="7259"/>
                  <a:pt x="6029" y="5390"/>
                  <a:pt x="4957" y="3306"/>
                </a:cubicBezTo>
                <a:cubicBezTo>
                  <a:pt x="4493" y="2437"/>
                  <a:pt x="4029" y="1544"/>
                  <a:pt x="3338" y="877"/>
                </a:cubicBezTo>
                <a:cubicBezTo>
                  <a:pt x="2717" y="294"/>
                  <a:pt x="2027" y="1"/>
                  <a:pt x="1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41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50"/>
                                        </p:tgtEl>
                                        <p:attrNameLst>
                                          <p:attrName>style.visibility</p:attrName>
                                        </p:attrNameLst>
                                      </p:cBhvr>
                                      <p:to>
                                        <p:strVal val="visible"/>
                                      </p:to>
                                    </p:set>
                                    <p:anim calcmode="lin" valueType="num">
                                      <p:cBhvr additive="base">
                                        <p:cTn id="7" dur="500" fill="hold"/>
                                        <p:tgtEl>
                                          <p:spTgt spid="850"/>
                                        </p:tgtEl>
                                        <p:attrNameLst>
                                          <p:attrName>ppt_x</p:attrName>
                                        </p:attrNameLst>
                                      </p:cBhvr>
                                      <p:tavLst>
                                        <p:tav tm="0">
                                          <p:val>
                                            <p:strVal val="#ppt_x"/>
                                          </p:val>
                                        </p:tav>
                                        <p:tav tm="100000">
                                          <p:val>
                                            <p:strVal val="#ppt_x"/>
                                          </p:val>
                                        </p:tav>
                                      </p:tavLst>
                                    </p:anim>
                                    <p:anim calcmode="lin" valueType="num">
                                      <p:cBhvr additive="base">
                                        <p:cTn id="8" dur="500" fill="hold"/>
                                        <p:tgtEl>
                                          <p:spTgt spid="8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49">
                                            <p:txEl>
                                              <p:pRg st="0" end="0"/>
                                            </p:txEl>
                                          </p:spTgt>
                                        </p:tgtEl>
                                        <p:attrNameLst>
                                          <p:attrName>style.visibility</p:attrName>
                                        </p:attrNameLst>
                                      </p:cBhvr>
                                      <p:to>
                                        <p:strVal val="visible"/>
                                      </p:to>
                                    </p:set>
                                    <p:anim calcmode="lin" valueType="num">
                                      <p:cBhvr additive="base">
                                        <p:cTn id="13" dur="500" fill="hold"/>
                                        <p:tgtEl>
                                          <p:spTgt spid="84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51">
                                            <p:txEl>
                                              <p:pRg st="0" end="0"/>
                                            </p:txEl>
                                          </p:spTgt>
                                        </p:tgtEl>
                                        <p:attrNameLst>
                                          <p:attrName>style.visibility</p:attrName>
                                        </p:attrNameLst>
                                      </p:cBhvr>
                                      <p:to>
                                        <p:strVal val="visible"/>
                                      </p:to>
                                    </p:set>
                                    <p:anim calcmode="lin" valueType="num">
                                      <p:cBhvr additive="base">
                                        <p:cTn id="17" dur="500" fill="hold"/>
                                        <p:tgtEl>
                                          <p:spTgt spid="85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51">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52">
                                            <p:txEl>
                                              <p:pRg st="0" end="0"/>
                                            </p:txEl>
                                          </p:spTgt>
                                        </p:tgtEl>
                                        <p:attrNameLst>
                                          <p:attrName>style.visibility</p:attrName>
                                        </p:attrNameLst>
                                      </p:cBhvr>
                                      <p:to>
                                        <p:strVal val="visible"/>
                                      </p:to>
                                    </p:set>
                                    <p:anim calcmode="lin" valueType="num">
                                      <p:cBhvr additive="base">
                                        <p:cTn id="21" dur="500" fill="hold"/>
                                        <p:tgtEl>
                                          <p:spTgt spid="85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52">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53">
                                            <p:txEl>
                                              <p:pRg st="0" end="0"/>
                                            </p:txEl>
                                          </p:spTgt>
                                        </p:tgtEl>
                                        <p:attrNameLst>
                                          <p:attrName>style.visibility</p:attrName>
                                        </p:attrNameLst>
                                      </p:cBhvr>
                                      <p:to>
                                        <p:strVal val="visible"/>
                                      </p:to>
                                    </p:set>
                                    <p:anim calcmode="lin" valueType="num">
                                      <p:cBhvr additive="base">
                                        <p:cTn id="25" dur="500" fill="hold"/>
                                        <p:tgtEl>
                                          <p:spTgt spid="85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53">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54">
                                            <p:txEl>
                                              <p:pRg st="0" end="0"/>
                                            </p:txEl>
                                          </p:spTgt>
                                        </p:tgtEl>
                                        <p:attrNameLst>
                                          <p:attrName>style.visibility</p:attrName>
                                        </p:attrNameLst>
                                      </p:cBhvr>
                                      <p:to>
                                        <p:strVal val="visible"/>
                                      </p:to>
                                    </p:set>
                                    <p:anim calcmode="lin" valueType="num">
                                      <p:cBhvr additive="base">
                                        <p:cTn id="29" dur="500" fill="hold"/>
                                        <p:tgtEl>
                                          <p:spTgt spid="85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54">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55">
                                            <p:txEl>
                                              <p:pRg st="0" end="0"/>
                                            </p:txEl>
                                          </p:spTgt>
                                        </p:tgtEl>
                                        <p:attrNameLst>
                                          <p:attrName>style.visibility</p:attrName>
                                        </p:attrNameLst>
                                      </p:cBhvr>
                                      <p:to>
                                        <p:strVal val="visible"/>
                                      </p:to>
                                    </p:set>
                                    <p:anim calcmode="lin" valueType="num">
                                      <p:cBhvr additive="base">
                                        <p:cTn id="33" dur="500" fill="hold"/>
                                        <p:tgtEl>
                                          <p:spTgt spid="855">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55">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56">
                                            <p:txEl>
                                              <p:pRg st="0" end="0"/>
                                            </p:txEl>
                                          </p:spTgt>
                                        </p:tgtEl>
                                        <p:attrNameLst>
                                          <p:attrName>style.visibility</p:attrName>
                                        </p:attrNameLst>
                                      </p:cBhvr>
                                      <p:to>
                                        <p:strVal val="visible"/>
                                      </p:to>
                                    </p:set>
                                    <p:anim calcmode="lin" valueType="num">
                                      <p:cBhvr additive="base">
                                        <p:cTn id="37" dur="500" fill="hold"/>
                                        <p:tgtEl>
                                          <p:spTgt spid="85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56">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57">
                                            <p:txEl>
                                              <p:pRg st="0" end="0"/>
                                            </p:txEl>
                                          </p:spTgt>
                                        </p:tgtEl>
                                        <p:attrNameLst>
                                          <p:attrName>style.visibility</p:attrName>
                                        </p:attrNameLst>
                                      </p:cBhvr>
                                      <p:to>
                                        <p:strVal val="visible"/>
                                      </p:to>
                                    </p:set>
                                    <p:anim calcmode="lin" valueType="num">
                                      <p:cBhvr additive="base">
                                        <p:cTn id="41" dur="500" fill="hold"/>
                                        <p:tgtEl>
                                          <p:spTgt spid="857">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57">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860">
                                            <p:txEl>
                                              <p:pRg st="0" end="0"/>
                                            </p:txEl>
                                          </p:spTgt>
                                        </p:tgtEl>
                                        <p:attrNameLst>
                                          <p:attrName>style.visibility</p:attrName>
                                        </p:attrNameLst>
                                      </p:cBhvr>
                                      <p:to>
                                        <p:strVal val="visible"/>
                                      </p:to>
                                    </p:set>
                                    <p:anim calcmode="lin" valueType="num">
                                      <p:cBhvr additive="base">
                                        <p:cTn id="45" dur="500" fill="hold"/>
                                        <p:tgtEl>
                                          <p:spTgt spid="860">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60">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58">
                                            <p:txEl>
                                              <p:pRg st="0" end="0"/>
                                            </p:txEl>
                                          </p:spTgt>
                                        </p:tgtEl>
                                        <p:attrNameLst>
                                          <p:attrName>style.visibility</p:attrName>
                                        </p:attrNameLst>
                                      </p:cBhvr>
                                      <p:to>
                                        <p:strVal val="visible"/>
                                      </p:to>
                                    </p:set>
                                    <p:anim calcmode="lin" valueType="num">
                                      <p:cBhvr additive="base">
                                        <p:cTn id="49" dur="500" fill="hold"/>
                                        <p:tgtEl>
                                          <p:spTgt spid="85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5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 grpId="0" build="p"/>
      <p:bldP spid="850" grpId="0"/>
      <p:bldP spid="851" grpId="0" build="p"/>
      <p:bldP spid="852" grpId="0" build="p"/>
      <p:bldP spid="853" grpId="0" build="p"/>
      <p:bldP spid="854" grpId="0" build="p"/>
      <p:bldP spid="855" grpId="0" build="p"/>
      <p:bldP spid="856" grpId="0" build="p"/>
      <p:bldP spid="857" grpId="0" build="p"/>
      <p:bldP spid="858" grpId="0" build="p"/>
      <p:bldP spid="86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grpSp>
        <p:nvGrpSpPr>
          <p:cNvPr id="803" name="Google Shape;803;p48"/>
          <p:cNvGrpSpPr/>
          <p:nvPr/>
        </p:nvGrpSpPr>
        <p:grpSpPr>
          <a:xfrm>
            <a:off x="1376825" y="-111975"/>
            <a:ext cx="7394652" cy="5709008"/>
            <a:chOff x="1542150" y="-130350"/>
            <a:chExt cx="7394652" cy="5709008"/>
          </a:xfrm>
        </p:grpSpPr>
        <p:sp>
          <p:nvSpPr>
            <p:cNvPr id="804" name="Google Shape;804;p48"/>
            <p:cNvSpPr/>
            <p:nvPr/>
          </p:nvSpPr>
          <p:spPr>
            <a:xfrm>
              <a:off x="1855479" y="174450"/>
              <a:ext cx="7081323" cy="5404209"/>
            </a:xfrm>
            <a:custGeom>
              <a:avLst/>
              <a:gdLst/>
              <a:ahLst/>
              <a:cxnLst/>
              <a:rect l="l" t="t" r="r" b="b"/>
              <a:pathLst>
                <a:path w="56688" h="64183" extrusionOk="0">
                  <a:moveTo>
                    <a:pt x="40210" y="1"/>
                  </a:moveTo>
                  <a:cubicBezTo>
                    <a:pt x="38073" y="1"/>
                    <a:pt x="35660" y="169"/>
                    <a:pt x="32943" y="551"/>
                  </a:cubicBezTo>
                  <a:cubicBezTo>
                    <a:pt x="21470" y="2157"/>
                    <a:pt x="14329" y="6281"/>
                    <a:pt x="15480" y="13578"/>
                  </a:cubicBezTo>
                  <a:cubicBezTo>
                    <a:pt x="16625" y="20882"/>
                    <a:pt x="8807" y="20147"/>
                    <a:pt x="4417" y="22762"/>
                  </a:cubicBezTo>
                  <a:cubicBezTo>
                    <a:pt x="14" y="25370"/>
                    <a:pt x="885" y="32036"/>
                    <a:pt x="4904" y="36628"/>
                  </a:cubicBezTo>
                  <a:cubicBezTo>
                    <a:pt x="8917" y="41214"/>
                    <a:pt x="1" y="47782"/>
                    <a:pt x="7610" y="58052"/>
                  </a:cubicBezTo>
                  <a:cubicBezTo>
                    <a:pt x="11204" y="62903"/>
                    <a:pt x="16614" y="64183"/>
                    <a:pt x="21322" y="64183"/>
                  </a:cubicBezTo>
                  <a:cubicBezTo>
                    <a:pt x="26581" y="64183"/>
                    <a:pt x="30966" y="62585"/>
                    <a:pt x="30966" y="62585"/>
                  </a:cubicBezTo>
                  <a:cubicBezTo>
                    <a:pt x="36774" y="60816"/>
                    <a:pt x="42809" y="55457"/>
                    <a:pt x="44585" y="49044"/>
                  </a:cubicBezTo>
                  <a:cubicBezTo>
                    <a:pt x="46347" y="42631"/>
                    <a:pt x="37944" y="37441"/>
                    <a:pt x="42335" y="36888"/>
                  </a:cubicBezTo>
                  <a:cubicBezTo>
                    <a:pt x="46725" y="36336"/>
                    <a:pt x="48012" y="30059"/>
                    <a:pt x="45996" y="18905"/>
                  </a:cubicBezTo>
                  <a:cubicBezTo>
                    <a:pt x="44504" y="10649"/>
                    <a:pt x="46283" y="8069"/>
                    <a:pt x="49196" y="8069"/>
                  </a:cubicBezTo>
                  <a:cubicBezTo>
                    <a:pt x="50219" y="8069"/>
                    <a:pt x="51381" y="8387"/>
                    <a:pt x="52591" y="8889"/>
                  </a:cubicBezTo>
                  <a:cubicBezTo>
                    <a:pt x="52899" y="9017"/>
                    <a:pt x="53187" y="9076"/>
                    <a:pt x="53448" y="9076"/>
                  </a:cubicBezTo>
                  <a:cubicBezTo>
                    <a:pt x="56687" y="9076"/>
                    <a:pt x="55910" y="1"/>
                    <a:pt x="40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8"/>
            <p:cNvSpPr/>
            <p:nvPr/>
          </p:nvSpPr>
          <p:spPr>
            <a:xfrm>
              <a:off x="1698815" y="22050"/>
              <a:ext cx="7081323" cy="5404209"/>
            </a:xfrm>
            <a:custGeom>
              <a:avLst/>
              <a:gdLst/>
              <a:ahLst/>
              <a:cxnLst/>
              <a:rect l="l" t="t" r="r" b="b"/>
              <a:pathLst>
                <a:path w="56688" h="64183" extrusionOk="0">
                  <a:moveTo>
                    <a:pt x="40210" y="1"/>
                  </a:moveTo>
                  <a:cubicBezTo>
                    <a:pt x="38073" y="1"/>
                    <a:pt x="35660" y="169"/>
                    <a:pt x="32943" y="551"/>
                  </a:cubicBezTo>
                  <a:cubicBezTo>
                    <a:pt x="21470" y="2157"/>
                    <a:pt x="14329" y="6281"/>
                    <a:pt x="15480" y="13578"/>
                  </a:cubicBezTo>
                  <a:cubicBezTo>
                    <a:pt x="16625" y="20882"/>
                    <a:pt x="8807" y="20147"/>
                    <a:pt x="4417" y="22762"/>
                  </a:cubicBezTo>
                  <a:cubicBezTo>
                    <a:pt x="14" y="25370"/>
                    <a:pt x="885" y="32036"/>
                    <a:pt x="4904" y="36628"/>
                  </a:cubicBezTo>
                  <a:cubicBezTo>
                    <a:pt x="8917" y="41214"/>
                    <a:pt x="1" y="47782"/>
                    <a:pt x="7610" y="58052"/>
                  </a:cubicBezTo>
                  <a:cubicBezTo>
                    <a:pt x="11204" y="62903"/>
                    <a:pt x="16614" y="64183"/>
                    <a:pt x="21322" y="64183"/>
                  </a:cubicBezTo>
                  <a:cubicBezTo>
                    <a:pt x="26581" y="64183"/>
                    <a:pt x="30966" y="62585"/>
                    <a:pt x="30966" y="62585"/>
                  </a:cubicBezTo>
                  <a:cubicBezTo>
                    <a:pt x="36774" y="60816"/>
                    <a:pt x="42809" y="55457"/>
                    <a:pt x="44585" y="49044"/>
                  </a:cubicBezTo>
                  <a:cubicBezTo>
                    <a:pt x="46347" y="42631"/>
                    <a:pt x="37944" y="37441"/>
                    <a:pt x="42335" y="36888"/>
                  </a:cubicBezTo>
                  <a:cubicBezTo>
                    <a:pt x="46725" y="36336"/>
                    <a:pt x="48012" y="30059"/>
                    <a:pt x="45996" y="18905"/>
                  </a:cubicBezTo>
                  <a:cubicBezTo>
                    <a:pt x="44504" y="10649"/>
                    <a:pt x="46283" y="8069"/>
                    <a:pt x="49196" y="8069"/>
                  </a:cubicBezTo>
                  <a:cubicBezTo>
                    <a:pt x="50219" y="8069"/>
                    <a:pt x="51381" y="8387"/>
                    <a:pt x="52591" y="8889"/>
                  </a:cubicBezTo>
                  <a:cubicBezTo>
                    <a:pt x="52899" y="9017"/>
                    <a:pt x="53187" y="9076"/>
                    <a:pt x="53448" y="9076"/>
                  </a:cubicBezTo>
                  <a:cubicBezTo>
                    <a:pt x="56687" y="9076"/>
                    <a:pt x="55910" y="1"/>
                    <a:pt x="40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1542150" y="-130350"/>
              <a:ext cx="7081323" cy="5404209"/>
            </a:xfrm>
            <a:custGeom>
              <a:avLst/>
              <a:gdLst/>
              <a:ahLst/>
              <a:cxnLst/>
              <a:rect l="l" t="t" r="r" b="b"/>
              <a:pathLst>
                <a:path w="56688" h="64183" extrusionOk="0">
                  <a:moveTo>
                    <a:pt x="40210" y="1"/>
                  </a:moveTo>
                  <a:cubicBezTo>
                    <a:pt x="38073" y="1"/>
                    <a:pt x="35660" y="169"/>
                    <a:pt x="32943" y="551"/>
                  </a:cubicBezTo>
                  <a:cubicBezTo>
                    <a:pt x="21470" y="2157"/>
                    <a:pt x="14329" y="6281"/>
                    <a:pt x="15480" y="13578"/>
                  </a:cubicBezTo>
                  <a:cubicBezTo>
                    <a:pt x="16625" y="20882"/>
                    <a:pt x="8807" y="20147"/>
                    <a:pt x="4417" y="22762"/>
                  </a:cubicBezTo>
                  <a:cubicBezTo>
                    <a:pt x="14" y="25370"/>
                    <a:pt x="885" y="32036"/>
                    <a:pt x="4904" y="36628"/>
                  </a:cubicBezTo>
                  <a:cubicBezTo>
                    <a:pt x="8917" y="41214"/>
                    <a:pt x="1" y="47782"/>
                    <a:pt x="7610" y="58052"/>
                  </a:cubicBezTo>
                  <a:cubicBezTo>
                    <a:pt x="11204" y="62903"/>
                    <a:pt x="16614" y="64183"/>
                    <a:pt x="21322" y="64183"/>
                  </a:cubicBezTo>
                  <a:cubicBezTo>
                    <a:pt x="26581" y="64183"/>
                    <a:pt x="30966" y="62585"/>
                    <a:pt x="30966" y="62585"/>
                  </a:cubicBezTo>
                  <a:cubicBezTo>
                    <a:pt x="36774" y="60816"/>
                    <a:pt x="42809" y="55457"/>
                    <a:pt x="44585" y="49044"/>
                  </a:cubicBezTo>
                  <a:cubicBezTo>
                    <a:pt x="46347" y="42631"/>
                    <a:pt x="37944" y="37441"/>
                    <a:pt x="42335" y="36888"/>
                  </a:cubicBezTo>
                  <a:cubicBezTo>
                    <a:pt x="46725" y="36336"/>
                    <a:pt x="48012" y="30059"/>
                    <a:pt x="45996" y="18905"/>
                  </a:cubicBezTo>
                  <a:cubicBezTo>
                    <a:pt x="44504" y="10649"/>
                    <a:pt x="46283" y="8069"/>
                    <a:pt x="49196" y="8069"/>
                  </a:cubicBezTo>
                  <a:cubicBezTo>
                    <a:pt x="50219" y="8069"/>
                    <a:pt x="51381" y="8387"/>
                    <a:pt x="52591" y="8889"/>
                  </a:cubicBezTo>
                  <a:cubicBezTo>
                    <a:pt x="52899" y="9017"/>
                    <a:pt x="53187" y="9076"/>
                    <a:pt x="53448" y="9076"/>
                  </a:cubicBezTo>
                  <a:cubicBezTo>
                    <a:pt x="56687" y="9076"/>
                    <a:pt x="55910" y="1"/>
                    <a:pt x="40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48"/>
          <p:cNvSpPr txBox="1">
            <a:spLocks noGrp="1"/>
          </p:cNvSpPr>
          <p:nvPr>
            <p:ph type="title"/>
          </p:nvPr>
        </p:nvSpPr>
        <p:spPr>
          <a:xfrm>
            <a:off x="2678320" y="2393479"/>
            <a:ext cx="3580500" cy="15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XỬ LÝ DỮ LIỆU SAU KHI CRAWL</a:t>
            </a:r>
            <a:endParaRPr sz="5400" dirty="0">
              <a:solidFill>
                <a:schemeClr val="lt1"/>
              </a:solidFill>
            </a:endParaRPr>
          </a:p>
        </p:txBody>
      </p:sp>
      <p:sp>
        <p:nvSpPr>
          <p:cNvPr id="809" name="Google Shape;809;p48"/>
          <p:cNvSpPr/>
          <p:nvPr/>
        </p:nvSpPr>
        <p:spPr>
          <a:xfrm>
            <a:off x="1747425" y="1161250"/>
            <a:ext cx="406369" cy="297139"/>
          </a:xfrm>
          <a:custGeom>
            <a:avLst/>
            <a:gdLst/>
            <a:ahLst/>
            <a:cxnLst/>
            <a:rect l="l" t="t" r="r" b="b"/>
            <a:pathLst>
              <a:path w="5759" h="4211" extrusionOk="0">
                <a:moveTo>
                  <a:pt x="2906" y="1"/>
                </a:moveTo>
                <a:cubicBezTo>
                  <a:pt x="1475" y="1"/>
                  <a:pt x="0" y="1598"/>
                  <a:pt x="101" y="3124"/>
                </a:cubicBezTo>
                <a:cubicBezTo>
                  <a:pt x="125" y="3374"/>
                  <a:pt x="149" y="3624"/>
                  <a:pt x="304" y="3827"/>
                </a:cubicBezTo>
                <a:cubicBezTo>
                  <a:pt x="435" y="3981"/>
                  <a:pt x="637" y="4077"/>
                  <a:pt x="851" y="4136"/>
                </a:cubicBezTo>
                <a:cubicBezTo>
                  <a:pt x="1029" y="4187"/>
                  <a:pt x="1230" y="4210"/>
                  <a:pt x="1445" y="4210"/>
                </a:cubicBezTo>
                <a:cubicBezTo>
                  <a:pt x="3159" y="4210"/>
                  <a:pt x="5759" y="2689"/>
                  <a:pt x="4542" y="933"/>
                </a:cubicBezTo>
                <a:cubicBezTo>
                  <a:pt x="4080" y="273"/>
                  <a:pt x="3497" y="1"/>
                  <a:pt x="2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1448961" y="4218834"/>
            <a:ext cx="252049" cy="213240"/>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6743556" y="1915171"/>
            <a:ext cx="287994" cy="448020"/>
          </a:xfrm>
          <a:custGeom>
            <a:avLst/>
            <a:gdLst/>
            <a:ahLst/>
            <a:cxnLst/>
            <a:rect l="l" t="t" r="r" b="b"/>
            <a:pathLst>
              <a:path w="8741" h="13598" extrusionOk="0">
                <a:moveTo>
                  <a:pt x="5621" y="0"/>
                </a:moveTo>
                <a:cubicBezTo>
                  <a:pt x="5368" y="0"/>
                  <a:pt x="5112" y="42"/>
                  <a:pt x="4871" y="120"/>
                </a:cubicBezTo>
                <a:cubicBezTo>
                  <a:pt x="4204" y="334"/>
                  <a:pt x="3632" y="775"/>
                  <a:pt x="3120" y="1215"/>
                </a:cubicBezTo>
                <a:cubicBezTo>
                  <a:pt x="1227" y="2811"/>
                  <a:pt x="96" y="5013"/>
                  <a:pt x="37" y="7502"/>
                </a:cubicBezTo>
                <a:cubicBezTo>
                  <a:pt x="1" y="8490"/>
                  <a:pt x="60" y="9538"/>
                  <a:pt x="275" y="10514"/>
                </a:cubicBezTo>
                <a:cubicBezTo>
                  <a:pt x="406" y="11216"/>
                  <a:pt x="834" y="12598"/>
                  <a:pt x="1513" y="13598"/>
                </a:cubicBezTo>
                <a:cubicBezTo>
                  <a:pt x="1334" y="11764"/>
                  <a:pt x="1239" y="10562"/>
                  <a:pt x="1894" y="9252"/>
                </a:cubicBezTo>
                <a:cubicBezTo>
                  <a:pt x="2596" y="7823"/>
                  <a:pt x="4335" y="7347"/>
                  <a:pt x="5597" y="6394"/>
                </a:cubicBezTo>
                <a:cubicBezTo>
                  <a:pt x="7180" y="5204"/>
                  <a:pt x="8740" y="2061"/>
                  <a:pt x="6835" y="417"/>
                </a:cubicBezTo>
                <a:cubicBezTo>
                  <a:pt x="6501" y="129"/>
                  <a:pt x="6066" y="0"/>
                  <a:pt x="5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8"/>
          <p:cNvSpPr/>
          <p:nvPr/>
        </p:nvSpPr>
        <p:spPr>
          <a:xfrm rot="2700139">
            <a:off x="7203432" y="3648599"/>
            <a:ext cx="502050" cy="215706"/>
          </a:xfrm>
          <a:custGeom>
            <a:avLst/>
            <a:gdLst/>
            <a:ahLst/>
            <a:cxnLst/>
            <a:rect l="l" t="t" r="r" b="b"/>
            <a:pathLst>
              <a:path w="11520" h="6818" extrusionOk="0">
                <a:moveTo>
                  <a:pt x="3549" y="1"/>
                </a:moveTo>
                <a:cubicBezTo>
                  <a:pt x="3369" y="1"/>
                  <a:pt x="3188" y="7"/>
                  <a:pt x="3007" y="19"/>
                </a:cubicBezTo>
                <a:cubicBezTo>
                  <a:pt x="2399" y="66"/>
                  <a:pt x="1792" y="126"/>
                  <a:pt x="1233" y="400"/>
                </a:cubicBezTo>
                <a:cubicBezTo>
                  <a:pt x="685" y="650"/>
                  <a:pt x="244" y="1162"/>
                  <a:pt x="185" y="1769"/>
                </a:cubicBezTo>
                <a:cubicBezTo>
                  <a:pt x="0" y="3770"/>
                  <a:pt x="2397" y="4797"/>
                  <a:pt x="4120" y="4797"/>
                </a:cubicBezTo>
                <a:cubicBezTo>
                  <a:pt x="4284" y="4797"/>
                  <a:pt x="4441" y="4788"/>
                  <a:pt x="4590" y="4769"/>
                </a:cubicBezTo>
                <a:cubicBezTo>
                  <a:pt x="5641" y="4632"/>
                  <a:pt x="6698" y="4166"/>
                  <a:pt x="7720" y="4166"/>
                </a:cubicBezTo>
                <a:cubicBezTo>
                  <a:pt x="8030" y="4166"/>
                  <a:pt x="8336" y="4209"/>
                  <a:pt x="8638" y="4317"/>
                </a:cubicBezTo>
                <a:cubicBezTo>
                  <a:pt x="9841" y="4745"/>
                  <a:pt x="10508" y="5543"/>
                  <a:pt x="11520" y="6817"/>
                </a:cubicBezTo>
                <a:cubicBezTo>
                  <a:pt x="11341" y="5781"/>
                  <a:pt x="10758" y="4650"/>
                  <a:pt x="10436" y="4138"/>
                </a:cubicBezTo>
                <a:cubicBezTo>
                  <a:pt x="9972" y="3388"/>
                  <a:pt x="9377" y="2698"/>
                  <a:pt x="8757" y="2090"/>
                </a:cubicBezTo>
                <a:cubicBezTo>
                  <a:pt x="7341" y="706"/>
                  <a:pt x="5495" y="1"/>
                  <a:pt x="3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8"/>
          <p:cNvSpPr/>
          <p:nvPr/>
        </p:nvSpPr>
        <p:spPr>
          <a:xfrm>
            <a:off x="2904111" y="1107834"/>
            <a:ext cx="252049" cy="213240"/>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1524075" y="3040668"/>
            <a:ext cx="319280" cy="358037"/>
          </a:xfrm>
          <a:custGeom>
            <a:avLst/>
            <a:gdLst/>
            <a:ahLst/>
            <a:cxnLst/>
            <a:rect l="l" t="t" r="r" b="b"/>
            <a:pathLst>
              <a:path w="8172" h="9164" extrusionOk="0">
                <a:moveTo>
                  <a:pt x="1453" y="1"/>
                </a:moveTo>
                <a:cubicBezTo>
                  <a:pt x="597" y="1"/>
                  <a:pt x="0" y="654"/>
                  <a:pt x="278" y="1973"/>
                </a:cubicBezTo>
                <a:cubicBezTo>
                  <a:pt x="516" y="3151"/>
                  <a:pt x="1231" y="4806"/>
                  <a:pt x="2100" y="5663"/>
                </a:cubicBezTo>
                <a:cubicBezTo>
                  <a:pt x="2957" y="6533"/>
                  <a:pt x="4017" y="7211"/>
                  <a:pt x="5088" y="7795"/>
                </a:cubicBezTo>
                <a:cubicBezTo>
                  <a:pt x="5755" y="8152"/>
                  <a:pt x="7755" y="8604"/>
                  <a:pt x="8172" y="9164"/>
                </a:cubicBezTo>
                <a:cubicBezTo>
                  <a:pt x="6755" y="7259"/>
                  <a:pt x="6029" y="5390"/>
                  <a:pt x="4957" y="3306"/>
                </a:cubicBezTo>
                <a:cubicBezTo>
                  <a:pt x="4493" y="2437"/>
                  <a:pt x="4029" y="1544"/>
                  <a:pt x="3338" y="877"/>
                </a:cubicBezTo>
                <a:cubicBezTo>
                  <a:pt x="2717" y="294"/>
                  <a:pt x="2027" y="1"/>
                  <a:pt x="1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48"/>
          <p:cNvGrpSpPr/>
          <p:nvPr/>
        </p:nvGrpSpPr>
        <p:grpSpPr>
          <a:xfrm rot="-406086">
            <a:off x="6561717" y="2066190"/>
            <a:ext cx="406377" cy="448738"/>
            <a:chOff x="3465900" y="1226175"/>
            <a:chExt cx="238150" cy="262975"/>
          </a:xfrm>
        </p:grpSpPr>
        <p:sp>
          <p:nvSpPr>
            <p:cNvPr id="816" name="Google Shape;816;p48"/>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8"/>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8"/>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48"/>
          <p:cNvGrpSpPr/>
          <p:nvPr/>
        </p:nvGrpSpPr>
        <p:grpSpPr>
          <a:xfrm rot="894044">
            <a:off x="1982413" y="2080753"/>
            <a:ext cx="351984" cy="493501"/>
            <a:chOff x="2993225" y="1309825"/>
            <a:chExt cx="247975" cy="347675"/>
          </a:xfrm>
        </p:grpSpPr>
        <p:sp>
          <p:nvSpPr>
            <p:cNvPr id="822" name="Google Shape;822;p48"/>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8"/>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48"/>
          <p:cNvGrpSpPr/>
          <p:nvPr/>
        </p:nvGrpSpPr>
        <p:grpSpPr>
          <a:xfrm rot="715301">
            <a:off x="3074147" y="4518354"/>
            <a:ext cx="406381" cy="448742"/>
            <a:chOff x="3465900" y="1226175"/>
            <a:chExt cx="238150" cy="262975"/>
          </a:xfrm>
        </p:grpSpPr>
        <p:sp>
          <p:nvSpPr>
            <p:cNvPr id="826" name="Google Shape;826;p48"/>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48"/>
          <p:cNvSpPr/>
          <p:nvPr/>
        </p:nvSpPr>
        <p:spPr>
          <a:xfrm>
            <a:off x="7584611" y="1038884"/>
            <a:ext cx="252049" cy="213240"/>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5467300" y="864100"/>
            <a:ext cx="406369" cy="297139"/>
          </a:xfrm>
          <a:custGeom>
            <a:avLst/>
            <a:gdLst/>
            <a:ahLst/>
            <a:cxnLst/>
            <a:rect l="l" t="t" r="r" b="b"/>
            <a:pathLst>
              <a:path w="5759" h="4211" extrusionOk="0">
                <a:moveTo>
                  <a:pt x="2906" y="1"/>
                </a:moveTo>
                <a:cubicBezTo>
                  <a:pt x="1475" y="1"/>
                  <a:pt x="0" y="1598"/>
                  <a:pt x="101" y="3124"/>
                </a:cubicBezTo>
                <a:cubicBezTo>
                  <a:pt x="125" y="3374"/>
                  <a:pt x="149" y="3624"/>
                  <a:pt x="304" y="3827"/>
                </a:cubicBezTo>
                <a:cubicBezTo>
                  <a:pt x="435" y="3981"/>
                  <a:pt x="637" y="4077"/>
                  <a:pt x="851" y="4136"/>
                </a:cubicBezTo>
                <a:cubicBezTo>
                  <a:pt x="1029" y="4187"/>
                  <a:pt x="1230" y="4210"/>
                  <a:pt x="1445" y="4210"/>
                </a:cubicBezTo>
                <a:cubicBezTo>
                  <a:pt x="3159" y="4210"/>
                  <a:pt x="5759" y="2689"/>
                  <a:pt x="4542" y="933"/>
                </a:cubicBezTo>
                <a:cubicBezTo>
                  <a:pt x="4080" y="273"/>
                  <a:pt x="3497" y="1"/>
                  <a:pt x="2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5784211" y="1474334"/>
            <a:ext cx="252049" cy="213240"/>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8"/>
          <p:cNvSpPr/>
          <p:nvPr/>
        </p:nvSpPr>
        <p:spPr>
          <a:xfrm rot="-1529188">
            <a:off x="3014611" y="1731433"/>
            <a:ext cx="252046" cy="213237"/>
          </a:xfrm>
          <a:custGeom>
            <a:avLst/>
            <a:gdLst/>
            <a:ahLst/>
            <a:cxnLst/>
            <a:rect l="l" t="t" r="r" b="b"/>
            <a:pathLst>
              <a:path w="3572" h="3022" extrusionOk="0">
                <a:moveTo>
                  <a:pt x="1686" y="1"/>
                </a:moveTo>
                <a:cubicBezTo>
                  <a:pt x="482" y="1"/>
                  <a:pt x="0" y="1807"/>
                  <a:pt x="726" y="2722"/>
                </a:cubicBezTo>
                <a:cubicBezTo>
                  <a:pt x="809" y="2841"/>
                  <a:pt x="916" y="2960"/>
                  <a:pt x="1059" y="2995"/>
                </a:cubicBezTo>
                <a:cubicBezTo>
                  <a:pt x="1104" y="3014"/>
                  <a:pt x="1155" y="3021"/>
                  <a:pt x="1207" y="3021"/>
                </a:cubicBezTo>
                <a:cubicBezTo>
                  <a:pt x="1291" y="3021"/>
                  <a:pt x="1378" y="3001"/>
                  <a:pt x="1452" y="2972"/>
                </a:cubicBezTo>
                <a:cubicBezTo>
                  <a:pt x="2416" y="2662"/>
                  <a:pt x="3571" y="638"/>
                  <a:pt x="2202" y="102"/>
                </a:cubicBezTo>
                <a:cubicBezTo>
                  <a:pt x="2018" y="33"/>
                  <a:pt x="184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48"/>
          <p:cNvGrpSpPr/>
          <p:nvPr/>
        </p:nvGrpSpPr>
        <p:grpSpPr>
          <a:xfrm rot="894044">
            <a:off x="6334038" y="489328"/>
            <a:ext cx="351984" cy="493501"/>
            <a:chOff x="2993225" y="1309825"/>
            <a:chExt cx="247975" cy="347675"/>
          </a:xfrm>
        </p:grpSpPr>
        <p:sp>
          <p:nvSpPr>
            <p:cNvPr id="836" name="Google Shape;836;p48"/>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8"/>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48"/>
          <p:cNvGrpSpPr/>
          <p:nvPr/>
        </p:nvGrpSpPr>
        <p:grpSpPr>
          <a:xfrm rot="-900035">
            <a:off x="5425176" y="4469222"/>
            <a:ext cx="351993" cy="493515"/>
            <a:chOff x="2993225" y="1309825"/>
            <a:chExt cx="247975" cy="347675"/>
          </a:xfrm>
        </p:grpSpPr>
        <p:sp>
          <p:nvSpPr>
            <p:cNvPr id="840" name="Google Shape;840;p48"/>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8"/>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3" name="Google Shape;843;p48"/>
          <p:cNvSpPr/>
          <p:nvPr/>
        </p:nvSpPr>
        <p:spPr>
          <a:xfrm>
            <a:off x="3600091" y="748534"/>
            <a:ext cx="1567401" cy="1122573"/>
          </a:xfrm>
          <a:custGeom>
            <a:avLst/>
            <a:gdLst/>
            <a:ahLst/>
            <a:cxnLst/>
            <a:rect l="l" t="t" r="r" b="b"/>
            <a:pathLst>
              <a:path w="3300" h="3079" extrusionOk="0">
                <a:moveTo>
                  <a:pt x="1939" y="0"/>
                </a:moveTo>
                <a:cubicBezTo>
                  <a:pt x="1836" y="0"/>
                  <a:pt x="1726" y="17"/>
                  <a:pt x="1608" y="53"/>
                </a:cubicBezTo>
                <a:cubicBezTo>
                  <a:pt x="1" y="553"/>
                  <a:pt x="774" y="2720"/>
                  <a:pt x="2048" y="3029"/>
                </a:cubicBezTo>
                <a:cubicBezTo>
                  <a:pt x="2145" y="3051"/>
                  <a:pt x="2236" y="3078"/>
                  <a:pt x="2329" y="3078"/>
                </a:cubicBezTo>
                <a:cubicBezTo>
                  <a:pt x="2385" y="3078"/>
                  <a:pt x="2442" y="3068"/>
                  <a:pt x="2501" y="3041"/>
                </a:cubicBezTo>
                <a:cubicBezTo>
                  <a:pt x="2620" y="3005"/>
                  <a:pt x="2703" y="2898"/>
                  <a:pt x="2787" y="2779"/>
                </a:cubicBezTo>
                <a:cubicBezTo>
                  <a:pt x="3300" y="2015"/>
                  <a:pt x="3072" y="0"/>
                  <a:pt x="1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txBox="1">
            <a:spLocks noGrp="1"/>
          </p:cNvSpPr>
          <p:nvPr>
            <p:ph type="title" idx="2"/>
          </p:nvPr>
        </p:nvSpPr>
        <p:spPr>
          <a:xfrm>
            <a:off x="3911425" y="947425"/>
            <a:ext cx="1117500" cy="7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03"/>
                                        </p:tgtEl>
                                        <p:attrNameLst>
                                          <p:attrName>style.visibility</p:attrName>
                                        </p:attrNameLst>
                                      </p:cBhvr>
                                      <p:to>
                                        <p:strVal val="visible"/>
                                      </p:to>
                                    </p:set>
                                    <p:animEffect transition="in" filter="fade">
                                      <p:cBhvr>
                                        <p:cTn id="7" dur="500"/>
                                        <p:tgtEl>
                                          <p:spTgt spid="8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7"/>
                                        </p:tgtEl>
                                        <p:attrNameLst>
                                          <p:attrName>style.visibility</p:attrName>
                                        </p:attrNameLst>
                                      </p:cBhvr>
                                      <p:to>
                                        <p:strVal val="visible"/>
                                      </p:to>
                                    </p:set>
                                    <p:animEffect transition="in" filter="fade">
                                      <p:cBhvr>
                                        <p:cTn id="10" dur="500"/>
                                        <p:tgtEl>
                                          <p:spTgt spid="8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9"/>
                                        </p:tgtEl>
                                        <p:attrNameLst>
                                          <p:attrName>style.visibility</p:attrName>
                                        </p:attrNameLst>
                                      </p:cBhvr>
                                      <p:to>
                                        <p:strVal val="visible"/>
                                      </p:to>
                                    </p:set>
                                    <p:animEffect transition="in" filter="fade">
                                      <p:cBhvr>
                                        <p:cTn id="13" dur="500"/>
                                        <p:tgtEl>
                                          <p:spTgt spid="80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0"/>
                                        </p:tgtEl>
                                        <p:attrNameLst>
                                          <p:attrName>style.visibility</p:attrName>
                                        </p:attrNameLst>
                                      </p:cBhvr>
                                      <p:to>
                                        <p:strVal val="visible"/>
                                      </p:to>
                                    </p:set>
                                    <p:animEffect transition="in" filter="fade">
                                      <p:cBhvr>
                                        <p:cTn id="16" dur="500"/>
                                        <p:tgtEl>
                                          <p:spTgt spid="8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11"/>
                                        </p:tgtEl>
                                        <p:attrNameLst>
                                          <p:attrName>style.visibility</p:attrName>
                                        </p:attrNameLst>
                                      </p:cBhvr>
                                      <p:to>
                                        <p:strVal val="visible"/>
                                      </p:to>
                                    </p:set>
                                    <p:animEffect transition="in" filter="fade">
                                      <p:cBhvr>
                                        <p:cTn id="19" dur="500"/>
                                        <p:tgtEl>
                                          <p:spTgt spid="8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2"/>
                                        </p:tgtEl>
                                        <p:attrNameLst>
                                          <p:attrName>style.visibility</p:attrName>
                                        </p:attrNameLst>
                                      </p:cBhvr>
                                      <p:to>
                                        <p:strVal val="visible"/>
                                      </p:to>
                                    </p:set>
                                    <p:animEffect transition="in" filter="fade">
                                      <p:cBhvr>
                                        <p:cTn id="22" dur="500"/>
                                        <p:tgtEl>
                                          <p:spTgt spid="8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13"/>
                                        </p:tgtEl>
                                        <p:attrNameLst>
                                          <p:attrName>style.visibility</p:attrName>
                                        </p:attrNameLst>
                                      </p:cBhvr>
                                      <p:to>
                                        <p:strVal val="visible"/>
                                      </p:to>
                                    </p:set>
                                    <p:animEffect transition="in" filter="fade">
                                      <p:cBhvr>
                                        <p:cTn id="25" dur="500"/>
                                        <p:tgtEl>
                                          <p:spTgt spid="8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14"/>
                                        </p:tgtEl>
                                        <p:attrNameLst>
                                          <p:attrName>style.visibility</p:attrName>
                                        </p:attrNameLst>
                                      </p:cBhvr>
                                      <p:to>
                                        <p:strVal val="visible"/>
                                      </p:to>
                                    </p:set>
                                    <p:animEffect transition="in" filter="fade">
                                      <p:cBhvr>
                                        <p:cTn id="28" dur="500"/>
                                        <p:tgtEl>
                                          <p:spTgt spid="814"/>
                                        </p:tgtEl>
                                      </p:cBhvr>
                                    </p:animEffect>
                                  </p:childTnLst>
                                </p:cTn>
                              </p:par>
                              <p:par>
                                <p:cTn id="29" presetID="10" presetClass="entr" presetSubtype="0" fill="hold" nodeType="withEffect">
                                  <p:stCondLst>
                                    <p:cond delay="0"/>
                                  </p:stCondLst>
                                  <p:childTnLst>
                                    <p:set>
                                      <p:cBhvr>
                                        <p:cTn id="30" dur="1" fill="hold">
                                          <p:stCondLst>
                                            <p:cond delay="0"/>
                                          </p:stCondLst>
                                        </p:cTn>
                                        <p:tgtEl>
                                          <p:spTgt spid="815"/>
                                        </p:tgtEl>
                                        <p:attrNameLst>
                                          <p:attrName>style.visibility</p:attrName>
                                        </p:attrNameLst>
                                      </p:cBhvr>
                                      <p:to>
                                        <p:strVal val="visible"/>
                                      </p:to>
                                    </p:set>
                                    <p:animEffect transition="in" filter="fade">
                                      <p:cBhvr>
                                        <p:cTn id="31" dur="500"/>
                                        <p:tgtEl>
                                          <p:spTgt spid="815"/>
                                        </p:tgtEl>
                                      </p:cBhvr>
                                    </p:animEffect>
                                  </p:childTnLst>
                                </p:cTn>
                              </p:par>
                              <p:par>
                                <p:cTn id="32" presetID="10" presetClass="entr" presetSubtype="0" fill="hold" nodeType="withEffect">
                                  <p:stCondLst>
                                    <p:cond delay="0"/>
                                  </p:stCondLst>
                                  <p:childTnLst>
                                    <p:set>
                                      <p:cBhvr>
                                        <p:cTn id="33" dur="1" fill="hold">
                                          <p:stCondLst>
                                            <p:cond delay="0"/>
                                          </p:stCondLst>
                                        </p:cTn>
                                        <p:tgtEl>
                                          <p:spTgt spid="821"/>
                                        </p:tgtEl>
                                        <p:attrNameLst>
                                          <p:attrName>style.visibility</p:attrName>
                                        </p:attrNameLst>
                                      </p:cBhvr>
                                      <p:to>
                                        <p:strVal val="visible"/>
                                      </p:to>
                                    </p:set>
                                    <p:animEffect transition="in" filter="fade">
                                      <p:cBhvr>
                                        <p:cTn id="34" dur="500"/>
                                        <p:tgtEl>
                                          <p:spTgt spid="821"/>
                                        </p:tgtEl>
                                      </p:cBhvr>
                                    </p:animEffect>
                                  </p:childTnLst>
                                </p:cTn>
                              </p:par>
                              <p:par>
                                <p:cTn id="35" presetID="10" presetClass="entr" presetSubtype="0" fill="hold" nodeType="withEffect">
                                  <p:stCondLst>
                                    <p:cond delay="0"/>
                                  </p:stCondLst>
                                  <p:childTnLst>
                                    <p:set>
                                      <p:cBhvr>
                                        <p:cTn id="36" dur="1" fill="hold">
                                          <p:stCondLst>
                                            <p:cond delay="0"/>
                                          </p:stCondLst>
                                        </p:cTn>
                                        <p:tgtEl>
                                          <p:spTgt spid="825"/>
                                        </p:tgtEl>
                                        <p:attrNameLst>
                                          <p:attrName>style.visibility</p:attrName>
                                        </p:attrNameLst>
                                      </p:cBhvr>
                                      <p:to>
                                        <p:strVal val="visible"/>
                                      </p:to>
                                    </p:set>
                                    <p:animEffect transition="in" filter="fade">
                                      <p:cBhvr>
                                        <p:cTn id="37" dur="500"/>
                                        <p:tgtEl>
                                          <p:spTgt spid="8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31"/>
                                        </p:tgtEl>
                                        <p:attrNameLst>
                                          <p:attrName>style.visibility</p:attrName>
                                        </p:attrNameLst>
                                      </p:cBhvr>
                                      <p:to>
                                        <p:strVal val="visible"/>
                                      </p:to>
                                    </p:set>
                                    <p:animEffect transition="in" filter="fade">
                                      <p:cBhvr>
                                        <p:cTn id="40" dur="500"/>
                                        <p:tgtEl>
                                          <p:spTgt spid="8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32"/>
                                        </p:tgtEl>
                                        <p:attrNameLst>
                                          <p:attrName>style.visibility</p:attrName>
                                        </p:attrNameLst>
                                      </p:cBhvr>
                                      <p:to>
                                        <p:strVal val="visible"/>
                                      </p:to>
                                    </p:set>
                                    <p:animEffect transition="in" filter="fade">
                                      <p:cBhvr>
                                        <p:cTn id="43" dur="500"/>
                                        <p:tgtEl>
                                          <p:spTgt spid="8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33"/>
                                        </p:tgtEl>
                                        <p:attrNameLst>
                                          <p:attrName>style.visibility</p:attrName>
                                        </p:attrNameLst>
                                      </p:cBhvr>
                                      <p:to>
                                        <p:strVal val="visible"/>
                                      </p:to>
                                    </p:set>
                                    <p:animEffect transition="in" filter="fade">
                                      <p:cBhvr>
                                        <p:cTn id="46" dur="500"/>
                                        <p:tgtEl>
                                          <p:spTgt spid="8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34"/>
                                        </p:tgtEl>
                                        <p:attrNameLst>
                                          <p:attrName>style.visibility</p:attrName>
                                        </p:attrNameLst>
                                      </p:cBhvr>
                                      <p:to>
                                        <p:strVal val="visible"/>
                                      </p:to>
                                    </p:set>
                                    <p:animEffect transition="in" filter="fade">
                                      <p:cBhvr>
                                        <p:cTn id="49" dur="500"/>
                                        <p:tgtEl>
                                          <p:spTgt spid="834"/>
                                        </p:tgtEl>
                                      </p:cBhvr>
                                    </p:animEffect>
                                  </p:childTnLst>
                                </p:cTn>
                              </p:par>
                              <p:par>
                                <p:cTn id="50" presetID="10" presetClass="entr" presetSubtype="0" fill="hold" nodeType="withEffect">
                                  <p:stCondLst>
                                    <p:cond delay="0"/>
                                  </p:stCondLst>
                                  <p:childTnLst>
                                    <p:set>
                                      <p:cBhvr>
                                        <p:cTn id="51" dur="1" fill="hold">
                                          <p:stCondLst>
                                            <p:cond delay="0"/>
                                          </p:stCondLst>
                                        </p:cTn>
                                        <p:tgtEl>
                                          <p:spTgt spid="835"/>
                                        </p:tgtEl>
                                        <p:attrNameLst>
                                          <p:attrName>style.visibility</p:attrName>
                                        </p:attrNameLst>
                                      </p:cBhvr>
                                      <p:to>
                                        <p:strVal val="visible"/>
                                      </p:to>
                                    </p:set>
                                    <p:animEffect transition="in" filter="fade">
                                      <p:cBhvr>
                                        <p:cTn id="52" dur="500"/>
                                        <p:tgtEl>
                                          <p:spTgt spid="835"/>
                                        </p:tgtEl>
                                      </p:cBhvr>
                                    </p:animEffect>
                                  </p:childTnLst>
                                </p:cTn>
                              </p:par>
                              <p:par>
                                <p:cTn id="53" presetID="10" presetClass="entr" presetSubtype="0" fill="hold" nodeType="withEffect">
                                  <p:stCondLst>
                                    <p:cond delay="0"/>
                                  </p:stCondLst>
                                  <p:childTnLst>
                                    <p:set>
                                      <p:cBhvr>
                                        <p:cTn id="54" dur="1" fill="hold">
                                          <p:stCondLst>
                                            <p:cond delay="0"/>
                                          </p:stCondLst>
                                        </p:cTn>
                                        <p:tgtEl>
                                          <p:spTgt spid="839"/>
                                        </p:tgtEl>
                                        <p:attrNameLst>
                                          <p:attrName>style.visibility</p:attrName>
                                        </p:attrNameLst>
                                      </p:cBhvr>
                                      <p:to>
                                        <p:strVal val="visible"/>
                                      </p:to>
                                    </p:set>
                                    <p:animEffect transition="in" filter="fade">
                                      <p:cBhvr>
                                        <p:cTn id="55" dur="500"/>
                                        <p:tgtEl>
                                          <p:spTgt spid="83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43"/>
                                        </p:tgtEl>
                                        <p:attrNameLst>
                                          <p:attrName>style.visibility</p:attrName>
                                        </p:attrNameLst>
                                      </p:cBhvr>
                                      <p:to>
                                        <p:strVal val="visible"/>
                                      </p:to>
                                    </p:set>
                                    <p:animEffect transition="in" filter="fade">
                                      <p:cBhvr>
                                        <p:cTn id="58" dur="500"/>
                                        <p:tgtEl>
                                          <p:spTgt spid="84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44"/>
                                        </p:tgtEl>
                                        <p:attrNameLst>
                                          <p:attrName>style.visibility</p:attrName>
                                        </p:attrNameLst>
                                      </p:cBhvr>
                                      <p:to>
                                        <p:strVal val="visible"/>
                                      </p:to>
                                    </p:set>
                                    <p:animEffect transition="in" filter="fade">
                                      <p:cBhvr>
                                        <p:cTn id="61" dur="500"/>
                                        <p:tgtEl>
                                          <p:spTgt spid="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 grpId="0"/>
      <p:bldP spid="809" grpId="0" animBg="1"/>
      <p:bldP spid="810" grpId="0" animBg="1"/>
      <p:bldP spid="811" grpId="0" animBg="1"/>
      <p:bldP spid="812" grpId="0" animBg="1"/>
      <p:bldP spid="813" grpId="0" animBg="1"/>
      <p:bldP spid="814" grpId="0" animBg="1"/>
      <p:bldP spid="831" grpId="0" animBg="1"/>
      <p:bldP spid="832" grpId="0" animBg="1"/>
      <p:bldP spid="833" grpId="0" animBg="1"/>
      <p:bldP spid="834" grpId="0" animBg="1"/>
      <p:bldP spid="843" grpId="0" animBg="1"/>
      <p:bldP spid="8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9" name="Google Shape;509;p4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XỬ LÝ DỮ LIỆU SAU KHI CRAWL</a:t>
            </a:r>
            <a:endParaRPr sz="2800" dirty="0">
              <a:solidFill>
                <a:schemeClr val="lt1"/>
              </a:solidFill>
            </a:endParaRPr>
          </a:p>
        </p:txBody>
      </p:sp>
      <p:sp>
        <p:nvSpPr>
          <p:cNvPr id="510" name="Google Shape;510;p44"/>
          <p:cNvSpPr txBox="1">
            <a:spLocks noGrp="1"/>
          </p:cNvSpPr>
          <p:nvPr>
            <p:ph type="subTitle" idx="1"/>
          </p:nvPr>
        </p:nvSpPr>
        <p:spPr>
          <a:xfrm>
            <a:off x="991129" y="1631205"/>
            <a:ext cx="8055616" cy="209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1800" dirty="0"/>
              <a:t>Tiền xử lý dữ liệu là một bước rất quan trọng trong việc giải quyết bất kỳ vấn đề nào trong lĩnh vực Học Máy. Hầu hết các bộ dữ liệu được sử dụng trong các vấn đề liên quan đến Học Máy cần được xử lý, làm sạch và biến đổi trước khi một thuật toán Học Máy có thể được huấn luyện trên những bộ dữ liệu này. Các kỹ thuật tiền xử lý dữ liệu phổ biến hiện nay bao gồm: xử lý dữ liệu bị khuyết (missing data), mã hóa các biến nhóm (encoding categorical variables), chuẩn hóa dữ liệu (standardizing data), co giãn dữ liệu (scaling data),. . . Bởi vậy mà việc làm sạch dữ liệu trước khi bước vào bài toán là một điều hết sức quan trọng</a:t>
            </a:r>
            <a:endParaRPr sz="1800" dirty="0"/>
          </a:p>
        </p:txBody>
      </p:sp>
      <p:grpSp>
        <p:nvGrpSpPr>
          <p:cNvPr id="511" name="Google Shape;511;p44"/>
          <p:cNvGrpSpPr/>
          <p:nvPr/>
        </p:nvGrpSpPr>
        <p:grpSpPr>
          <a:xfrm rot="-406086">
            <a:off x="435554" y="721653"/>
            <a:ext cx="406377" cy="448738"/>
            <a:chOff x="3465900" y="1226175"/>
            <a:chExt cx="238150" cy="262975"/>
          </a:xfrm>
        </p:grpSpPr>
        <p:sp>
          <p:nvSpPr>
            <p:cNvPr id="512" name="Google Shape;512;p44"/>
            <p:cNvSpPr/>
            <p:nvPr/>
          </p:nvSpPr>
          <p:spPr>
            <a:xfrm>
              <a:off x="3465900" y="1423875"/>
              <a:ext cx="104500" cy="65275"/>
            </a:xfrm>
            <a:custGeom>
              <a:avLst/>
              <a:gdLst/>
              <a:ahLst/>
              <a:cxnLst/>
              <a:rect l="l" t="t" r="r" b="b"/>
              <a:pathLst>
                <a:path w="4180" h="2611" extrusionOk="0">
                  <a:moveTo>
                    <a:pt x="2489" y="0"/>
                  </a:moveTo>
                  <a:cubicBezTo>
                    <a:pt x="2268" y="0"/>
                    <a:pt x="2035" y="26"/>
                    <a:pt x="1798" y="82"/>
                  </a:cubicBezTo>
                  <a:cubicBezTo>
                    <a:pt x="727" y="343"/>
                    <a:pt x="0" y="1094"/>
                    <a:pt x="167" y="1772"/>
                  </a:cubicBezTo>
                  <a:cubicBezTo>
                    <a:pt x="287" y="2287"/>
                    <a:pt x="910" y="2610"/>
                    <a:pt x="1676" y="2610"/>
                  </a:cubicBezTo>
                  <a:cubicBezTo>
                    <a:pt x="1902" y="2610"/>
                    <a:pt x="2140" y="2582"/>
                    <a:pt x="2382" y="2522"/>
                  </a:cubicBezTo>
                  <a:cubicBezTo>
                    <a:pt x="3453" y="2272"/>
                    <a:pt x="4179" y="1510"/>
                    <a:pt x="4013" y="844"/>
                  </a:cubicBezTo>
                  <a:cubicBezTo>
                    <a:pt x="3892" y="324"/>
                    <a:pt x="3266" y="0"/>
                    <a:pt x="2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4"/>
            <p:cNvSpPr/>
            <p:nvPr/>
          </p:nvSpPr>
          <p:spPr>
            <a:xfrm>
              <a:off x="3550725" y="1258925"/>
              <a:ext cx="15500" cy="190225"/>
            </a:xfrm>
            <a:custGeom>
              <a:avLst/>
              <a:gdLst/>
              <a:ahLst/>
              <a:cxnLst/>
              <a:rect l="l" t="t" r="r" b="b"/>
              <a:pathLst>
                <a:path w="620" h="7609" extrusionOk="0">
                  <a:moveTo>
                    <a:pt x="1" y="0"/>
                  </a:moveTo>
                  <a:lnTo>
                    <a:pt x="1" y="7608"/>
                  </a:lnTo>
                  <a:lnTo>
                    <a:pt x="620" y="7608"/>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4"/>
            <p:cNvSpPr/>
            <p:nvPr/>
          </p:nvSpPr>
          <p:spPr>
            <a:xfrm>
              <a:off x="3599550" y="1400475"/>
              <a:ext cx="104500" cy="65300"/>
            </a:xfrm>
            <a:custGeom>
              <a:avLst/>
              <a:gdLst/>
              <a:ahLst/>
              <a:cxnLst/>
              <a:rect l="l" t="t" r="r" b="b"/>
              <a:pathLst>
                <a:path w="4180" h="2612" extrusionOk="0">
                  <a:moveTo>
                    <a:pt x="2503" y="1"/>
                  </a:moveTo>
                  <a:cubicBezTo>
                    <a:pt x="2277" y="1"/>
                    <a:pt x="2040" y="29"/>
                    <a:pt x="1798" y="89"/>
                  </a:cubicBezTo>
                  <a:cubicBezTo>
                    <a:pt x="727" y="339"/>
                    <a:pt x="0" y="1101"/>
                    <a:pt x="155" y="1768"/>
                  </a:cubicBezTo>
                  <a:cubicBezTo>
                    <a:pt x="285" y="2287"/>
                    <a:pt x="920" y="2611"/>
                    <a:pt x="1695" y="2611"/>
                  </a:cubicBezTo>
                  <a:cubicBezTo>
                    <a:pt x="1916" y="2611"/>
                    <a:pt x="2147" y="2585"/>
                    <a:pt x="2382" y="2530"/>
                  </a:cubicBezTo>
                  <a:cubicBezTo>
                    <a:pt x="3453" y="2268"/>
                    <a:pt x="4179" y="1518"/>
                    <a:pt x="4013" y="839"/>
                  </a:cubicBezTo>
                  <a:cubicBezTo>
                    <a:pt x="3884" y="324"/>
                    <a:pt x="3266" y="1"/>
                    <a:pt x="2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4"/>
            <p:cNvSpPr/>
            <p:nvPr/>
          </p:nvSpPr>
          <p:spPr>
            <a:xfrm>
              <a:off x="3683775" y="1235100"/>
              <a:ext cx="15800" cy="190225"/>
            </a:xfrm>
            <a:custGeom>
              <a:avLst/>
              <a:gdLst/>
              <a:ahLst/>
              <a:cxnLst/>
              <a:rect l="l" t="t" r="r" b="b"/>
              <a:pathLst>
                <a:path w="632" h="7609" extrusionOk="0">
                  <a:moveTo>
                    <a:pt x="1" y="1"/>
                  </a:moveTo>
                  <a:lnTo>
                    <a:pt x="1" y="7609"/>
                  </a:lnTo>
                  <a:lnTo>
                    <a:pt x="632" y="7609"/>
                  </a:lnTo>
                  <a:lnTo>
                    <a:pt x="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4"/>
            <p:cNvSpPr/>
            <p:nvPr/>
          </p:nvSpPr>
          <p:spPr>
            <a:xfrm>
              <a:off x="3550725" y="1226175"/>
              <a:ext cx="149450" cy="65200"/>
            </a:xfrm>
            <a:custGeom>
              <a:avLst/>
              <a:gdLst/>
              <a:ahLst/>
              <a:cxnLst/>
              <a:rect l="l" t="t" r="r" b="b"/>
              <a:pathLst>
                <a:path w="5978" h="2608" extrusionOk="0">
                  <a:moveTo>
                    <a:pt x="5978" y="0"/>
                  </a:moveTo>
                  <a:lnTo>
                    <a:pt x="1" y="1108"/>
                  </a:lnTo>
                  <a:lnTo>
                    <a:pt x="1" y="2608"/>
                  </a:lnTo>
                  <a:lnTo>
                    <a:pt x="5978" y="1501"/>
                  </a:lnTo>
                  <a:lnTo>
                    <a:pt x="5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44"/>
          <p:cNvGrpSpPr/>
          <p:nvPr/>
        </p:nvGrpSpPr>
        <p:grpSpPr>
          <a:xfrm rot="894044">
            <a:off x="310488" y="2077578"/>
            <a:ext cx="351984" cy="493501"/>
            <a:chOff x="2993225" y="1309825"/>
            <a:chExt cx="247975" cy="347675"/>
          </a:xfrm>
        </p:grpSpPr>
        <p:sp>
          <p:nvSpPr>
            <p:cNvPr id="518" name="Google Shape;518;p44"/>
            <p:cNvSpPr/>
            <p:nvPr/>
          </p:nvSpPr>
          <p:spPr>
            <a:xfrm>
              <a:off x="2993225" y="1566700"/>
              <a:ext cx="145275" cy="90800"/>
            </a:xfrm>
            <a:custGeom>
              <a:avLst/>
              <a:gdLst/>
              <a:ahLst/>
              <a:cxnLst/>
              <a:rect l="l" t="t" r="r" b="b"/>
              <a:pathLst>
                <a:path w="5811" h="3632" extrusionOk="0">
                  <a:moveTo>
                    <a:pt x="3473" y="0"/>
                  </a:moveTo>
                  <a:cubicBezTo>
                    <a:pt x="3162" y="0"/>
                    <a:pt x="2834" y="39"/>
                    <a:pt x="2501" y="119"/>
                  </a:cubicBezTo>
                  <a:cubicBezTo>
                    <a:pt x="1012" y="465"/>
                    <a:pt x="0" y="1512"/>
                    <a:pt x="226" y="2453"/>
                  </a:cubicBezTo>
                  <a:cubicBezTo>
                    <a:pt x="402" y="3181"/>
                    <a:pt x="1270" y="3631"/>
                    <a:pt x="2338" y="3631"/>
                  </a:cubicBezTo>
                  <a:cubicBezTo>
                    <a:pt x="2649" y="3631"/>
                    <a:pt x="2977" y="3593"/>
                    <a:pt x="3310" y="3512"/>
                  </a:cubicBezTo>
                  <a:cubicBezTo>
                    <a:pt x="4798" y="3167"/>
                    <a:pt x="5811" y="2108"/>
                    <a:pt x="5584" y="1179"/>
                  </a:cubicBezTo>
                  <a:cubicBezTo>
                    <a:pt x="5409" y="450"/>
                    <a:pt x="4541" y="0"/>
                    <a:pt x="3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4"/>
            <p:cNvSpPr/>
            <p:nvPr/>
          </p:nvSpPr>
          <p:spPr>
            <a:xfrm>
              <a:off x="3110800" y="1336600"/>
              <a:ext cx="22050" cy="264950"/>
            </a:xfrm>
            <a:custGeom>
              <a:avLst/>
              <a:gdLst/>
              <a:ahLst/>
              <a:cxnLst/>
              <a:rect l="l" t="t" r="r" b="b"/>
              <a:pathLst>
                <a:path w="882" h="10598" extrusionOk="0">
                  <a:moveTo>
                    <a:pt x="0" y="1"/>
                  </a:moveTo>
                  <a:lnTo>
                    <a:pt x="0" y="10597"/>
                  </a:lnTo>
                  <a:lnTo>
                    <a:pt x="881" y="1059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44"/>
            <p:cNvSpPr/>
            <p:nvPr/>
          </p:nvSpPr>
          <p:spPr>
            <a:xfrm>
              <a:off x="3110800" y="1309825"/>
              <a:ext cx="130400" cy="214025"/>
            </a:xfrm>
            <a:custGeom>
              <a:avLst/>
              <a:gdLst/>
              <a:ahLst/>
              <a:cxnLst/>
              <a:rect l="l" t="t" r="r" b="b"/>
              <a:pathLst>
                <a:path w="5216" h="8561" extrusionOk="0">
                  <a:moveTo>
                    <a:pt x="0" y="0"/>
                  </a:moveTo>
                  <a:lnTo>
                    <a:pt x="0" y="1072"/>
                  </a:lnTo>
                  <a:cubicBezTo>
                    <a:pt x="441" y="2429"/>
                    <a:pt x="2012" y="3655"/>
                    <a:pt x="3394" y="4786"/>
                  </a:cubicBezTo>
                  <a:cubicBezTo>
                    <a:pt x="4787" y="5917"/>
                    <a:pt x="3810" y="8096"/>
                    <a:pt x="3501" y="8561"/>
                  </a:cubicBezTo>
                  <a:cubicBezTo>
                    <a:pt x="3501" y="8561"/>
                    <a:pt x="3894" y="8370"/>
                    <a:pt x="4310" y="7894"/>
                  </a:cubicBezTo>
                  <a:cubicBezTo>
                    <a:pt x="4918" y="7203"/>
                    <a:pt x="5215" y="5096"/>
                    <a:pt x="3834" y="3965"/>
                  </a:cubicBezTo>
                  <a:cubicBezTo>
                    <a:pt x="2441" y="2834"/>
                    <a:pt x="774" y="107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9887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09"/>
                                        </p:tgtEl>
                                        <p:attrNameLst>
                                          <p:attrName>style.visibility</p:attrName>
                                        </p:attrNameLst>
                                      </p:cBhvr>
                                      <p:to>
                                        <p:strVal val="visible"/>
                                      </p:to>
                                    </p:set>
                                    <p:animEffect transition="in" filter="fade">
                                      <p:cBhvr>
                                        <p:cTn id="7" dur="1000"/>
                                        <p:tgtEl>
                                          <p:spTgt spid="509"/>
                                        </p:tgtEl>
                                      </p:cBhvr>
                                    </p:animEffect>
                                    <p:anim calcmode="lin" valueType="num">
                                      <p:cBhvr>
                                        <p:cTn id="8" dur="1000" fill="hold"/>
                                        <p:tgtEl>
                                          <p:spTgt spid="509"/>
                                        </p:tgtEl>
                                        <p:attrNameLst>
                                          <p:attrName>ppt_x</p:attrName>
                                        </p:attrNameLst>
                                      </p:cBhvr>
                                      <p:tavLst>
                                        <p:tav tm="0">
                                          <p:val>
                                            <p:strVal val="#ppt_x"/>
                                          </p:val>
                                        </p:tav>
                                        <p:tav tm="100000">
                                          <p:val>
                                            <p:strVal val="#ppt_x"/>
                                          </p:val>
                                        </p:tav>
                                      </p:tavLst>
                                    </p:anim>
                                    <p:anim calcmode="lin" valueType="num">
                                      <p:cBhvr>
                                        <p:cTn id="9" dur="1000" fill="hold"/>
                                        <p:tgtEl>
                                          <p:spTgt spid="50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0">
                                            <p:txEl>
                                              <p:pRg st="0" end="0"/>
                                            </p:txEl>
                                          </p:spTgt>
                                        </p:tgtEl>
                                        <p:attrNameLst>
                                          <p:attrName>style.visibility</p:attrName>
                                        </p:attrNameLst>
                                      </p:cBhvr>
                                      <p:to>
                                        <p:strVal val="visible"/>
                                      </p:to>
                                    </p:set>
                                    <p:animEffect transition="in" filter="fade">
                                      <p:cBhvr>
                                        <p:cTn id="14" dur="1000"/>
                                        <p:tgtEl>
                                          <p:spTgt spid="510">
                                            <p:txEl>
                                              <p:pRg st="0" end="0"/>
                                            </p:txEl>
                                          </p:spTgt>
                                        </p:tgtEl>
                                      </p:cBhvr>
                                    </p:animEffect>
                                    <p:anim calcmode="lin" valueType="num">
                                      <p:cBhvr>
                                        <p:cTn id="15" dur="1000" fill="hold"/>
                                        <p:tgtEl>
                                          <p:spTgt spid="5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 grpId="0"/>
      <p:bldP spid="510" grpId="0" build="p"/>
    </p:bldLst>
  </p:timing>
</p:sld>
</file>

<file path=ppt/theme/theme1.xml><?xml version="1.0" encoding="utf-8"?>
<a:theme xmlns:a="http://schemas.openxmlformats.org/drawingml/2006/main" name="Learn more about International Saxophone Day! by Slidesgo">
  <a:themeElements>
    <a:clrScheme name="Simple Light">
      <a:dk1>
        <a:srgbClr val="FFFFFF"/>
      </a:dk1>
      <a:lt1>
        <a:srgbClr val="27282B"/>
      </a:lt1>
      <a:dk2>
        <a:srgbClr val="141518"/>
      </a:dk2>
      <a:lt2>
        <a:srgbClr val="ECC915"/>
      </a:lt2>
      <a:accent1>
        <a:srgbClr val="CB8120"/>
      </a:accent1>
      <a:accent2>
        <a:srgbClr val="CDA250"/>
      </a:accent2>
      <a:accent3>
        <a:srgbClr val="92469B"/>
      </a:accent3>
      <a:accent4>
        <a:srgbClr val="9774B4"/>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1434</Words>
  <Application>Microsoft Office PowerPoint</Application>
  <PresentationFormat>On-screen Show (16:9)</PresentationFormat>
  <Paragraphs>121</Paragraphs>
  <Slides>26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Sedgwick Ave</vt:lpstr>
      <vt:lpstr>Arial Rounded MT Bold</vt:lpstr>
      <vt:lpstr>Arial</vt:lpstr>
      <vt:lpstr>Henny Penny</vt:lpstr>
      <vt:lpstr>Nunito Light</vt:lpstr>
      <vt:lpstr>Courier New</vt:lpstr>
      <vt:lpstr>Cabin</vt:lpstr>
      <vt:lpstr>Bebas Neue</vt:lpstr>
      <vt:lpstr>Learn more about International Saxophone Day! by Slidesgo</vt:lpstr>
      <vt:lpstr>XÂY DỰNG DỮ LIỆU VÀ MÔ HÌNH PHÂN LOẠI BÀI HÁT THEO CHỦ ĐỀ</vt:lpstr>
      <vt:lpstr>Mục lục</vt:lpstr>
      <vt:lpstr>Giới thiệu</vt:lpstr>
      <vt:lpstr>Giới thiệu về đề tài</vt:lpstr>
      <vt:lpstr>Giới thiệu về nguồn lấy data</vt:lpstr>
      <vt:lpstr>Thô ng tin về data</vt:lpstr>
      <vt:lpstr>Thô ng tin về data</vt:lpstr>
      <vt:lpstr>XỬ LÝ DỮ LIỆU SAU KHI CRAWL</vt:lpstr>
      <vt:lpstr>XỬ LÝ DỮ LIỆU SAU KHI CRAWL</vt:lpstr>
      <vt:lpstr>A. Xóa đi những dữ liệu bị khuyết</vt:lpstr>
      <vt:lpstr>B. Tiến hành xóa thêm rác trong dataset</vt:lpstr>
      <vt:lpstr>C. Xử lý những ký tự viết tắt </vt:lpstr>
      <vt:lpstr>VECTOR HÓA DỮ LIỆU BẰNG  TFIDF VECTORIZER</vt:lpstr>
      <vt:lpstr>TF-IDF</vt:lpstr>
      <vt:lpstr>Chia dữ liệu</vt:lpstr>
      <vt:lpstr>TF-IDF</vt:lpstr>
      <vt:lpstr>TRAINING MODEL</vt:lpstr>
      <vt:lpstr>A. Decision Tree </vt:lpstr>
      <vt:lpstr>Decision Tree</vt:lpstr>
      <vt:lpstr>B. Support Vector Machine (SVM)</vt:lpstr>
      <vt:lpstr>SVM</vt:lpstr>
      <vt:lpstr>C. LOGICSTICS REGRESSION</vt:lpstr>
      <vt:lpstr>LOGICSTICS REGRESSION</vt:lpstr>
      <vt:lpstr>Test model</vt:lpstr>
      <vt:lpstr>Độ chính xác trên các mẫu thử</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DỮ LIỆU VÀ MÔ HÌNH PHÂN LOẠI BÀI HÁT THEO CHỦ ĐỀ</dc:title>
  <cp:lastModifiedBy>Tuấn Nguyễn</cp:lastModifiedBy>
  <cp:revision>6</cp:revision>
  <dcterms:modified xsi:type="dcterms:W3CDTF">2022-12-22T12:04:29Z</dcterms:modified>
</cp:coreProperties>
</file>