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3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BCD-D7F1-364D-A56B-7F2ED3867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6FCFA-9FF7-3C4B-9A6C-90D008F6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DF6B-BFD3-D24F-B4FC-ED49A1C8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AB88-D58E-524D-B549-961A96E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4B07-671D-354A-B77C-C35EB66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B8C7-046F-3C45-93DB-6B69269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AC5C8-2B26-914E-84C4-27E11C68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F688-8D02-E442-AE1C-CAFCE44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FEA5-8A34-BD4A-BB1E-04B3729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1C2C-758B-1143-8BD1-4CDC062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BE8F9-3F0D-2643-A84F-B08EAB955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3311-F495-1442-947A-4C574813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930E-8BC5-B844-B077-9EF947BA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D2FA-A99E-9644-9049-87F70A0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BD90-6B9F-1440-A41B-3F728D8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97B9-53E6-6B41-B929-6E4CB248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1418-D4CB-1046-9D3B-0B9C6C9A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E396-74B2-4142-8E41-B59326CE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6876-D905-AE43-89D7-14F5DC10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B5CD-51A9-DF40-898A-156E2005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63C2-620F-AB42-A2F6-69DA3586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2C37-4BC6-024F-B47A-B9B0AB64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1A1A-67E9-6443-959B-D92D117E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8666-869A-2945-A81D-0C903747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1B7-EFA6-F54E-A4E9-AC3C912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C139-48F4-1D4E-9C6C-1C989A74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60A7-81E4-4F44-9EC8-6111B0EC2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C89E-E368-2147-825C-E37DE0F6E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D972-5D5C-E14D-AC23-64D9570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CD2C-E8E8-C946-88B1-797B76C9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F994-D1FB-734D-8175-7D621C65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A2A0-5EB3-FD4C-9134-D66BFA78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7C3D-C581-1045-82CD-C27C119A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F4F9-053B-134C-9484-F14C89A8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0683A-10FA-5A42-8257-49E6CEB9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822A2-500A-C24D-A5B5-F31D7016E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78430-30E5-3D48-9EC8-960D8E7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755BE-F287-E241-9DC2-B37452F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2D10A-785C-9C47-97C4-49DDA46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F4C6-4F1C-4E4D-85BE-BA1594B7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D0947-F32B-5549-A2A6-1BE60A9D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1D9-11B6-3049-9053-6C55E4C7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3223-4835-8649-9407-39439651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406A4-5060-7048-9952-88FB5D9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DEB5-A20B-2A46-8011-55A44C4D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8C9A-398F-AC47-8639-C84C3C8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EA3D-BAE5-A644-8222-26EBC4E6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D62E-0A02-B946-8B5B-4E94E1CF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B5012-E9BE-574A-836C-079ED08C9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822A-6397-CB46-9A85-5449026B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2C96-95FA-9A4A-ADB4-2014673A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48ED-9A8A-7A46-BF53-5539AC9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BBB0-6648-A34A-8E94-ABA486BD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0262-E438-0D4A-9956-73ECBF86E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CC17-AFDC-1E49-88F2-370DEAA4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5743-90B8-124C-BFC7-286A7533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7ADC-56E3-B145-A90F-BA66F7E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01EB-5414-FB44-9D72-B3A9478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D76C6-A2A2-5E4E-AF32-4376C42B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CE75-7DBF-C34F-B9A4-738007F3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EEE0-EA1A-0E4E-8989-C1F6511E9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1313-5724-F346-9284-1802713DC265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E6C0-62FB-2440-9074-406D318CE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5FC9-8034-EF46-B09B-1EDFBCBA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957B-D8FB-F647-ADF4-361F71528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B742-FD28-E24E-891D-629E7A3A8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Tuan Anh Le(solo)</a:t>
            </a:r>
          </a:p>
          <a:p>
            <a:r>
              <a:rPr lang="en-US" dirty="0"/>
              <a:t>Web Programming Fall 2019</a:t>
            </a:r>
          </a:p>
        </p:txBody>
      </p:sp>
    </p:spTree>
    <p:extLst>
      <p:ext uri="{BB962C8B-B14F-4D97-AF65-F5344CB8AC3E}">
        <p14:creationId xmlns:p14="http://schemas.microsoft.com/office/powerpoint/2010/main" val="329030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15E-936A-BF40-BFC1-375481C6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A3F9-CDF1-BB42-8ED6-D6CC59F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Fifteen puzzle or also called Game of Fifteen, is a sliding puzzle  game that consists of numbers of tiles that equals to a squared number with one missing tile. And the purpose of the game is to place every tile in order by moving the empty tile.</a:t>
            </a:r>
          </a:p>
          <a:p>
            <a:r>
              <a:rPr lang="en-US" dirty="0"/>
              <a:t>On this project, I programed the Fifteen puzzle game with </a:t>
            </a:r>
            <a:r>
              <a:rPr lang="en-US" dirty="0" err="1"/>
              <a:t>Javascript</a:t>
            </a:r>
            <a:r>
              <a:rPr lang="en-US" dirty="0"/>
              <a:t>, HTML, and some CSS styles.</a:t>
            </a:r>
          </a:p>
        </p:txBody>
      </p:sp>
    </p:spTree>
    <p:extLst>
      <p:ext uri="{BB962C8B-B14F-4D97-AF65-F5344CB8AC3E}">
        <p14:creationId xmlns:p14="http://schemas.microsoft.com/office/powerpoint/2010/main" val="13655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5207-48CA-4243-A472-7CBF765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ED85-280B-EC48-AA28-C4CF4025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shuffle the puzzle tiles dynamically by pressing the button “start to play”;</a:t>
            </a:r>
          </a:p>
          <a:p>
            <a:r>
              <a:rPr lang="en-US" dirty="0"/>
              <a:t>When mouse press a square that next to an empty tile, move that square to the empty space, otherwise, do nothing;</a:t>
            </a:r>
          </a:p>
          <a:p>
            <a:r>
              <a:rPr lang="en-US" dirty="0"/>
              <a:t>There is a check if a problem is solvable by count the number of tiles and number of inversions in those tiles.</a:t>
            </a:r>
          </a:p>
          <a:p>
            <a:r>
              <a:rPr lang="en-US" dirty="0"/>
              <a:t>Able to check if the puzzle is 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ABEE-CA60-1444-83E9-26EC4FE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3544-37F2-4F4A-A0F1-6990578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game notification: Hides all other elements and show the victory gif to imply that you won instead of alert(“you won”);</a:t>
            </a:r>
          </a:p>
          <a:p>
            <a:r>
              <a:rPr lang="en-US" dirty="0"/>
              <a:t>Animations and/or transitions: used the </a:t>
            </a:r>
            <a:r>
              <a:rPr lang="en-US" dirty="0" err="1"/>
              <a:t>setInterval</a:t>
            </a:r>
            <a:r>
              <a:rPr lang="en-US" dirty="0"/>
              <a:t> to play around with the frames to create some animations when playing</a:t>
            </a:r>
          </a:p>
          <a:p>
            <a:r>
              <a:rPr lang="en-US" dirty="0"/>
              <a:t>Multiple backgrounds: Able to choose the background image for the game from 4 available selections</a:t>
            </a:r>
          </a:p>
          <a:p>
            <a:r>
              <a:rPr lang="en-US" dirty="0"/>
              <a:t>Different puzzle sizes: 4 different sizes are also available to play</a:t>
            </a:r>
          </a:p>
        </p:txBody>
      </p:sp>
    </p:spTree>
    <p:extLst>
      <p:ext uri="{BB962C8B-B14F-4D97-AF65-F5344CB8AC3E}">
        <p14:creationId xmlns:p14="http://schemas.microsoft.com/office/powerpoint/2010/main" val="110323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CC441-7318-E448-ACF8-906AA79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DDCF1B1-75C3-4449-B499-26363263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99773"/>
            <a:ext cx="11496821" cy="30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FE73-D24E-FB44-90B6-C5F43296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92A0B3-2A65-BD47-95BC-B7138F7B6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8" y="2510760"/>
            <a:ext cx="3170712" cy="4003754"/>
          </a:xfrm>
          <a:prstGeom prst="rect">
            <a:avLst/>
          </a:prstGeom>
        </p:spPr>
      </p:pic>
      <p:pic>
        <p:nvPicPr>
          <p:cNvPr id="9" name="Content Placeholder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33D53FBA-A19C-5F45-B412-558F0E43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78" y="2510760"/>
            <a:ext cx="8022554" cy="30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5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80E4D-9D35-6541-AC4B-7A554DEC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Code snippets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62E64-F5CB-FF49-B295-94E0E3A5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8" y="2520133"/>
            <a:ext cx="4479144" cy="3997637"/>
          </a:xfrm>
          <a:prstGeom prst="rect">
            <a:avLst/>
          </a:prstGeo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87FAFD-C2E3-1543-87D1-AB34AE0F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40" y="2520133"/>
            <a:ext cx="39497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3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Fifteen puzzle</vt:lpstr>
      <vt:lpstr>Introduction</vt:lpstr>
      <vt:lpstr>Requirements met</vt:lpstr>
      <vt:lpstr>Extra-Features</vt:lpstr>
      <vt:lpstr>Code snippets</vt:lpstr>
      <vt:lpstr>Code snippets</vt:lpstr>
      <vt:lpstr>Code snippets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</dc:title>
  <dc:creator>THU TRAN</dc:creator>
  <cp:lastModifiedBy>THU TRAN</cp:lastModifiedBy>
  <cp:revision>2</cp:revision>
  <dcterms:created xsi:type="dcterms:W3CDTF">2019-11-30T19:29:42Z</dcterms:created>
  <dcterms:modified xsi:type="dcterms:W3CDTF">2019-11-30T19:31:37Z</dcterms:modified>
</cp:coreProperties>
</file>