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93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DBCD-D7F1-364D-A56B-7F2ED3867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6FCFA-9FF7-3C4B-9A6C-90D008F6A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6DF6B-BFD3-D24F-B4FC-ED49A1C8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1313-5724-F346-9284-1802713DC265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0AB88-D58E-524D-B549-961A96EA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94B07-671D-354A-B77C-C35EB66A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0B0-66FD-D944-B327-DB5731B1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AB8C7-046F-3C45-93DB-6B6926956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AC5C8-2B26-914E-84C4-27E11C683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BF688-8D02-E442-AE1C-CAFCE44D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1313-5724-F346-9284-1802713DC265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FEA5-8A34-BD4A-BB1E-04B37291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21C2C-758B-1143-8BD1-4CDC062C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0B0-66FD-D944-B327-DB5731B1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5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BE8F9-3F0D-2643-A84F-B08EAB955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E3311-F495-1442-947A-4C574813A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A930E-8BC5-B844-B077-9EF947BAE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1313-5724-F346-9284-1802713DC265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CD2FA-A99E-9644-9049-87F70A0C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7BD90-6B9F-1440-A41B-3F728D8B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0B0-66FD-D944-B327-DB5731B1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8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97B9-53E6-6B41-B929-6E4CB2485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11418-D4CB-1046-9D3B-0B9C6C9AA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CE396-74B2-4142-8E41-B59326CE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1313-5724-F346-9284-1802713DC265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76876-D905-AE43-89D7-14F5DC100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DB5CD-51A9-DF40-898A-156E2005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0B0-66FD-D944-B327-DB5731B1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7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63C2-620F-AB42-A2F6-69DA35867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42C37-4BC6-024F-B47A-B9B0AB64C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E1A1A-67E9-6443-959B-D92D117E1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1313-5724-F346-9284-1802713DC265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18666-869A-2945-A81D-0C903747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0F1B7-EFA6-F54E-A4E9-AC3C912D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0B0-66FD-D944-B327-DB5731B1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1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C139-48F4-1D4E-9C6C-1C989A74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C60A7-81E4-4F44-9EC8-6111B0EC2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C89E-E368-2147-825C-E37DE0F6E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ED972-5D5C-E14D-AC23-64D9570E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1313-5724-F346-9284-1802713DC265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4CD2C-E8E8-C946-88B1-797B76C9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2F994-D1FB-734D-8175-7D621C65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0B0-66FD-D944-B327-DB5731B1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9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A2A0-5EB3-FD4C-9134-D66BFA786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87C3D-C581-1045-82CD-C27C119A5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DF4F9-053B-134C-9484-F14C89A8B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0683A-10FA-5A42-8257-49E6CEB9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5822A2-500A-C24D-A5B5-F31D7016E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F78430-30E5-3D48-9EC8-960D8E74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1313-5724-F346-9284-1802713DC265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755BE-F287-E241-9DC2-B37452F8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2D10A-785C-9C47-97C4-49DDA465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0B0-66FD-D944-B327-DB5731B1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F4C6-4F1C-4E4D-85BE-BA1594B79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D0947-F32B-5549-A2A6-1BE60A9D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1313-5724-F346-9284-1802713DC265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671D9-11B6-3049-9053-6C55E4C7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B3223-4835-8649-9407-39439651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0B0-66FD-D944-B327-DB5731B1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0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6406A4-5060-7048-9952-88FB5D98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1313-5724-F346-9284-1802713DC265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ADEB5-A20B-2A46-8011-55A44C4D6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58C9A-398F-AC47-8639-C84C3C8D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0B0-66FD-D944-B327-DB5731B1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EA3D-BAE5-A644-8222-26EBC4E63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3D62E-0A02-B946-8B5B-4E94E1CFE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B5012-E9BE-574A-836C-079ED08C9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1822A-6397-CB46-9A85-5449026B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1313-5724-F346-9284-1802713DC265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32C96-95FA-9A4A-ADB4-2014673A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848ED-9A8A-7A46-BF53-5539AC95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0B0-66FD-D944-B327-DB5731B1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8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BBB0-6648-A34A-8E94-ABA486BD3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0C0262-E438-0D4A-9956-73ECBF86E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DCC17-AFDC-1E49-88F2-370DEAA44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55743-90B8-124C-BFC7-286A7533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1313-5724-F346-9284-1802713DC265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77ADC-56E3-B145-A90F-BA66F7E6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301EB-5414-FB44-9D72-B3A94781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10B0-66FD-D944-B327-DB5731B1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7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D76C6-A2A2-5E4E-AF32-4376C42B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8CE75-7DBF-C34F-B9A4-738007F38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EEEE0-EA1A-0E4E-8989-C1F6511E9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61313-5724-F346-9284-1802713DC265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DE6C0-62FB-2440-9074-406D318CE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F5FC9-8034-EF46-B09B-1EDFBCBA1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510B0-66FD-D944-B327-DB5731B1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0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957B-D8FB-F647-ADF4-361F71528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4B742-FD28-E24E-891D-629E7A3A83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Tuan Anh Le(solo)</a:t>
            </a:r>
          </a:p>
          <a:p>
            <a:r>
              <a:rPr lang="en-US" dirty="0"/>
              <a:t>Web Programming Fall 2019</a:t>
            </a:r>
          </a:p>
        </p:txBody>
      </p:sp>
    </p:spTree>
    <p:extLst>
      <p:ext uri="{BB962C8B-B14F-4D97-AF65-F5344CB8AC3E}">
        <p14:creationId xmlns:p14="http://schemas.microsoft.com/office/powerpoint/2010/main" val="329030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515E-936A-BF40-BFC1-375481C6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A3F9-CDF1-BB42-8ED6-D6CC59F4C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to implement an online virtual agent that provide services such as rental car system, and a parking reservation service.</a:t>
            </a:r>
          </a:p>
          <a:p>
            <a:r>
              <a:rPr lang="en-US" dirty="0"/>
              <a:t>On this project, tools used on the program: PHP, HTML, CSS styles, and MySQL database, some of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55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5207-48CA-4243-A472-7CBF765A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met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1ED85-280B-EC48-AA28-C4CF40251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Able to log in, log out an existing account on the database.</a:t>
            </a:r>
          </a:p>
          <a:p>
            <a:r>
              <a:rPr lang="en-US" dirty="0"/>
              <a:t>Able to register a new account and write into database.</a:t>
            </a:r>
          </a:p>
          <a:p>
            <a:r>
              <a:rPr lang="en-US" dirty="0"/>
              <a:t>Able to view summary on the account from the Profile</a:t>
            </a:r>
          </a:p>
          <a:p>
            <a:r>
              <a:rPr lang="en-US" dirty="0"/>
              <a:t>Able to view the inventory to see available cars to rent</a:t>
            </a:r>
          </a:p>
          <a:p>
            <a:r>
              <a:rPr lang="en-US" dirty="0"/>
              <a:t>Able to add/view cart with </a:t>
            </a:r>
            <a:r>
              <a:rPr lang="en-US" dirty="0" err="1"/>
              <a:t>informations</a:t>
            </a:r>
            <a:endParaRPr lang="en-US" dirty="0"/>
          </a:p>
          <a:p>
            <a:r>
              <a:rPr lang="en-US" dirty="0"/>
              <a:t>Able to check out and save the order’s information on the database</a:t>
            </a:r>
          </a:p>
          <a:p>
            <a:r>
              <a:rPr lang="en-US" dirty="0"/>
              <a:t>Able to add a reservation on a parking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3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CC441-7318-E448-ACF8-906AA79D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 snippets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BBE91EB7-7640-1448-BBC1-7D9156B12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473" y="2771922"/>
            <a:ext cx="3098800" cy="3619500"/>
          </a:xfr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CFC9188-AFE4-F746-8897-395D7309C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673" y="2771922"/>
            <a:ext cx="51689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84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1FE73-D24E-FB44-90B6-C5F43296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 snippets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screen shot of a computer&#10;&#10;Description automatically generated">
            <a:extLst>
              <a:ext uri="{FF2B5EF4-FFF2-40B4-BE49-F238E27FC236}">
                <a16:creationId xmlns:a16="http://schemas.microsoft.com/office/drawing/2014/main" id="{4683363C-425A-944A-A39B-4417BFBE9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450" y="2339428"/>
            <a:ext cx="4687122" cy="2743200"/>
          </a:xfrm>
        </p:spPr>
      </p:pic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B89CE62-0FB2-2044-A1A0-B7AC9B4DC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600" y="2359187"/>
            <a:ext cx="7137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51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71E583-3CDB-884F-B8D9-45A12E96A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Code snippets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7D43C7-E98F-3840-8CC0-B99B5DB3E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9929" y="2593221"/>
            <a:ext cx="2777129" cy="4254044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AA4FB5-7426-B246-9F1F-C6D0FD29F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436" y="2573387"/>
            <a:ext cx="3130191" cy="425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44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68865C-0592-6C47-B209-6CBC2F81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Code snippet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D29CAF-03B5-9A48-AB99-94A41F57A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4319" y="3092450"/>
            <a:ext cx="8743362" cy="2693988"/>
          </a:xfrm>
        </p:spPr>
      </p:pic>
    </p:spTree>
    <p:extLst>
      <p:ext uri="{BB962C8B-B14F-4D97-AF65-F5344CB8AC3E}">
        <p14:creationId xmlns:p14="http://schemas.microsoft.com/office/powerpoint/2010/main" val="2965038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71780</TotalTime>
  <Words>145</Words>
  <Application>Microsoft Macintosh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Final Project</vt:lpstr>
      <vt:lpstr>Introduction</vt:lpstr>
      <vt:lpstr>Requirements met</vt:lpstr>
      <vt:lpstr>Code snippets</vt:lpstr>
      <vt:lpstr>Code snippets</vt:lpstr>
      <vt:lpstr>Code snippets</vt:lpstr>
      <vt:lpstr>Code snippet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THU TRAN</dc:creator>
  <cp:lastModifiedBy>THU TRAN</cp:lastModifiedBy>
  <cp:revision>3</cp:revision>
  <dcterms:created xsi:type="dcterms:W3CDTF">2019-12-11T22:19:50Z</dcterms:created>
  <dcterms:modified xsi:type="dcterms:W3CDTF">2020-01-30T18:40:38Z</dcterms:modified>
</cp:coreProperties>
</file>