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D685A-5238-4B52-96E0-B5F7D5F670FF}" type="datetimeFigureOut">
              <a:rPr lang="it-IT" smtClean="0"/>
              <a:t>10/01/2022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DEA6-6896-480E-AC38-57FCDA1DA4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30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B5C-E600-49AA-99D2-C50889D269B9}" type="datetime1">
              <a:rPr lang="it-IT" smtClean="0"/>
              <a:t>10/01/2022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4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2C5-C7AB-462C-BDA0-29804D9B3232}" type="datetime1">
              <a:rPr lang="it-IT" smtClean="0"/>
              <a:t>10/01/2022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54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1F4B-ECB2-4608-9938-C5ACB4270CCF}" type="datetime1">
              <a:rPr lang="it-IT" smtClean="0"/>
              <a:t>10/01/2022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73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4780-870B-4F15-BF6D-7A3C8ABB31FF}" type="datetime1">
              <a:rPr lang="it-IT" smtClean="0"/>
              <a:t>10/01/2022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2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0034-1205-4716-BF83-426FC061E1F9}" type="datetime1">
              <a:rPr lang="it-IT" smtClean="0"/>
              <a:t>10/01/2022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9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D15F-6F57-43F1-A8B1-685C6292FD72}" type="datetime1">
              <a:rPr lang="it-IT" smtClean="0"/>
              <a:t>10/01/2022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44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D1B0-54D0-494C-90B9-5528D5C516A8}" type="datetime1">
              <a:rPr lang="it-IT" smtClean="0"/>
              <a:t>10/01/2022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02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B1F3-2293-4D1C-96B6-153B057FCFD8}" type="datetime1">
              <a:rPr lang="it-IT" smtClean="0"/>
              <a:t>10/01/2022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80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B7F3-EB5E-49BB-9916-5F6935B0C055}" type="datetime1">
              <a:rPr lang="it-IT" smtClean="0"/>
              <a:t>10/01/2022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Fall Detector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0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46F563-772B-465D-AA14-DC068B0A39C2}" type="datetime1">
              <a:rPr lang="it-IT" smtClean="0"/>
              <a:t>10/01/2022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Fall Detector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5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1370-5A1A-4362-A4FE-A2FA769A6B98}" type="datetime1">
              <a:rPr lang="it-IT" smtClean="0"/>
              <a:t>10/01/2022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16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6587F2-1B7F-4FE8-9657-E7BC2E28C3A4}" type="datetime1">
              <a:rPr lang="it-IT" smtClean="0"/>
              <a:t>10/01/2022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Fall Detector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5A1453-464A-4816-AC52-4E505502B0CE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F86AB-5610-440C-BE68-4727B2DB4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9772"/>
            <a:ext cx="9144000" cy="962706"/>
          </a:xfrm>
        </p:spPr>
        <p:txBody>
          <a:bodyPr>
            <a:normAutofit fontScale="90000"/>
          </a:bodyPr>
          <a:lstStyle/>
          <a:p>
            <a:r>
              <a:rPr lang="it-IT" dirty="0"/>
              <a:t>FALL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B2DE07-3E52-4FD4-85FA-826A54972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9909"/>
            <a:ext cx="9144000" cy="881743"/>
          </a:xfrm>
        </p:spPr>
        <p:txBody>
          <a:bodyPr/>
          <a:lstStyle/>
          <a:p>
            <a:r>
              <a:rPr lang="it-IT" dirty="0" err="1"/>
              <a:t>Anhtu</a:t>
            </a:r>
            <a:r>
              <a:rPr lang="it-IT" dirty="0"/>
              <a:t> Duong, Erik Nielsen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24BC2A-2E63-4D24-8D22-F6364240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CB62FD-1367-4C80-99C3-CFBC3468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F3B4BC-8F54-4DE0-A0F6-6B1590ECEAE8}"/>
              </a:ext>
            </a:extLst>
          </p:cNvPr>
          <p:cNvSpPr txBox="1"/>
          <p:nvPr/>
        </p:nvSpPr>
        <p:spPr>
          <a:xfrm>
            <a:off x="1524000" y="1140533"/>
            <a:ext cx="69623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D2125"/>
                </a:solidFill>
                <a:effectLst/>
                <a:latin typeface="-apple-system"/>
              </a:rPr>
              <a:t>Embedded Software for the Internet of Things </a:t>
            </a:r>
          </a:p>
          <a:p>
            <a:r>
              <a:rPr lang="en-US" sz="2800" b="0" i="0" dirty="0">
                <a:solidFill>
                  <a:srgbClr val="1D2125"/>
                </a:solidFill>
                <a:effectLst/>
                <a:latin typeface="-apple-system"/>
              </a:rPr>
              <a:t>Project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776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90FD-9743-499B-9DE9-26820C7C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Index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7619E-41D0-43AA-8BBC-88528C81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sz="3600" dirty="0" err="1"/>
              <a:t>Problem</a:t>
            </a:r>
            <a:r>
              <a:rPr lang="it-IT" sz="3600" dirty="0"/>
              <a:t> Statement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600" dirty="0"/>
              <a:t>Basic Working </a:t>
            </a:r>
            <a:r>
              <a:rPr lang="it-IT" sz="3600" dirty="0" err="1"/>
              <a:t>Scheme</a:t>
            </a:r>
            <a:endParaRPr lang="it-IT" sz="3600" dirty="0"/>
          </a:p>
          <a:p>
            <a:pPr marL="457200" indent="-457200">
              <a:buFont typeface="+mj-lt"/>
              <a:buAutoNum type="arabicPeriod"/>
            </a:pPr>
            <a:r>
              <a:rPr lang="it-IT" sz="3600" dirty="0"/>
              <a:t>Software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600" dirty="0"/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Conclusions and Future Work</a:t>
            </a:r>
            <a:endParaRPr lang="it-IT" sz="3600" dirty="0"/>
          </a:p>
          <a:p>
            <a:pPr marL="457200" indent="-457200">
              <a:buFont typeface="+mj-lt"/>
              <a:buAutoNum type="arabicPeriod"/>
            </a:pPr>
            <a:endParaRPr lang="it-IT" b="1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F6A353-7934-4228-9AE8-7BD55669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1A2BB1-1BF6-4BE9-82B3-F0430F11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92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07EC25-1774-4555-885A-DE410A2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1. </a:t>
            </a:r>
            <a:r>
              <a:rPr lang="it-IT" b="1" dirty="0" err="1"/>
              <a:t>Problem</a:t>
            </a:r>
            <a:r>
              <a:rPr lang="it-IT" b="1" dirty="0"/>
              <a:t> Statement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E8F8-6C5F-4BAF-A38D-300F5251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The idea </a:t>
            </a:r>
            <a:r>
              <a:rPr lang="it-IT" sz="3200" dirty="0" err="1"/>
              <a:t>behind</a:t>
            </a:r>
            <a:r>
              <a:rPr lang="it-IT" sz="3200" dirty="0"/>
              <a:t> the project </a:t>
            </a:r>
            <a:r>
              <a:rPr lang="it-IT" sz="3200" dirty="0" err="1"/>
              <a:t>was</a:t>
            </a:r>
            <a:r>
              <a:rPr lang="it-IT" sz="3200" dirty="0"/>
              <a:t> to </a:t>
            </a:r>
            <a:r>
              <a:rPr lang="it-IT" sz="3200" dirty="0" err="1"/>
              <a:t>develop</a:t>
            </a:r>
            <a:r>
              <a:rPr lang="it-IT" sz="3200" dirty="0"/>
              <a:t> a system </a:t>
            </a:r>
            <a:r>
              <a:rPr lang="it-IT" sz="3200" dirty="0" err="1"/>
              <a:t>campable</a:t>
            </a:r>
            <a:r>
              <a:rPr lang="it-IT" sz="3200" dirty="0"/>
              <a:t> to </a:t>
            </a:r>
            <a:r>
              <a:rPr lang="it-IT" sz="3200" dirty="0" err="1"/>
              <a:t>detect</a:t>
            </a:r>
            <a:r>
              <a:rPr lang="it-IT" sz="3200" dirty="0"/>
              <a:t> </a:t>
            </a:r>
            <a:r>
              <a:rPr lang="it-IT" sz="3200" dirty="0" err="1"/>
              <a:t>falls</a:t>
            </a:r>
            <a:r>
              <a:rPr lang="it-IT" sz="3200" dirty="0"/>
              <a:t> or drops of an </a:t>
            </a:r>
            <a:r>
              <a:rPr lang="it-IT" sz="3200" dirty="0" err="1"/>
              <a:t>individual</a:t>
            </a:r>
            <a:r>
              <a:rPr lang="it-IT" sz="3200" dirty="0"/>
              <a:t>, the </a:t>
            </a:r>
            <a:r>
              <a:rPr lang="it-IT" sz="3200" dirty="0" err="1"/>
              <a:t>main</a:t>
            </a:r>
            <a:r>
              <a:rPr lang="it-IT" sz="3200" dirty="0"/>
              <a:t> features are: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 err="1"/>
              <a:t>Detect</a:t>
            </a:r>
            <a:r>
              <a:rPr lang="it-IT" sz="3200" dirty="0"/>
              <a:t> Falls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 err="1"/>
              <a:t>Ask</a:t>
            </a:r>
            <a:r>
              <a:rPr lang="it-IT" sz="3200" dirty="0"/>
              <a:t> </a:t>
            </a:r>
            <a:r>
              <a:rPr lang="it-IT" sz="3200" dirty="0" err="1"/>
              <a:t>if</a:t>
            </a:r>
            <a:r>
              <a:rPr lang="it-IT" sz="3200" dirty="0"/>
              <a:t> the </a:t>
            </a:r>
            <a:r>
              <a:rPr lang="it-IT" sz="3200" dirty="0" err="1"/>
              <a:t>individual</a:t>
            </a:r>
            <a:r>
              <a:rPr lang="it-IT" sz="3200" dirty="0"/>
              <a:t> </a:t>
            </a:r>
            <a:r>
              <a:rPr lang="it-IT" sz="3200" dirty="0" err="1"/>
              <a:t>got</a:t>
            </a:r>
            <a:r>
              <a:rPr lang="it-IT" sz="3200" dirty="0"/>
              <a:t> </a:t>
            </a:r>
            <a:r>
              <a:rPr lang="it-IT" sz="3200" dirty="0" err="1"/>
              <a:t>injured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 err="1"/>
              <a:t>Respond</a:t>
            </a:r>
            <a:r>
              <a:rPr lang="it-IT" sz="3200" dirty="0"/>
              <a:t> to the </a:t>
            </a:r>
            <a:r>
              <a:rPr lang="it-IT" sz="3200" dirty="0" err="1"/>
              <a:t>answer</a:t>
            </a:r>
            <a:endParaRPr lang="it-IT" sz="3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A25E5C-BE7F-40C4-A6A6-92BE7CF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5A7B69-6822-4E1E-8538-BA69C29B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3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3E116-A0BB-4544-9AAF-1BB4D83E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2. Basic Working </a:t>
            </a:r>
            <a:r>
              <a:rPr lang="it-IT" b="1" dirty="0" err="1"/>
              <a:t>Scheme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A72BAD-58C8-476E-ABF4-E5747CBB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02508" cy="4023360"/>
          </a:xfrm>
        </p:spPr>
        <p:txBody>
          <a:bodyPr>
            <a:normAutofit lnSpcReduction="10000"/>
          </a:bodyPr>
          <a:lstStyle/>
          <a:p>
            <a:r>
              <a:rPr lang="it-IT" sz="1800" dirty="0"/>
              <a:t>Sensor </a:t>
            </a:r>
            <a:r>
              <a:rPr lang="it-IT" sz="1800" dirty="0" err="1"/>
              <a:t>used</a:t>
            </a:r>
            <a:r>
              <a:rPr lang="it-IT" sz="18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Main</a:t>
            </a:r>
            <a:r>
              <a:rPr lang="it-IT" sz="1800" dirty="0"/>
              <a:t> Sensor: . 3-Axis </a:t>
            </a:r>
            <a:r>
              <a:rPr lang="it-IT" sz="1800" dirty="0" err="1"/>
              <a:t>Analog</a:t>
            </a:r>
            <a:r>
              <a:rPr lang="it-IT" sz="1800" dirty="0"/>
              <a:t> </a:t>
            </a:r>
            <a:r>
              <a:rPr lang="it-IT" sz="1800" dirty="0" err="1"/>
              <a:t>Accelerometer</a:t>
            </a:r>
            <a:endParaRPr lang="it-IT" sz="1800" dirty="0"/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movement</a:t>
            </a:r>
            <a:r>
              <a:rPr lang="it-IT" dirty="0"/>
              <a:t> and drops </a:t>
            </a:r>
            <a:r>
              <a:rPr lang="it-IT" dirty="0" err="1"/>
              <a:t>wich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feature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Buttons</a:t>
            </a:r>
            <a:r>
              <a:rPr lang="it-IT" sz="1800" dirty="0"/>
              <a:t>: 2 User </a:t>
            </a:r>
            <a:r>
              <a:rPr lang="it-IT" sz="1800" dirty="0" err="1"/>
              <a:t>Push</a:t>
            </a:r>
            <a:r>
              <a:rPr lang="it-IT" sz="1800" dirty="0"/>
              <a:t> Button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User </a:t>
            </a:r>
            <a:r>
              <a:rPr lang="it-IT" dirty="0" err="1"/>
              <a:t>interact</a:t>
            </a:r>
            <a:r>
              <a:rPr lang="it-IT" dirty="0"/>
              <a:t> with the system by </a:t>
            </a:r>
            <a:r>
              <a:rPr lang="it-IT" dirty="0" err="1"/>
              <a:t>pushing</a:t>
            </a:r>
            <a:r>
              <a:rPr lang="it-IT" dirty="0"/>
              <a:t> the </a:t>
            </a:r>
            <a:r>
              <a:rPr lang="it-IT" dirty="0" err="1"/>
              <a:t>buttons</a:t>
            </a:r>
            <a:r>
              <a:rPr lang="it-IT" dirty="0"/>
              <a:t>, </a:t>
            </a:r>
            <a:r>
              <a:rPr lang="it-IT" dirty="0" err="1"/>
              <a:t>afterwards</a:t>
            </a:r>
            <a:r>
              <a:rPr lang="it-IT" dirty="0"/>
              <a:t> the device </a:t>
            </a:r>
            <a:r>
              <a:rPr lang="it-IT" dirty="0" err="1"/>
              <a:t>responds</a:t>
            </a:r>
            <a:r>
              <a:rPr lang="it-IT" dirty="0"/>
              <a:t> </a:t>
            </a:r>
            <a:r>
              <a:rPr lang="it-IT" dirty="0" err="1"/>
              <a:t>differently</a:t>
            </a:r>
            <a:r>
              <a:rPr lang="it-IT" dirty="0"/>
              <a:t> to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/>
              <a:t>WiFi: CC3100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user </a:t>
            </a:r>
            <a:r>
              <a:rPr lang="it-IT" dirty="0" err="1"/>
              <a:t>request</a:t>
            </a:r>
            <a:r>
              <a:rPr lang="it-IT" dirty="0"/>
              <a:t> after a </a:t>
            </a:r>
            <a:r>
              <a:rPr lang="it-IT" dirty="0" err="1"/>
              <a:t>fall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2DE4BD-4A6F-4A4F-9BCF-6FEADFA2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6E25D4-7B01-4E4F-97FD-3068A697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28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85110-F4C4-40A9-8D47-9BEDC57F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3. Software Architecture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2B6863-814C-4A79-B9E5-D9B302F6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dirty="0"/>
              <a:t>Software core blocks: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 program </a:t>
            </a:r>
            <a:r>
              <a:rPr lang="en-US" dirty="0" err="1"/>
              <a:t>devided</a:t>
            </a:r>
            <a:r>
              <a:rPr lang="en-US" dirty="0"/>
              <a:t> in different libraries for hardware initialization and testing and data collection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Interrupts used: 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/>
              <a:t>ADC14, default </a:t>
            </a:r>
            <a:r>
              <a:rPr lang="en-US" dirty="0" err="1"/>
              <a:t>clocksource</a:t>
            </a:r>
            <a:r>
              <a:rPr lang="en-US" dirty="0"/>
              <a:t> ( 5MHz) with clock </a:t>
            </a:r>
            <a:r>
              <a:rPr lang="en-US" dirty="0" err="1"/>
              <a:t>devider</a:t>
            </a:r>
            <a:r>
              <a:rPr lang="en-US" dirty="0"/>
              <a:t> 8 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/>
              <a:t>display orientation 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Timers: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/>
              <a:t>Timer_A0_BASE used for buzzer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Fall detection function and algorithm decided to be used into main while loop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/>
              <a:t>To avoid detection bugs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Buttons and user </a:t>
            </a:r>
            <a:r>
              <a:rPr lang="en-US" dirty="0" err="1"/>
              <a:t>interecation</a:t>
            </a:r>
            <a:r>
              <a:rPr lang="en-US" dirty="0"/>
              <a:t>:	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/>
              <a:t>If fall is detected, display pop user interactions display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Main data structure:	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/>
              <a:t>3-axis accelerometer data collection every 50ms+hardware time 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/>
              <a:t>Check if real time value have significant changes in short time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F459CE-2DE3-49F1-B943-07C40DD3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949AD2-2659-4F57-BD79-CD26C9F5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81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76CF1-4C4E-4267-96D3-8888A833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6CDD65-536D-4B8C-830A-BFE15299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92166" cy="40233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User </a:t>
            </a:r>
            <a:r>
              <a:rPr lang="it-IT" dirty="0" err="1"/>
              <a:t>interface</a:t>
            </a:r>
            <a:r>
              <a:rPr lang="it-IT" dirty="0"/>
              <a:t> testing: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A </a:t>
            </a:r>
            <a:r>
              <a:rPr lang="it-IT" dirty="0" err="1"/>
              <a:t>lot</a:t>
            </a:r>
            <a:r>
              <a:rPr lang="it-IT" dirty="0"/>
              <a:t> of web-</a:t>
            </a:r>
            <a:r>
              <a:rPr lang="it-IT" dirty="0" err="1"/>
              <a:t>research</a:t>
            </a:r>
            <a:endParaRPr lang="it-IT" dirty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/>
              <a:t>Mainly</a:t>
            </a:r>
            <a:r>
              <a:rPr lang="it-IT" dirty="0"/>
              <a:t> hardware testing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err="1"/>
              <a:t>Used</a:t>
            </a:r>
            <a:r>
              <a:rPr lang="it-IT" dirty="0"/>
              <a:t> joystick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fall</a:t>
            </a:r>
            <a:r>
              <a:rPr lang="it-IT" dirty="0"/>
              <a:t> trigger,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accelerometer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bugs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proper</a:t>
            </a:r>
            <a:r>
              <a:rPr lang="it-IT" dirty="0"/>
              <a:t> data </a:t>
            </a:r>
            <a:r>
              <a:rPr lang="it-IT" dirty="0" err="1"/>
              <a:t>analysis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Data </a:t>
            </a:r>
            <a:r>
              <a:rPr lang="it-IT" dirty="0" err="1"/>
              <a:t>analysis</a:t>
            </a:r>
            <a:r>
              <a:rPr lang="it-IT" dirty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Data </a:t>
            </a:r>
            <a:r>
              <a:rPr lang="it-IT" dirty="0" err="1"/>
              <a:t>collection</a:t>
            </a:r>
            <a:r>
              <a:rPr lang="it-IT" dirty="0"/>
              <a:t> via UART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err="1"/>
              <a:t>Plotting</a:t>
            </a:r>
            <a:r>
              <a:rPr lang="it-IT" dirty="0"/>
              <a:t> data via Python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 program to work the data and check any mean +- var correlation possibilities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it-IT" dirty="0"/>
              <a:t>Hardware testing of the </a:t>
            </a:r>
            <a:r>
              <a:rPr lang="it-IT" dirty="0" err="1"/>
              <a:t>accelerometer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00444-9D4B-481A-B86E-1EF23564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587E98-2DBF-40BA-BBEB-97C5B64C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C73B6-BA69-4923-847D-BB744948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Conclusions and Future Work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CDF9E9-1E50-437B-9B5B-3E145F75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Conclusion</a:t>
            </a:r>
            <a:r>
              <a:rPr lang="it-IT" dirty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The device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implementation</a:t>
            </a:r>
            <a:r>
              <a:rPr lang="it-IT" dirty="0"/>
              <a:t> of 4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it-IT" dirty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works </a:t>
            </a:r>
            <a:r>
              <a:rPr lang="it-IT" dirty="0" err="1"/>
              <a:t>properly</a:t>
            </a:r>
            <a:r>
              <a:rPr lang="it-IT" dirty="0"/>
              <a:t> on </a:t>
            </a:r>
            <a:r>
              <a:rPr lang="it-IT" dirty="0" err="1"/>
              <a:t>normal</a:t>
            </a:r>
            <a:r>
              <a:rPr lang="it-IT" dirty="0"/>
              <a:t> </a:t>
            </a:r>
            <a:r>
              <a:rPr lang="it-IT" dirty="0" err="1"/>
              <a:t>falls</a:t>
            </a:r>
            <a:r>
              <a:rPr lang="it-IT" dirty="0"/>
              <a:t> and drops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working user </a:t>
            </a:r>
            <a:r>
              <a:rPr lang="it-IT" dirty="0" err="1"/>
              <a:t>interface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Future works: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Always in </a:t>
            </a:r>
            <a:r>
              <a:rPr lang="it-IT" dirty="0" err="1"/>
              <a:t>need</a:t>
            </a:r>
            <a:r>
              <a:rPr lang="it-IT" dirty="0"/>
              <a:t> of debugging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Better </a:t>
            </a:r>
            <a:r>
              <a:rPr lang="it-IT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falls</a:t>
            </a:r>
            <a:r>
              <a:rPr lang="it-IT" dirty="0"/>
              <a:t> and drops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be:</a:t>
            </a:r>
          </a:p>
          <a:p>
            <a:pPr marL="932688" lvl="2" indent="-457200">
              <a:buFont typeface="+mj-lt"/>
              <a:buAutoNum type="arabicPeriod"/>
            </a:pPr>
            <a:r>
              <a:rPr lang="it-IT" dirty="0"/>
              <a:t>Airbag for bikes, </a:t>
            </a:r>
            <a:r>
              <a:rPr lang="it-IT" dirty="0" err="1"/>
              <a:t>motocycles</a:t>
            </a:r>
            <a:r>
              <a:rPr lang="it-IT" dirty="0"/>
              <a:t> or </a:t>
            </a:r>
            <a:r>
              <a:rPr lang="it-IT" dirty="0" err="1"/>
              <a:t>skis</a:t>
            </a:r>
            <a:endParaRPr lang="it-IT" dirty="0"/>
          </a:p>
          <a:p>
            <a:pPr marL="932688" lvl="2" indent="-457200">
              <a:buFont typeface="+mj-lt"/>
              <a:buAutoNum type="arabicPeriod"/>
            </a:pPr>
            <a:r>
              <a:rPr lang="it-IT" dirty="0" err="1"/>
              <a:t>Wearables</a:t>
            </a:r>
            <a:r>
              <a:rPr lang="it-IT" dirty="0"/>
              <a:t> for </a:t>
            </a:r>
            <a:r>
              <a:rPr lang="it-IT" dirty="0" err="1"/>
              <a:t>elder</a:t>
            </a:r>
            <a:r>
              <a:rPr lang="it-IT" dirty="0"/>
              <a:t> people</a:t>
            </a:r>
          </a:p>
          <a:p>
            <a:pPr marL="292608" lvl="1" indent="0">
              <a:buNone/>
            </a:pPr>
            <a:endParaRPr lang="it-IT" dirty="0"/>
          </a:p>
          <a:p>
            <a:pPr marL="292608" lvl="1" indent="0">
              <a:buNone/>
            </a:pPr>
            <a:endParaRPr lang="it-IT" dirty="0"/>
          </a:p>
          <a:p>
            <a:pPr marL="749808" lvl="1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DEF079-EEEC-43B3-BB93-AD435C12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Fall Detector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51D714-67F8-46CF-961E-B1B01707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1453-464A-4816-AC52-4E505502B0C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276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378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-apple-system</vt:lpstr>
      <vt:lpstr>Calibri</vt:lpstr>
      <vt:lpstr>Calibri Light</vt:lpstr>
      <vt:lpstr>Retrospettivo</vt:lpstr>
      <vt:lpstr>FALL DETECTOR</vt:lpstr>
      <vt:lpstr>Index</vt:lpstr>
      <vt:lpstr>1. Problem Statement</vt:lpstr>
      <vt:lpstr>2. Basic Working Scheme</vt:lpstr>
      <vt:lpstr>3. Software Architecture</vt:lpstr>
      <vt:lpstr>4. Testing</vt:lpstr>
      <vt:lpstr>5. 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erik.nielsen@unitn.it</dc:creator>
  <cp:lastModifiedBy>Nielsen, Erik</cp:lastModifiedBy>
  <cp:revision>3</cp:revision>
  <dcterms:created xsi:type="dcterms:W3CDTF">2022-01-08T14:44:16Z</dcterms:created>
  <dcterms:modified xsi:type="dcterms:W3CDTF">2022-01-10T15:23:57Z</dcterms:modified>
</cp:coreProperties>
</file>