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61" r:id="rId5"/>
    <p:sldId id="273" r:id="rId6"/>
    <p:sldId id="262" r:id="rId7"/>
    <p:sldId id="286" r:id="rId8"/>
    <p:sldId id="282" r:id="rId9"/>
    <p:sldId id="287" r:id="rId10"/>
    <p:sldId id="276" r:id="rId11"/>
    <p:sldId id="28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50E5D-A476-4156-8349-C3170585B123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A943-F8E2-4B12-B311-F0115C79B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00A9-25A5-C15F-735F-109319C9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4152-77FD-D15A-DA04-DAE5775B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1C41-2731-F6A2-BEF3-C731CBD8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D3B5-2A72-6E03-E084-516A2D43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1FDB-D484-A3E9-67E2-412FC20F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054-3440-85FA-A926-80B70C92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9D695-4838-A45E-16AD-2C7D2474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760-C520-2E66-E9A6-8D318698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0666-7564-CBDD-B0D8-D8ADFFBA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B0D8-52A5-7C52-1D46-CCE1C5DB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2C6B1-1A87-DB92-1D9D-B4A91215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73F04-B859-B6C6-5EA6-406116C0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9AF8-9448-260E-8085-D8B05AC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AC27-C801-34B0-E80D-2BF1FDD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7CF0-D341-AD76-43D9-B26E9C23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2D9-C7B9-BBCB-756F-BE93202D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9906-4F6E-0D05-70E3-831D45EB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6EBF-BB43-2560-3854-7F81436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4A18-FB3D-5623-9766-D8BB3140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60BF-6436-46D2-FD8D-3F83E666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54FE-4A44-D55B-79C2-F7AB6ED8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8E33-E332-EF8F-3ED4-B48C8351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ECF5-24E5-C01B-BA76-E1083BBB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CAD48-42A3-CBE9-32B9-57D8AC3F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8BE1-35B6-299B-82F3-BBFEC02D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6A0B-65AE-24AC-922C-2BA882CB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6F72-1DD4-06FE-1393-78F527174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AE42-F427-F5DC-DF38-9769B00F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D0D6A-E57D-69C4-D235-ADB835F5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DD0-9AB9-3E16-7168-04A46E5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C38E-EBBA-38CC-807D-791A42E4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3A2A-5439-FCCD-64E4-EFBC0A0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30FD-B106-6D17-232B-E15F013D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D4AF0-2CDB-891E-FEFD-B4BA8CC7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19823-3788-2A85-20E0-21C238D1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B356-D192-810E-43A6-687E20907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E537-CA27-144E-36BA-596711C8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EE801-88C4-D2D6-F513-3FBC551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BFF49-7B9B-6026-1264-103748FF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61B-42D6-C7F6-2180-55B4BDD4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A905A-478E-2CBD-405F-8A9EF5AA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07155-849E-5527-78EE-D0F20949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7DFA3-B95A-D9D6-1FFA-D2BF44DD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42EC8-74A0-7A0F-9F16-10B46122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2DC4-9571-5BBD-B183-1558E0D3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0796-AD10-578B-C639-08DAA8D3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7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B157-2EF6-5DC8-6A27-EE0385C3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A16D-05FB-3D68-EB6F-7E03EE9C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DFB9-E51B-FE7D-81B9-DFF6441D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6BF9A-AE99-97EA-00C4-57B6FC8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F34E-F5CF-6CBF-FD5C-2A51CF0F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C9AE-8BE7-0F9F-1FB0-8CEDB88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57B3-3FF6-9CDD-9484-B056351B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BFB82-3FB2-95F6-A34D-13779C4C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112C-1502-6C54-05FD-CA25FF2CE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E3C5-E548-D244-1045-F4990B1A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AAA8-9CB8-100B-6D2D-7F7185B7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2F6-36AC-A196-6DE9-A4DB5103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8C66-570F-E92A-613F-9DB8FC2A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297D-BF0B-0990-6999-E269F850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2CE4-33E9-4899-E20A-0CC0F78F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3A79-8FAC-4232-AF80-5F1CBD70AF8E}" type="datetimeFigureOut">
              <a:rPr lang="en-US" smtClean="0"/>
              <a:t>18/01/2024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8AA0-ED48-15B9-4CF5-5F632407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AF6D-0B25-137A-2AB4-AB128B044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892A-0E32-447C-BB6D-1D36763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/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/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41;p23">
            <a:extLst>
              <a:ext uri="{FF2B5EF4-FFF2-40B4-BE49-F238E27FC236}">
                <a16:creationId xmlns:a16="http://schemas.microsoft.com/office/drawing/2014/main" id="{DBBD3EF8-0673-FC2C-6513-6DD73A9F32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31356" y="3156541"/>
            <a:ext cx="7626600" cy="1514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nton" pitchFamily="2" charset="0"/>
                <a:cs typeface="Arial" panose="020B0604020202020204" pitchFamily="34" charset="0"/>
              </a:rPr>
              <a:t>AUTONOMY AT WORK</a:t>
            </a:r>
            <a:endParaRPr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nton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96889-5299-824F-6EF7-5AC0D7E5ECE8}"/>
              </a:ext>
            </a:extLst>
          </p:cNvPr>
          <p:cNvSpPr txBox="1"/>
          <p:nvPr/>
        </p:nvSpPr>
        <p:spPr>
          <a:xfrm>
            <a:off x="3516197" y="5399534"/>
            <a:ext cx="609442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Huynh Anh Tu</a:t>
            </a:r>
          </a:p>
        </p:txBody>
      </p:sp>
    </p:spTree>
    <p:extLst>
      <p:ext uri="{BB962C8B-B14F-4D97-AF65-F5344CB8AC3E}">
        <p14:creationId xmlns:p14="http://schemas.microsoft.com/office/powerpoint/2010/main" val="363565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A2AF94E5-3769-E4CF-ABE1-E5875007C9A1}"/>
              </a:ext>
            </a:extLst>
          </p:cNvPr>
          <p:cNvSpPr txBox="1">
            <a:spLocks/>
          </p:cNvSpPr>
          <p:nvPr/>
        </p:nvSpPr>
        <p:spPr>
          <a:xfrm>
            <a:off x="1102663" y="1593128"/>
            <a:ext cx="9628455" cy="4845379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Support growth thinking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Supporting a growth mindset is a necessary first step.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Build a culture of trust and accountability: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 sure employees understand the responsibilities and should make decisions on their own.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Effective communication: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Help employees understand goals and plans.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Provide support and advice: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ready to provide support and advice.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Set goals and benchmarks: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clear goals and evaluate your employees' performance fairly.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Recognition and reward: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Recognize and reward employees when they achieve success at work.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Allow mistakes to be made: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 employees to make mistakes and learn from their mistakes.</a:t>
            </a:r>
          </a:p>
        </p:txBody>
      </p:sp>
      <p:sp>
        <p:nvSpPr>
          <p:cNvPr id="2" name="Google Shape;196;p27">
            <a:extLst>
              <a:ext uri="{FF2B5EF4-FFF2-40B4-BE49-F238E27FC236}">
                <a16:creationId xmlns:a16="http://schemas.microsoft.com/office/drawing/2014/main" id="{4A8CC677-F8FB-3973-6528-2786EE9B5785}"/>
              </a:ext>
            </a:extLst>
          </p:cNvPr>
          <p:cNvSpPr txBox="1">
            <a:spLocks/>
          </p:cNvSpPr>
          <p:nvPr/>
        </p:nvSpPr>
        <p:spPr>
          <a:xfrm>
            <a:off x="427357" y="256333"/>
            <a:ext cx="9923274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 How to encourage autonomy at work in organization?</a:t>
            </a:r>
          </a:p>
        </p:txBody>
      </p:sp>
    </p:spTree>
    <p:extLst>
      <p:ext uri="{BB962C8B-B14F-4D97-AF65-F5344CB8AC3E}">
        <p14:creationId xmlns:p14="http://schemas.microsoft.com/office/powerpoint/2010/main" val="178889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8;p31">
            <a:extLst>
              <a:ext uri="{FF2B5EF4-FFF2-40B4-BE49-F238E27FC236}">
                <a16:creationId xmlns:a16="http://schemas.microsoft.com/office/drawing/2014/main" id="{20BA8AFC-88AF-7267-039F-5E2F688651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726" y="347579"/>
            <a:ext cx="2303159" cy="572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E2C21-876C-B4CF-E2EA-C8ECB567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"/>
          <a:stretch/>
        </p:blipFill>
        <p:spPr>
          <a:xfrm>
            <a:off x="-915" y="1369270"/>
            <a:ext cx="12192915" cy="41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3C075E-00E1-BBB0-5C77-339B9A7F9656}"/>
              </a:ext>
            </a:extLst>
          </p:cNvPr>
          <p:cNvCxnSpPr/>
          <p:nvPr/>
        </p:nvCxnSpPr>
        <p:spPr>
          <a:xfrm>
            <a:off x="3431356" y="65044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451F8-723C-4FC0-42E5-1BE016897C21}"/>
              </a:ext>
            </a:extLst>
          </p:cNvPr>
          <p:cNvCxnSpPr/>
          <p:nvPr/>
        </p:nvCxnSpPr>
        <p:spPr>
          <a:xfrm>
            <a:off x="3516197" y="6260969"/>
            <a:ext cx="81353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311;p35">
            <a:extLst>
              <a:ext uri="{FF2B5EF4-FFF2-40B4-BE49-F238E27FC236}">
                <a16:creationId xmlns:a16="http://schemas.microsoft.com/office/drawing/2014/main" id="{1323DD45-B50E-AFF1-0B18-403C84247BFB}"/>
              </a:ext>
            </a:extLst>
          </p:cNvPr>
          <p:cNvSpPr txBox="1">
            <a:spLocks/>
          </p:cNvSpPr>
          <p:nvPr/>
        </p:nvSpPr>
        <p:spPr>
          <a:xfrm>
            <a:off x="3275450" y="988212"/>
            <a:ext cx="5059800" cy="983700"/>
          </a:xfrm>
          <a:prstGeom prst="rect">
            <a:avLst/>
          </a:prstGeom>
          <a:solidFill>
            <a:srgbClr val="F46524"/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9" name="Google Shape;311;p35">
            <a:extLst>
              <a:ext uri="{FF2B5EF4-FFF2-40B4-BE49-F238E27FC236}">
                <a16:creationId xmlns:a16="http://schemas.microsoft.com/office/drawing/2014/main" id="{6F15F040-65DE-5141-672B-07C254BA8B89}"/>
              </a:ext>
            </a:extLst>
          </p:cNvPr>
          <p:cNvSpPr txBox="1">
            <a:spLocks/>
          </p:cNvSpPr>
          <p:nvPr/>
        </p:nvSpPr>
        <p:spPr>
          <a:xfrm>
            <a:off x="3431356" y="2445300"/>
            <a:ext cx="5059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6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Have a nice day!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0B145-6E1F-D233-29BA-3B84335B926F}"/>
              </a:ext>
            </a:extLst>
          </p:cNvPr>
          <p:cNvCxnSpPr>
            <a:cxnSpLocks/>
          </p:cNvCxnSpPr>
          <p:nvPr/>
        </p:nvCxnSpPr>
        <p:spPr>
          <a:xfrm flipV="1">
            <a:off x="3431356" y="2445300"/>
            <a:ext cx="3340919" cy="313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3;p35">
            <a:extLst>
              <a:ext uri="{FF2B5EF4-FFF2-40B4-BE49-F238E27FC236}">
                <a16:creationId xmlns:a16="http://schemas.microsoft.com/office/drawing/2014/main" id="{A7CCB198-A9D3-DB44-A6FC-A587BB12F339}"/>
              </a:ext>
            </a:extLst>
          </p:cNvPr>
          <p:cNvSpPr txBox="1"/>
          <p:nvPr/>
        </p:nvSpPr>
        <p:spPr>
          <a:xfrm>
            <a:off x="3516197" y="4628489"/>
            <a:ext cx="4260916" cy="157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Huynh Anh Tu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Phone</a:t>
            </a:r>
            <a:r>
              <a:rPr lang="en-US" sz="1600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: +84 929455098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Email</a:t>
            </a:r>
            <a:r>
              <a:rPr lang="en-US" sz="1600" dirty="0"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: anhtu18042004@gmail.com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ea typeface="Barlow"/>
              <a:cs typeface="Arial" panose="020B0604020202020204" pitchFamily="34" charset="0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502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uốn sách có tên, &quot;Made To Stick,&quot; được đặt dựng đứng">
            <a:extLst>
              <a:ext uri="{FF2B5EF4-FFF2-40B4-BE49-F238E27FC236}">
                <a16:creationId xmlns:a16="http://schemas.microsoft.com/office/drawing/2014/main" id="{534CFD83-58D4-2850-5EFF-C6287174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95" y="4422007"/>
            <a:ext cx="1780405" cy="23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61;p25">
            <a:extLst>
              <a:ext uri="{FF2B5EF4-FFF2-40B4-BE49-F238E27FC236}">
                <a16:creationId xmlns:a16="http://schemas.microsoft.com/office/drawing/2014/main" id="{08389800-2AC4-33FD-E1ED-301C2A2E4C5C}"/>
              </a:ext>
            </a:extLst>
          </p:cNvPr>
          <p:cNvSpPr txBox="1">
            <a:spLocks/>
          </p:cNvSpPr>
          <p:nvPr/>
        </p:nvSpPr>
        <p:spPr>
          <a:xfrm>
            <a:off x="430802" y="430136"/>
            <a:ext cx="9617318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solidFill>
                  <a:srgbClr val="F46524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AUTONOMY AT WORK</a:t>
            </a:r>
          </a:p>
        </p:txBody>
      </p:sp>
      <p:sp>
        <p:nvSpPr>
          <p:cNvPr id="2" name="Google Shape;196;p27">
            <a:extLst>
              <a:ext uri="{FF2B5EF4-FFF2-40B4-BE49-F238E27FC236}">
                <a16:creationId xmlns:a16="http://schemas.microsoft.com/office/drawing/2014/main" id="{37529DC2-0F9B-7F0F-105B-AD2CA416E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802" y="1169684"/>
            <a:ext cx="9888542" cy="4518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01. What is autonomy at work?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02. Why does it so important?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03. How to have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autonomy at work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encourage autonomy at work in an organization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2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7C4B55FB-C81A-BAB6-7DA5-44A56D1A9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84" y="353202"/>
            <a:ext cx="7927767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sz="4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autonomy at work ?</a:t>
            </a:r>
            <a:br>
              <a:rPr lang="en-US" sz="4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4AB82-996B-2663-E633-91D73F2D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2326"/>
            <a:ext cx="11730684" cy="3597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72743-0507-BAC2-389D-B09FD92357B0}"/>
              </a:ext>
            </a:extLst>
          </p:cNvPr>
          <p:cNvSpPr/>
          <p:nvPr/>
        </p:nvSpPr>
        <p:spPr>
          <a:xfrm>
            <a:off x="4524864" y="4732256"/>
            <a:ext cx="3836709" cy="980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5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7;p27">
            <a:extLst>
              <a:ext uri="{FF2B5EF4-FFF2-40B4-BE49-F238E27FC236}">
                <a16:creationId xmlns:a16="http://schemas.microsoft.com/office/drawing/2014/main" id="{AE5DBFF5-71B4-2B37-31DD-7923D4D2E9CE}"/>
              </a:ext>
            </a:extLst>
          </p:cNvPr>
          <p:cNvSpPr txBox="1">
            <a:spLocks/>
          </p:cNvSpPr>
          <p:nvPr/>
        </p:nvSpPr>
        <p:spPr>
          <a:xfrm>
            <a:off x="1086396" y="1729819"/>
            <a:ext cx="5144722" cy="23237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SzPct val="1500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Autonomy at work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the ability to self-manage and run one's own affairs independently, without the supervision or direction of others.</a:t>
            </a:r>
          </a:p>
        </p:txBody>
      </p:sp>
      <p:pic>
        <p:nvPicPr>
          <p:cNvPr id="4" name="Google Shape;227;p30">
            <a:extLst>
              <a:ext uri="{FF2B5EF4-FFF2-40B4-BE49-F238E27FC236}">
                <a16:creationId xmlns:a16="http://schemas.microsoft.com/office/drawing/2014/main" id="{756C6C10-954A-B2A2-797F-3AE8ECE9B3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12526"/>
          <a:stretch/>
        </p:blipFill>
        <p:spPr>
          <a:xfrm flipH="1">
            <a:off x="6966398" y="0"/>
            <a:ext cx="5225602" cy="6858000"/>
          </a:xfrm>
          <a:prstGeom prst="rect">
            <a:avLst/>
          </a:prstGeom>
        </p:spPr>
      </p:pic>
      <p:sp>
        <p:nvSpPr>
          <p:cNvPr id="17" name="Google Shape;196;p27">
            <a:extLst>
              <a:ext uri="{FF2B5EF4-FFF2-40B4-BE49-F238E27FC236}">
                <a16:creationId xmlns:a16="http://schemas.microsoft.com/office/drawing/2014/main" id="{4B8A718F-30FF-BCB2-1186-9F044F5F2379}"/>
              </a:ext>
            </a:extLst>
          </p:cNvPr>
          <p:cNvSpPr txBox="1">
            <a:spLocks/>
          </p:cNvSpPr>
          <p:nvPr/>
        </p:nvSpPr>
        <p:spPr>
          <a:xfrm>
            <a:off x="179284" y="353202"/>
            <a:ext cx="7880634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01. What is autonomy at work ?</a:t>
            </a:r>
            <a:br>
              <a:rPr lang="en-US" sz="40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2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802AED78-473C-95CE-3617-730AE2E38965}"/>
              </a:ext>
            </a:extLst>
          </p:cNvPr>
          <p:cNvSpPr txBox="1">
            <a:spLocks/>
          </p:cNvSpPr>
          <p:nvPr/>
        </p:nvSpPr>
        <p:spPr>
          <a:xfrm>
            <a:off x="427357" y="331748"/>
            <a:ext cx="7934217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02. Why does it so important?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5E725-2BBC-DFFC-2660-A2DA6A4A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466"/>
            <a:ext cx="10935648" cy="44276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9EE04-5F70-7B13-F962-A299D5FC5F79}"/>
              </a:ext>
            </a:extLst>
          </p:cNvPr>
          <p:cNvSpPr/>
          <p:nvPr/>
        </p:nvSpPr>
        <p:spPr>
          <a:xfrm>
            <a:off x="3704734" y="1507430"/>
            <a:ext cx="4958499" cy="1046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D41B5D3-BAFC-7847-3590-182A5962F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3" r="23895"/>
          <a:stretch/>
        </p:blipFill>
        <p:spPr bwMode="auto">
          <a:xfrm>
            <a:off x="0" y="0"/>
            <a:ext cx="43080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9;p30">
            <a:extLst>
              <a:ext uri="{FF2B5EF4-FFF2-40B4-BE49-F238E27FC236}">
                <a16:creationId xmlns:a16="http://schemas.microsoft.com/office/drawing/2014/main" id="{2A0AEF88-59F9-8BDE-4A1A-56239DD288E3}"/>
              </a:ext>
            </a:extLst>
          </p:cNvPr>
          <p:cNvSpPr txBox="1">
            <a:spLocks/>
          </p:cNvSpPr>
          <p:nvPr/>
        </p:nvSpPr>
        <p:spPr>
          <a:xfrm>
            <a:off x="6096000" y="1445625"/>
            <a:ext cx="5134463" cy="46440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311" indent="0">
              <a:lnSpc>
                <a:spcPct val="200000"/>
              </a:lnSpc>
              <a:spcBef>
                <a:spcPts val="0"/>
              </a:spcBef>
              <a:buSzPts val="1100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Autonomy at work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helps us: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your own plans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 scheduling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Manage your time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 good decisions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managerial, leadership, and independent skills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Achieve greater productivity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Reduce stress</a:t>
            </a:r>
          </a:p>
          <a:p>
            <a:pPr marL="524511" lvl="1" indent="0">
              <a:lnSpc>
                <a:spcPct val="200000"/>
              </a:lnSpc>
              <a:spcBef>
                <a:spcPts val="0"/>
              </a:spcBef>
              <a:buSzPts val="11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96;p27">
            <a:extLst>
              <a:ext uri="{FF2B5EF4-FFF2-40B4-BE49-F238E27FC236}">
                <a16:creationId xmlns:a16="http://schemas.microsoft.com/office/drawing/2014/main" id="{CF5ACB88-3485-C1D7-DA17-754EF499AFA1}"/>
              </a:ext>
            </a:extLst>
          </p:cNvPr>
          <p:cNvSpPr txBox="1">
            <a:spLocks/>
          </p:cNvSpPr>
          <p:nvPr/>
        </p:nvSpPr>
        <p:spPr>
          <a:xfrm>
            <a:off x="4501302" y="444869"/>
            <a:ext cx="7934217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02. Why does it so important?</a:t>
            </a:r>
          </a:p>
        </p:txBody>
      </p:sp>
    </p:spTree>
    <p:extLst>
      <p:ext uri="{BB962C8B-B14F-4D97-AF65-F5344CB8AC3E}">
        <p14:creationId xmlns:p14="http://schemas.microsoft.com/office/powerpoint/2010/main" val="209136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43638-124F-DF33-8ADA-63B6BDAE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3" y="943999"/>
            <a:ext cx="11850127" cy="40084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36727B-CB36-2682-4361-30E2520BDFFA}"/>
              </a:ext>
            </a:extLst>
          </p:cNvPr>
          <p:cNvSpPr/>
          <p:nvPr/>
        </p:nvSpPr>
        <p:spPr>
          <a:xfrm>
            <a:off x="3979682" y="1867593"/>
            <a:ext cx="4232635" cy="77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96;p27">
            <a:extLst>
              <a:ext uri="{FF2B5EF4-FFF2-40B4-BE49-F238E27FC236}">
                <a16:creationId xmlns:a16="http://schemas.microsoft.com/office/drawing/2014/main" id="{0D44F9F0-91FA-BD73-9952-FCB987959E62}"/>
              </a:ext>
            </a:extLst>
          </p:cNvPr>
          <p:cNvSpPr txBox="1">
            <a:spLocks/>
          </p:cNvSpPr>
          <p:nvPr/>
        </p:nvSpPr>
        <p:spPr>
          <a:xfrm>
            <a:off x="427357" y="322321"/>
            <a:ext cx="11026210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03. How to have autonomy at work?</a:t>
            </a:r>
          </a:p>
        </p:txBody>
      </p:sp>
    </p:spTree>
    <p:extLst>
      <p:ext uri="{BB962C8B-B14F-4D97-AF65-F5344CB8AC3E}">
        <p14:creationId xmlns:p14="http://schemas.microsoft.com/office/powerpoint/2010/main" val="375804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30">
            <a:extLst>
              <a:ext uri="{FF2B5EF4-FFF2-40B4-BE49-F238E27FC236}">
                <a16:creationId xmlns:a16="http://schemas.microsoft.com/office/drawing/2014/main" id="{967F6783-8B81-B3E3-7E5D-81370F0BDA7D}"/>
              </a:ext>
            </a:extLst>
          </p:cNvPr>
          <p:cNvSpPr txBox="1">
            <a:spLocks/>
          </p:cNvSpPr>
          <p:nvPr/>
        </p:nvSpPr>
        <p:spPr>
          <a:xfrm>
            <a:off x="887695" y="1690724"/>
            <a:ext cx="5970309" cy="52756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Time planning and management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Plan and manage your time properly so that you can get the job done on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Focus on the goal: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Focus on the goal of the job and set specific goals.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Self-assessment and decision-making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Self-assessment and make the right decision.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Skill development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Learn from those who are better than you and set goals to develop your skills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Confident and independent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Make sure those decisions are right and can work best.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4511" lvl="1" indent="0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195;p27">
            <a:extLst>
              <a:ext uri="{FF2B5EF4-FFF2-40B4-BE49-F238E27FC236}">
                <a16:creationId xmlns:a16="http://schemas.microsoft.com/office/drawing/2014/main" id="{5C67762A-1D58-CDA9-ABE9-F153E7EDAD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6263" b="6263"/>
          <a:stretch/>
        </p:blipFill>
        <p:spPr>
          <a:xfrm flipH="1">
            <a:off x="7318341" y="0"/>
            <a:ext cx="4873659" cy="6875424"/>
          </a:xfrm>
          <a:prstGeom prst="rect">
            <a:avLst/>
          </a:prstGeom>
        </p:spPr>
      </p:pic>
      <p:sp>
        <p:nvSpPr>
          <p:cNvPr id="10" name="Google Shape;196;p27">
            <a:extLst>
              <a:ext uri="{FF2B5EF4-FFF2-40B4-BE49-F238E27FC236}">
                <a16:creationId xmlns:a16="http://schemas.microsoft.com/office/drawing/2014/main" id="{F66F94BF-8F44-9E51-2434-4F62441B138D}"/>
              </a:ext>
            </a:extLst>
          </p:cNvPr>
          <p:cNvSpPr txBox="1">
            <a:spLocks/>
          </p:cNvSpPr>
          <p:nvPr/>
        </p:nvSpPr>
        <p:spPr>
          <a:xfrm>
            <a:off x="427357" y="256333"/>
            <a:ext cx="6972684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03. How to have autonomy at work?</a:t>
            </a:r>
          </a:p>
        </p:txBody>
      </p:sp>
    </p:spTree>
    <p:extLst>
      <p:ext uri="{BB962C8B-B14F-4D97-AF65-F5344CB8AC3E}">
        <p14:creationId xmlns:p14="http://schemas.microsoft.com/office/powerpoint/2010/main" val="159511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35F4D-593F-4101-6011-5A3E5FE2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71" y="1937209"/>
            <a:ext cx="11187129" cy="3962743"/>
          </a:xfrm>
          <a:prstGeom prst="rect">
            <a:avLst/>
          </a:prstGeom>
        </p:spPr>
      </p:pic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152CAC5C-923D-3350-F226-537676958A8D}"/>
              </a:ext>
            </a:extLst>
          </p:cNvPr>
          <p:cNvSpPr txBox="1">
            <a:spLocks/>
          </p:cNvSpPr>
          <p:nvPr/>
        </p:nvSpPr>
        <p:spPr>
          <a:xfrm>
            <a:off x="427357" y="256333"/>
            <a:ext cx="9187984" cy="77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 How to encourage autonomy at work in organization?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B8CF1-DC13-2D42-3D57-45398EA33899}"/>
              </a:ext>
            </a:extLst>
          </p:cNvPr>
          <p:cNvSpPr/>
          <p:nvPr/>
        </p:nvSpPr>
        <p:spPr>
          <a:xfrm>
            <a:off x="3610466" y="5128181"/>
            <a:ext cx="4807670" cy="942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395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Anton</vt:lpstr>
      <vt:lpstr>Arial</vt:lpstr>
      <vt:lpstr>Calibri</vt:lpstr>
      <vt:lpstr>Calibri Light</vt:lpstr>
      <vt:lpstr>Office Theme</vt:lpstr>
      <vt:lpstr>AUTONOMY AT WORK</vt:lpstr>
      <vt:lpstr>01. What is autonomy at work? 02. Why does it so important? 03. How to have autonomy at work ? 04. How to encourage autonomy at work in an organization?     </vt:lpstr>
      <vt:lpstr>01. What is autonomy at work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HOW TO LEARN AND LEARN FAST.</dc:title>
  <dc:creator>anhtu18042004@gmail.com</dc:creator>
  <cp:lastModifiedBy>anhtu18042004@gmail.com</cp:lastModifiedBy>
  <cp:revision>105</cp:revision>
  <dcterms:created xsi:type="dcterms:W3CDTF">2024-01-14T07:55:36Z</dcterms:created>
  <dcterms:modified xsi:type="dcterms:W3CDTF">2024-01-18T16:34:13Z</dcterms:modified>
</cp:coreProperties>
</file>