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app.xml" Type="http://schemas.openxmlformats.org/officeDocument/2006/relationships/extended-properties" Id="rId4"></Relationship><Relationship Target="ppt/presentation.xml" Type="http://schemas.openxmlformats.org/officeDocument/2006/relationships/officeDocument" Id="rId1"></Relationship><Relationship Target="docProps/thumbnail.jpeg" Type="http://schemas.openxmlformats.org/package/2006/relationships/metadata/thumbnail" Id="rId2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sldIdLst>
    <p:sldId id="256" r:id="rId2"/>
    <p:sldId id="1097713646" r:id="rId8"/>
    <p:sldId id="2000891552" r:id="rId9"/>
    <p:sldId id="1901059860" r:id="rId10"/>
    <p:sldId id="761943207" r:id="rId11"/>
    <p:sldId id="325754759" r:id="rId12"/>
    <p:sldId id="150708766" r:id="rId13"/>
    <p:sldId id="262728655" r:id="rId14"/>
    <p:sldId id="1235070202" r:id="rId15"/>
    <p:sldId id="1529192856" r:id="rId16"/>
    <p:sldId id="1559382643" r:id="rId17"/>
    <p:sldId id="2092346223" r:id="rId18"/>
    <p:sldId id="116101800" r:id="rId19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" d="100"/>
          <a:sy n="19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printerSettings/printerSettings1.bin" Type="http://schemas.openxmlformats.org/officeDocument/2006/relationships/printerSettings" Id="rId3"></Relationship><Relationship Target="presProps.xml" Type="http://schemas.openxmlformats.org/officeDocument/2006/relationships/presProps" Id="rId4"></Relationship><Relationship Target="viewProps.xml" Type="http://schemas.openxmlformats.org/officeDocument/2006/relationships/viewProps" Id="rId5"></Relationship><Relationship Target="theme/theme1.xml" Type="http://schemas.openxmlformats.org/officeDocument/2006/relationships/theme" Id="rId6"></Relationship><Relationship Target="tableStyles.xml" Type="http://schemas.openxmlformats.org/officeDocument/2006/relationships/tableStyles" Id="rId7"></Relationship><Relationship Target="slideMasters/slideMaster1.xml" Type="http://schemas.openxmlformats.org/officeDocument/2006/relationships/slideMaster" Id="rId1"></Relationship><Relationship Target="slides/slide1.xml" Type="http://schemas.openxmlformats.org/officeDocument/2006/relationships/slide" Id="rId2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6.jpeg" Type="http://schemas.openxmlformats.org/officeDocument/2006/relationships/image" Id="rId2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7.jpeg" Type="http://schemas.openxmlformats.org/officeDocument/2006/relationships/image" Id="rId2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4.jpeg" Type="http://schemas.openxmlformats.org/officeDocument/2006/relationships/image" Id="rId2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false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false"/>
              <a:t>Click to edit Master subtitle style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false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Picture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Pictures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true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true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false"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losing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false"/>
          <a:lstStyle>
            <a:lvl1pPr algn="r">
              <a:defRPr sz="4600" b="false" cap="none" baseline="0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false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9" name="Content Placeholder 2"/>
          <p:cNvSpPr>
            <a:spLocks noGrp="true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0" name="Content Placeholder 2"/>
          <p:cNvSpPr>
            <a:spLocks noGrp="true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1" name="Content Placeholder 2"/>
          <p:cNvSpPr>
            <a:spLocks noGrp="true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1"></Relationship><Relationship Target="../slideLayouts/slideLayout12.xml" Type="http://schemas.openxmlformats.org/officeDocument/2006/relationships/slideLayout" Id="rId12"></Relationship><Relationship Target="../slideLayouts/slideLayout13.xml" Type="http://schemas.openxmlformats.org/officeDocument/2006/relationships/slideLayout" Id="rId13"></Relationship><Relationship Target="../slideLayouts/slideLayout14.xml" Type="http://schemas.openxmlformats.org/officeDocument/2006/relationships/slideLayout" Id="rId14"></Relationship><Relationship Target="../slideLayouts/slideLayout15.xml" Type="http://schemas.openxmlformats.org/officeDocument/2006/relationships/slideLayout" Id="rId15"></Relationship><Relationship Target="../slideLayouts/slideLayout16.xml" Type="http://schemas.openxmlformats.org/officeDocument/2006/relationships/slideLayout" Id="rId16"></Relationship><Relationship Target="../theme/theme1.xml" Type="http://schemas.openxmlformats.org/officeDocument/2006/relationships/theme" Id="rId17"></Relationship><Relationship Target="../slideLayouts/slideLayout1.xml" Type="http://schemas.openxmlformats.org/officeDocument/2006/relationships/slideLayout" Id="rId1"></Relationship><Relationship Target="../slideLayouts/slideLayout2.xml" Type="http://schemas.openxmlformats.org/officeDocument/2006/relationships/slideLayout" Id="rId2"></Relationship><Relationship Target="../slideLayouts/slideLayout3.xml" Type="http://schemas.openxmlformats.org/officeDocument/2006/relationships/slideLayout" Id="rId3"></Relationship><Relationship Target="../slideLayouts/slideLayout4.xml" Type="http://schemas.openxmlformats.org/officeDocument/2006/relationships/slideLayout" Id="rId4"></Relationship><Relationship Target="../slideLayouts/slideLayout5.xml" Type="http://schemas.openxmlformats.org/officeDocument/2006/relationships/slideLayout" Id="rId5"></Relationship><Relationship Target="../slideLayouts/slideLayout6.xml" Type="http://schemas.openxmlformats.org/officeDocument/2006/relationships/slideLayout" Id="rId6"></Relationship><Relationship Target="../slideLayouts/slideLayout7.xml" Type="http://schemas.openxmlformats.org/officeDocument/2006/relationships/slideLayout" Id="rId7"></Relationship><Relationship Target="../slideLayouts/slideLayout8.xml" Type="http://schemas.openxmlformats.org/officeDocument/2006/relationships/slideLayout" Id="rId8"></Relationship><Relationship Target="../slideLayouts/slideLayout9.xml" Type="http://schemas.openxmlformats.org/officeDocument/2006/relationships/slideLayout" Id="rId9"></Relationship><Relationship Target="../slideLayouts/slideLayout10.xml" Type="http://schemas.openxmlformats.org/officeDocument/2006/relationships/slideLayout" Id="rId10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Other confounders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739775" y="2770094"/>
              <a:ext cx="7662864" cy="3267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52261" y="3049594"/>
              <a:ext cx="5942009" cy="27832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2261" y="5335206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2261" y="4593015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2261" y="3850824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52261" y="3108632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52261" y="5706302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2261" y="4964111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2261" y="4221919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2261" y="3479728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2810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73723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10" y="4525543"/>
              <a:ext cx="1215411" cy="118075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7398" y="3176104"/>
              <a:ext cx="1215411" cy="253019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73723" y="3854901"/>
              <a:ext cx="1215411" cy="185140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58312" y="3846746"/>
              <a:ext cx="1215411" cy="1859556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049993" y="5665424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92062" y="49232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2062" y="418104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92062" y="343885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217467" y="570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17467" y="4964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17467" y="4221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17467" y="3479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810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73723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706159" y="5888894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6445" y="5899808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31905" y="4383557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7338271" y="4098737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410271" y="4168157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7410271" y="430933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419271" y="4318333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10271" y="4510501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419271" y="4519501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636585" y="4373802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36585" y="4554531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52261" y="2801583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r>
              <a:t>[1] 0.6317547 0.9479536 0.9320420</a:t>
            </a:r>
          </a:p>
          <a:p>
            <a:r>
              <a:t>abcdef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Applications of Statistics in Education Business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Anhua Lin1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Business request</a:t>
            </a:r>
          </a:p>
          <a:p>
            <a:r>
              <a:t>Similarity with clinical trials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Types of Problems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Evaluating new approaches</a:t>
            </a:r>
          </a:p>
          <a:p>
            <a:r>
              <a:t>Providing analytical guidence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Typical Work 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Discuss with business contact</a:t>
            </a:r>
          </a:p>
          <a:p>
            <a:r>
              <a:t>Collect and clean data (SAS, SQL)</a:t>
            </a:r>
          </a:p>
          <a:p>
            <a:r>
              <a:t>Analyze data (R)</a:t>
            </a:r>
          </a:p>
          <a:p>
            <a:r>
              <a:t>If needed, build model(s) (R, Python)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40664" y="2784475"/>
          <a:ext cx="3767328" cy="3252788"/>
        </p:xfrm>
        <a:graphic>
          <a:graphicData uri="http://schemas.openxmlformats.org/drawingml/2006/table">
            <a:tbl>
              <a:tblPr/>
              <a:tblGrid>
                <a:gridCol w="1255776"/>
                <a:gridCol w="1255776"/>
                <a:gridCol w="1255776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r>
              <a:t>Treatment: new students in June 2017</a:t>
            </a:r>
          </a:p>
          <a:p>
            <a:r>
              <a:t>Control: new students in June 2016</a:t>
            </a:r>
          </a:p>
          <a:p>
            <a:r>
              <a:t>Goal: improve second term retention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_rels/theme1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1"></Relationship><Relationship Target="../media/image2.jpeg" Type="http://schemas.openxmlformats.org/officeDocument/2006/relationships/image" Id="rId2"></Relationship><Relationship Target="../media/image3.jpeg" Type="http://schemas.openxmlformats.org/officeDocument/2006/relationships/image" Id="rId3"></Relationship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Genesis.thmx</properties:Template>
  <properties:Company/>
  <properties:Words>0</properties:Words>
  <properties:PresentationFormat>On-screen Show (4:3)</properties:PresentationFormat>
  <properties:Paragraphs>0</properties:Paragraphs>
  <properties:Slides>1</properties:Slides>
  <properties:Notes>0</properties:Notes>
  <properties:TotalTime>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Genesis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2015-01-04T20:22:44Z</dcterms:created>
  <dc:creator>Alboukadel Kassambara</dc:creator>
  <cp:lastModifiedBy>docx4j</cp:lastModifiedBy>
  <dcterms:modified xmlns:xsi="http://www.w3.org/2001/XMLSchema-instance" xsi:type="dcterms:W3CDTF">2015-01-04T21:02:54Z</dcterms:modified>
  <cp:revision>1</cp:revision>
  <dc:title>PowerPoint Presentation</dc:title>
</cp:coreProperties>
</file>