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053163280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Mode="External" Target="http://www.sthda.com/english" Type="http://schemas.openxmlformats.org/officeDocument/2006/relationships/hyperlink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Document with formatted texts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 b="true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 data set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contains the measurements of </a:t>
            </a:r>
            <a:r>
              <a:rPr sz="1800" b="true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sepal length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and width and petal length and width</a:t>
            </a:r>
          </a:p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 b="true" i="true" u="sng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  <a:hlinkClick r:id="rId2"/>
              </a:rPr>
              <a:t>Click here to visit STHDA web site!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