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16" r:id="rId35"/>
    <p:sldId id="2115491317" r:id="rId36"/>
    <p:sldId id="2115491318" r:id="rId37"/>
    <p:sldId id="2115491319" r:id="rId38"/>
    <p:sldId id="2115491320" r:id="rId39"/>
    <p:sldId id="2115491321" r:id="rId40"/>
    <p:sldId id="2115491322" r:id="rId41"/>
    <p:sldId id="2115491323" r:id="rId42"/>
    <p:sldId id="211549132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2018-01-19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34.412, df = 1, p-value = 4.46e-09
alternative hypothesis: two.sided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6.5059, df = 1, p-value = 0.01075
alternative hypothesis: two.sided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0.53413, df = 1, p-value = 0.4649
alternative hypothesis: two.sided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SMD is the difference in means between groups, divided by (pooled) standard deviation</a:t>
            </a:r>
          </a:p>
          <a:p>
            <a:r>
              <a:t>Value &lt; 0.1 indicates adequate balance</a:t>
            </a:r>
          </a:p>
          <a:p>
            <a:r>
              <a:t>Value 0.1 - 0.2 are not too alarming</a:t>
            </a:r>
          </a:p>
          <a:p>
            <a:r>
              <a:t>Value &gt; 0.2 indicates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Estimate propensity scores by model</a:t>
            </a:r>
          </a:p>
          <a:p>
            <a:r>
              <a:t>Usually use logistic regression</a:t>
            </a:r>
          </a:p>
          <a:p>
            <a:r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dirty="0"/>
              <a:t>Match on the logit of propensity scores</a:t>
            </a:r>
          </a:p>
          <a:p>
            <a:r>
              <a:rPr dirty="0"/>
              <a:t>May try greedy match and optimal match and different caliper</a:t>
            </a:r>
          </a:p>
          <a:p>
            <a:r>
              <a:rPr dirty="0"/>
              <a:t>The goal is to balance confounders across treatment and control groups</a:t>
            </a:r>
            <a:endParaRPr lang="en-US" dirty="0"/>
          </a:p>
          <a:p>
            <a:r>
              <a:rPr lang="en-US" dirty="0"/>
              <a:t>There are both arguments in favor of and arguments </a:t>
            </a:r>
            <a:r>
              <a:rPr lang="en-US" dirty="0" err="1"/>
              <a:t>againt</a:t>
            </a:r>
            <a:r>
              <a:rPr lang="en-US" dirty="0"/>
              <a:t> PSM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(dat$ps),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matched&lt;-dat[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(psmatch[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new approaches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Scoring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real data</a:t>
            </a:r>
          </a:p>
          <a:p>
            <a:r>
              <a:rPr dirty="0"/>
              <a:t>10679 records in total</a:t>
            </a:r>
          </a:p>
          <a:p>
            <a:r>
              <a:rPr dirty="0"/>
              <a:t>Target variable: risk</a:t>
            </a:r>
          </a:p>
          <a:p>
            <a:r>
              <a:rPr dirty="0"/>
              <a:t>26 raw features</a:t>
            </a:r>
          </a:p>
          <a:p>
            <a:r>
              <a:rPr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(bb_gip):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  <p:extLst>
      <p:ext uri="{BB962C8B-B14F-4D97-AF65-F5344CB8AC3E}">
        <p14:creationId xmlns:p14="http://schemas.microsoft.com/office/powerpoint/2010/main" val="159286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64929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contact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Fake data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1429</Words>
  <Application>Microsoft Office PowerPoint</Application>
  <PresentationFormat>Widescreen</PresentationFormat>
  <Paragraphs>671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EDA (GPA): Double Density Plot</vt:lpstr>
      <vt:lpstr>EDA (bb_gip): Missing Values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21</cp:revision>
  <dcterms:created xsi:type="dcterms:W3CDTF">2014-09-12T02:18:09Z</dcterms:created>
  <dcterms:modified xsi:type="dcterms:W3CDTF">2018-01-20T04:17:08Z</dcterms:modified>
</cp:coreProperties>
</file>