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1564174754" r:id="rId3"/>
    <p:sldId id="1386965799" r:id="rId4"/>
    <p:sldId id="885210656" r:id="rId5"/>
    <p:sldId id="490497476" r:id="rId6"/>
    <p:sldId id="1308340886" r:id="rId7"/>
    <p:sldId id="2103066581" r:id="rId8"/>
    <p:sldId id="505354336" r:id="rId9"/>
    <p:sldId id="875175744" r:id="rId10"/>
    <p:sldId id="291626399" r:id="rId11"/>
    <p:sldId id="384146236" r:id="rId12"/>
    <p:sldId id="1132904181" r:id="rId13"/>
    <p:sldId id="1969205985" r:id="rId14"/>
    <p:sldId id="37161483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910712" y="841464"/>
                  </a:lnTo>
                  <a:lnTo>
                    <a:pt x="1844481" y="676317"/>
                  </a:lnTo>
                  <a:lnTo>
                    <a:pt x="2997281" y="407625"/>
                  </a:lnTo>
                  <a:lnTo>
                    <a:pt x="3688962" y="343401"/>
                  </a:lnTo>
                  <a:lnTo>
                    <a:pt x="4680370" y="184807"/>
                  </a:lnTo>
                  <a:lnTo>
                    <a:pt x="5758239" y="82573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4" name="Picture 3"/>
          <p:cNvPicPr>
            <a:picLocks noGrp="1" noChangeAspect="1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>
            <a:off x="5089969" y="2160588"/>
            <a:ext cx="4184033" cy="38807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 Validation</a:t>
            </a:r>
          </a:p>
          <a:p>
            <a:r>
              <a:t>Grid Search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</a:t>
            </a:r>
          </a:p>
          <a:p>
            <a:r>
              <a:t>Request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real data</a:t>
            </a:r>
          </a:p>
          <a:p>
            <a:r>
              <a:rPr dirty="0"/>
              <a:t>10679 records in total</a:t>
            </a:r>
          </a:p>
          <a:p>
            <a:r>
              <a:rPr dirty="0"/>
              <a:t>Target variable: risk</a:t>
            </a:r>
          </a:p>
          <a:p>
            <a:r>
              <a:rPr dirty="0"/>
              <a:t>26 raw features</a:t>
            </a:r>
          </a:p>
          <a:p>
            <a:r>
              <a:rPr dirty="0"/>
              <a:t>Randomly split into 70% train and 30%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22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36968" y="2230178"/>
              <a:ext cx="7495199" cy="342403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36968" y="495045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36968" y="385421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36968" y="275797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542318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71636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00954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36968" y="549857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36968" y="440233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6968" y="330609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77659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06977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36295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865613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77659" y="3730854"/>
              <a:ext cx="6813817" cy="1767720"/>
            </a:xfrm>
            <a:custGeom>
              <a:avLst/>
              <a:gdLst/>
              <a:ahLst/>
              <a:cxnLst/>
              <a:rect l="0" t="0" r="0" b="0"/>
              <a:pathLst>
                <a:path w="6813817" h="1767720">
                  <a:moveTo>
                    <a:pt x="0" y="0"/>
                  </a:moveTo>
                  <a:lnTo>
                    <a:pt x="13334" y="0"/>
                  </a:lnTo>
                  <a:lnTo>
                    <a:pt x="26668" y="2144"/>
                  </a:lnTo>
                  <a:lnTo>
                    <a:pt x="40002" y="6196"/>
                  </a:lnTo>
                  <a:lnTo>
                    <a:pt x="53337" y="11612"/>
                  </a:lnTo>
                  <a:lnTo>
                    <a:pt x="66671" y="19051"/>
                  </a:lnTo>
                  <a:lnTo>
                    <a:pt x="80005" y="28410"/>
                  </a:lnTo>
                  <a:lnTo>
                    <a:pt x="93339" y="39078"/>
                  </a:lnTo>
                  <a:lnTo>
                    <a:pt x="106674" y="51598"/>
                  </a:lnTo>
                  <a:lnTo>
                    <a:pt x="120008" y="65994"/>
                  </a:lnTo>
                  <a:lnTo>
                    <a:pt x="133342" y="81605"/>
                  </a:lnTo>
                  <a:lnTo>
                    <a:pt x="146677" y="98860"/>
                  </a:lnTo>
                  <a:lnTo>
                    <a:pt x="160011" y="117887"/>
                  </a:lnTo>
                  <a:lnTo>
                    <a:pt x="173345" y="138005"/>
                  </a:lnTo>
                  <a:lnTo>
                    <a:pt x="186679" y="159532"/>
                  </a:lnTo>
                  <a:lnTo>
                    <a:pt x="200014" y="182670"/>
                  </a:lnTo>
                  <a:lnTo>
                    <a:pt x="213348" y="206750"/>
                  </a:lnTo>
                  <a:lnTo>
                    <a:pt x="226682" y="231987"/>
                  </a:lnTo>
                  <a:lnTo>
                    <a:pt x="240017" y="258626"/>
                  </a:lnTo>
                  <a:lnTo>
                    <a:pt x="253351" y="286037"/>
                  </a:lnTo>
                  <a:lnTo>
                    <a:pt x="266685" y="314351"/>
                  </a:lnTo>
                  <a:lnTo>
                    <a:pt x="280019" y="343815"/>
                  </a:lnTo>
                  <a:lnTo>
                    <a:pt x="293354" y="373870"/>
                  </a:lnTo>
                  <a:lnTo>
                    <a:pt x="306688" y="404581"/>
                  </a:lnTo>
                  <a:lnTo>
                    <a:pt x="320022" y="436158"/>
                  </a:lnTo>
                  <a:lnTo>
                    <a:pt x="333357" y="468139"/>
                  </a:lnTo>
                  <a:lnTo>
                    <a:pt x="346691" y="500548"/>
                  </a:lnTo>
                  <a:lnTo>
                    <a:pt x="360025" y="533516"/>
                  </a:lnTo>
                  <a:lnTo>
                    <a:pt x="373359" y="566707"/>
                  </a:lnTo>
                  <a:lnTo>
                    <a:pt x="386694" y="600119"/>
                  </a:lnTo>
                  <a:lnTo>
                    <a:pt x="400028" y="633777"/>
                  </a:lnTo>
                  <a:lnTo>
                    <a:pt x="413362" y="667484"/>
                  </a:lnTo>
                  <a:lnTo>
                    <a:pt x="426696" y="701236"/>
                  </a:lnTo>
                  <a:lnTo>
                    <a:pt x="440031" y="734924"/>
                  </a:lnTo>
                  <a:lnTo>
                    <a:pt x="453365" y="768502"/>
                  </a:lnTo>
                  <a:lnTo>
                    <a:pt x="466699" y="801967"/>
                  </a:lnTo>
                  <a:lnTo>
                    <a:pt x="480034" y="835100"/>
                  </a:lnTo>
                  <a:lnTo>
                    <a:pt x="493368" y="867971"/>
                  </a:lnTo>
                  <a:lnTo>
                    <a:pt x="506702" y="900589"/>
                  </a:lnTo>
                  <a:lnTo>
                    <a:pt x="520036" y="932661"/>
                  </a:lnTo>
                  <a:lnTo>
                    <a:pt x="533371" y="964325"/>
                  </a:lnTo>
                  <a:lnTo>
                    <a:pt x="546705" y="995621"/>
                  </a:lnTo>
                  <a:lnTo>
                    <a:pt x="560039" y="1026208"/>
                  </a:lnTo>
                  <a:lnTo>
                    <a:pt x="573374" y="1056256"/>
                  </a:lnTo>
                  <a:lnTo>
                    <a:pt x="586708" y="1085844"/>
                  </a:lnTo>
                  <a:lnTo>
                    <a:pt x="600042" y="1114611"/>
                  </a:lnTo>
                  <a:lnTo>
                    <a:pt x="613376" y="1142726"/>
                  </a:lnTo>
                  <a:lnTo>
                    <a:pt x="626711" y="1170314"/>
                  </a:lnTo>
                  <a:lnTo>
                    <a:pt x="640045" y="1197015"/>
                  </a:lnTo>
                  <a:lnTo>
                    <a:pt x="653379" y="1222972"/>
                  </a:lnTo>
                  <a:lnTo>
                    <a:pt x="666714" y="1248359"/>
                  </a:lnTo>
                  <a:lnTo>
                    <a:pt x="680048" y="1272834"/>
                  </a:lnTo>
                  <a:lnTo>
                    <a:pt x="693382" y="1296498"/>
                  </a:lnTo>
                  <a:lnTo>
                    <a:pt x="706716" y="1319568"/>
                  </a:lnTo>
                  <a:lnTo>
                    <a:pt x="720051" y="1341736"/>
                  </a:lnTo>
                  <a:lnTo>
                    <a:pt x="733385" y="1363048"/>
                  </a:lnTo>
                  <a:lnTo>
                    <a:pt x="746719" y="1383764"/>
                  </a:lnTo>
                  <a:lnTo>
                    <a:pt x="760054" y="1403614"/>
                  </a:lnTo>
                  <a:lnTo>
                    <a:pt x="773388" y="1422588"/>
                  </a:lnTo>
                  <a:lnTo>
                    <a:pt x="786722" y="1440977"/>
                  </a:lnTo>
                  <a:lnTo>
                    <a:pt x="800056" y="1458558"/>
                  </a:lnTo>
                  <a:lnTo>
                    <a:pt x="813391" y="1475262"/>
                  </a:lnTo>
                  <a:lnTo>
                    <a:pt x="826725" y="1491409"/>
                  </a:lnTo>
                  <a:lnTo>
                    <a:pt x="840059" y="1506817"/>
                  </a:lnTo>
                  <a:lnTo>
                    <a:pt x="853393" y="1521368"/>
                  </a:lnTo>
                  <a:lnTo>
                    <a:pt x="866728" y="1535397"/>
                  </a:lnTo>
                  <a:lnTo>
                    <a:pt x="880062" y="1548765"/>
                  </a:lnTo>
                  <a:lnTo>
                    <a:pt x="893396" y="1561312"/>
                  </a:lnTo>
                  <a:lnTo>
                    <a:pt x="906731" y="1573378"/>
                  </a:lnTo>
                  <a:lnTo>
                    <a:pt x="920065" y="1584865"/>
                  </a:lnTo>
                  <a:lnTo>
                    <a:pt x="933399" y="1595577"/>
                  </a:lnTo>
                  <a:lnTo>
                    <a:pt x="946733" y="1605856"/>
                  </a:lnTo>
                  <a:lnTo>
                    <a:pt x="960068" y="1615635"/>
                  </a:lnTo>
                  <a:lnTo>
                    <a:pt x="973402" y="1624695"/>
                  </a:lnTo>
                  <a:lnTo>
                    <a:pt x="986736" y="1633369"/>
                  </a:lnTo>
                  <a:lnTo>
                    <a:pt x="1000071" y="1641621"/>
                  </a:lnTo>
                  <a:lnTo>
                    <a:pt x="1013405" y="1649214"/>
                  </a:lnTo>
                  <a:lnTo>
                    <a:pt x="1026739" y="1656469"/>
                  </a:lnTo>
                  <a:lnTo>
                    <a:pt x="1040073" y="1663371"/>
                  </a:lnTo>
                  <a:lnTo>
                    <a:pt x="1053408" y="1669679"/>
                  </a:lnTo>
                  <a:lnTo>
                    <a:pt x="1066742" y="1675693"/>
                  </a:lnTo>
                  <a:lnTo>
                    <a:pt x="1080076" y="1681416"/>
                  </a:lnTo>
                  <a:lnTo>
                    <a:pt x="1093411" y="1686612"/>
                  </a:lnTo>
                  <a:lnTo>
                    <a:pt x="1106745" y="1691555"/>
                  </a:lnTo>
                  <a:lnTo>
                    <a:pt x="1120079" y="1696246"/>
                  </a:lnTo>
                  <a:lnTo>
                    <a:pt x="1133413" y="1700501"/>
                  </a:lnTo>
                  <a:lnTo>
                    <a:pt x="1146748" y="1704526"/>
                  </a:lnTo>
                  <a:lnTo>
                    <a:pt x="1160082" y="1708338"/>
                  </a:lnTo>
                  <a:lnTo>
                    <a:pt x="1173416" y="1711789"/>
                  </a:lnTo>
                  <a:lnTo>
                    <a:pt x="1186750" y="1715035"/>
                  </a:lnTo>
                  <a:lnTo>
                    <a:pt x="1200085" y="1718102"/>
                  </a:lnTo>
                  <a:lnTo>
                    <a:pt x="1213419" y="1720872"/>
                  </a:lnTo>
                  <a:lnTo>
                    <a:pt x="1226753" y="1723461"/>
                  </a:lnTo>
                  <a:lnTo>
                    <a:pt x="1240088" y="1725900"/>
                  </a:lnTo>
                  <a:lnTo>
                    <a:pt x="1253422" y="1728097"/>
                  </a:lnTo>
                  <a:lnTo>
                    <a:pt x="1266756" y="1730134"/>
                  </a:lnTo>
                  <a:lnTo>
                    <a:pt x="1280090" y="1732044"/>
                  </a:lnTo>
                  <a:lnTo>
                    <a:pt x="1293425" y="1733760"/>
                  </a:lnTo>
                  <a:lnTo>
                    <a:pt x="1306759" y="1735334"/>
                  </a:lnTo>
                  <a:lnTo>
                    <a:pt x="1320093" y="1736802"/>
                  </a:lnTo>
                  <a:lnTo>
                    <a:pt x="1333428" y="1738112"/>
                  </a:lnTo>
                  <a:lnTo>
                    <a:pt x="1346762" y="1739298"/>
                  </a:lnTo>
                  <a:lnTo>
                    <a:pt x="1360096" y="1740396"/>
                  </a:lnTo>
                  <a:lnTo>
                    <a:pt x="1373430" y="1741365"/>
                  </a:lnTo>
                  <a:lnTo>
                    <a:pt x="1386765" y="1742225"/>
                  </a:lnTo>
                  <a:lnTo>
                    <a:pt x="1400099" y="1743011"/>
                  </a:lnTo>
                  <a:lnTo>
                    <a:pt x="1413433" y="1743692"/>
                  </a:lnTo>
                  <a:lnTo>
                    <a:pt x="1426768" y="1744276"/>
                  </a:lnTo>
                  <a:lnTo>
                    <a:pt x="1440102" y="1744798"/>
                  </a:lnTo>
                  <a:lnTo>
                    <a:pt x="1453436" y="1745235"/>
                  </a:lnTo>
                  <a:lnTo>
                    <a:pt x="1466770" y="1745585"/>
                  </a:lnTo>
                  <a:lnTo>
                    <a:pt x="1480105" y="1745883"/>
                  </a:lnTo>
                  <a:lnTo>
                    <a:pt x="1493439" y="1746110"/>
                  </a:lnTo>
                  <a:lnTo>
                    <a:pt x="1506773" y="1746261"/>
                  </a:lnTo>
                  <a:lnTo>
                    <a:pt x="1520108" y="1746366"/>
                  </a:lnTo>
                  <a:lnTo>
                    <a:pt x="1533442" y="1746412"/>
                  </a:lnTo>
                  <a:lnTo>
                    <a:pt x="1546776" y="1746391"/>
                  </a:lnTo>
                  <a:lnTo>
                    <a:pt x="1560110" y="1746330"/>
                  </a:lnTo>
                  <a:lnTo>
                    <a:pt x="1573445" y="1746220"/>
                  </a:lnTo>
                  <a:lnTo>
                    <a:pt x="1586779" y="1746049"/>
                  </a:lnTo>
                  <a:lnTo>
                    <a:pt x="1600113" y="1745844"/>
                  </a:lnTo>
                  <a:lnTo>
                    <a:pt x="1613447" y="1745598"/>
                  </a:lnTo>
                  <a:lnTo>
                    <a:pt x="1626782" y="1745296"/>
                  </a:lnTo>
                  <a:lnTo>
                    <a:pt x="1640116" y="1744965"/>
                  </a:lnTo>
                  <a:lnTo>
                    <a:pt x="1653450" y="1744600"/>
                  </a:lnTo>
                  <a:lnTo>
                    <a:pt x="1666785" y="1744185"/>
                  </a:lnTo>
                  <a:lnTo>
                    <a:pt x="1680119" y="1743743"/>
                  </a:lnTo>
                  <a:lnTo>
                    <a:pt x="1693453" y="1743273"/>
                  </a:lnTo>
                  <a:lnTo>
                    <a:pt x="1706787" y="1742758"/>
                  </a:lnTo>
                  <a:lnTo>
                    <a:pt x="1720122" y="1742221"/>
                  </a:lnTo>
                  <a:lnTo>
                    <a:pt x="1733456" y="1741660"/>
                  </a:lnTo>
                  <a:lnTo>
                    <a:pt x="1746790" y="1741058"/>
                  </a:lnTo>
                  <a:lnTo>
                    <a:pt x="1760125" y="1740436"/>
                  </a:lnTo>
                  <a:lnTo>
                    <a:pt x="1773459" y="1739795"/>
                  </a:lnTo>
                  <a:lnTo>
                    <a:pt x="1786793" y="1739118"/>
                  </a:lnTo>
                  <a:lnTo>
                    <a:pt x="1800127" y="1738424"/>
                  </a:lnTo>
                  <a:lnTo>
                    <a:pt x="1813462" y="1737713"/>
                  </a:lnTo>
                  <a:lnTo>
                    <a:pt x="1826796" y="1736973"/>
                  </a:lnTo>
                  <a:lnTo>
                    <a:pt x="1840130" y="1736216"/>
                  </a:lnTo>
                  <a:lnTo>
                    <a:pt x="1853465" y="1735446"/>
                  </a:lnTo>
                  <a:lnTo>
                    <a:pt x="1866799" y="1734651"/>
                  </a:lnTo>
                  <a:lnTo>
                    <a:pt x="1880133" y="1733842"/>
                  </a:lnTo>
                  <a:lnTo>
                    <a:pt x="1893467" y="1733021"/>
                  </a:lnTo>
                  <a:lnTo>
                    <a:pt x="1906802" y="1732180"/>
                  </a:lnTo>
                  <a:lnTo>
                    <a:pt x="1920136" y="1731327"/>
                  </a:lnTo>
                  <a:lnTo>
                    <a:pt x="1933470" y="1730464"/>
                  </a:lnTo>
                  <a:lnTo>
                    <a:pt x="1946805" y="1729585"/>
                  </a:lnTo>
                  <a:lnTo>
                    <a:pt x="1960139" y="1728696"/>
                  </a:lnTo>
                  <a:lnTo>
                    <a:pt x="1973473" y="1727798"/>
                  </a:lnTo>
                  <a:lnTo>
                    <a:pt x="1986807" y="1726888"/>
                  </a:lnTo>
                  <a:lnTo>
                    <a:pt x="2000142" y="1725969"/>
                  </a:lnTo>
                  <a:lnTo>
                    <a:pt x="2013476" y="1725043"/>
                  </a:lnTo>
                  <a:lnTo>
                    <a:pt x="2026810" y="1724108"/>
                  </a:lnTo>
                  <a:lnTo>
                    <a:pt x="2040144" y="1723165"/>
                  </a:lnTo>
                  <a:lnTo>
                    <a:pt x="2053479" y="1722216"/>
                  </a:lnTo>
                  <a:lnTo>
                    <a:pt x="2066813" y="1721260"/>
                  </a:lnTo>
                  <a:lnTo>
                    <a:pt x="2080147" y="1720297"/>
                  </a:lnTo>
                  <a:lnTo>
                    <a:pt x="2093482" y="1719330"/>
                  </a:lnTo>
                  <a:lnTo>
                    <a:pt x="2106816" y="1718356"/>
                  </a:lnTo>
                  <a:lnTo>
                    <a:pt x="2120150" y="1717377"/>
                  </a:lnTo>
                  <a:lnTo>
                    <a:pt x="2133484" y="1716393"/>
                  </a:lnTo>
                  <a:lnTo>
                    <a:pt x="2146819" y="1715405"/>
                  </a:lnTo>
                  <a:lnTo>
                    <a:pt x="2160153" y="1714411"/>
                  </a:lnTo>
                  <a:lnTo>
                    <a:pt x="2173487" y="1713414"/>
                  </a:lnTo>
                  <a:lnTo>
                    <a:pt x="2186822" y="1712412"/>
                  </a:lnTo>
                  <a:lnTo>
                    <a:pt x="2200156" y="1711404"/>
                  </a:lnTo>
                  <a:lnTo>
                    <a:pt x="2213490" y="1710393"/>
                  </a:lnTo>
                  <a:lnTo>
                    <a:pt x="2226824" y="1709378"/>
                  </a:lnTo>
                  <a:lnTo>
                    <a:pt x="2240159" y="1708356"/>
                  </a:lnTo>
                  <a:lnTo>
                    <a:pt x="2253493" y="1707331"/>
                  </a:lnTo>
                  <a:lnTo>
                    <a:pt x="2266827" y="1706301"/>
                  </a:lnTo>
                  <a:lnTo>
                    <a:pt x="2280162" y="1705264"/>
                  </a:lnTo>
                  <a:lnTo>
                    <a:pt x="2293496" y="1704223"/>
                  </a:lnTo>
                  <a:lnTo>
                    <a:pt x="2306830" y="1703176"/>
                  </a:lnTo>
                  <a:lnTo>
                    <a:pt x="2320164" y="1702122"/>
                  </a:lnTo>
                  <a:lnTo>
                    <a:pt x="2333499" y="1701062"/>
                  </a:lnTo>
                  <a:lnTo>
                    <a:pt x="2346833" y="1699998"/>
                  </a:lnTo>
                  <a:lnTo>
                    <a:pt x="2360167" y="1698923"/>
                  </a:lnTo>
                  <a:lnTo>
                    <a:pt x="2373501" y="1697842"/>
                  </a:lnTo>
                  <a:lnTo>
                    <a:pt x="2386836" y="1696756"/>
                  </a:lnTo>
                  <a:lnTo>
                    <a:pt x="2400170" y="1695657"/>
                  </a:lnTo>
                  <a:lnTo>
                    <a:pt x="2413504" y="1694552"/>
                  </a:lnTo>
                  <a:lnTo>
                    <a:pt x="2426839" y="1693440"/>
                  </a:lnTo>
                  <a:lnTo>
                    <a:pt x="2440173" y="1692315"/>
                  </a:lnTo>
                  <a:lnTo>
                    <a:pt x="2453507" y="1691182"/>
                  </a:lnTo>
                  <a:lnTo>
                    <a:pt x="2466841" y="1690042"/>
                  </a:lnTo>
                  <a:lnTo>
                    <a:pt x="2480176" y="1688886"/>
                  </a:lnTo>
                  <a:lnTo>
                    <a:pt x="2493510" y="1687722"/>
                  </a:lnTo>
                  <a:lnTo>
                    <a:pt x="2506844" y="1686549"/>
                  </a:lnTo>
                  <a:lnTo>
                    <a:pt x="2520179" y="1685361"/>
                  </a:lnTo>
                  <a:lnTo>
                    <a:pt x="2533513" y="1684162"/>
                  </a:lnTo>
                  <a:lnTo>
                    <a:pt x="2546847" y="1682954"/>
                  </a:lnTo>
                  <a:lnTo>
                    <a:pt x="2560181" y="1681729"/>
                  </a:lnTo>
                  <a:lnTo>
                    <a:pt x="2573516" y="1680493"/>
                  </a:lnTo>
                  <a:lnTo>
                    <a:pt x="2586850" y="1679246"/>
                  </a:lnTo>
                  <a:lnTo>
                    <a:pt x="2600184" y="1677983"/>
                  </a:lnTo>
                  <a:lnTo>
                    <a:pt x="2613519" y="1676706"/>
                  </a:lnTo>
                  <a:lnTo>
                    <a:pt x="2626853" y="1675420"/>
                  </a:lnTo>
                  <a:lnTo>
                    <a:pt x="2640187" y="1674115"/>
                  </a:lnTo>
                  <a:lnTo>
                    <a:pt x="2653521" y="1672797"/>
                  </a:lnTo>
                  <a:lnTo>
                    <a:pt x="2666856" y="1671468"/>
                  </a:lnTo>
                  <a:lnTo>
                    <a:pt x="2680190" y="1670121"/>
                  </a:lnTo>
                  <a:lnTo>
                    <a:pt x="2693524" y="1668759"/>
                  </a:lnTo>
                  <a:lnTo>
                    <a:pt x="2706859" y="1667386"/>
                  </a:lnTo>
                  <a:lnTo>
                    <a:pt x="2720193" y="1665995"/>
                  </a:lnTo>
                  <a:lnTo>
                    <a:pt x="2733527" y="1664588"/>
                  </a:lnTo>
                  <a:lnTo>
                    <a:pt x="2746861" y="1663170"/>
                  </a:lnTo>
                  <a:lnTo>
                    <a:pt x="2760196" y="1661734"/>
                  </a:lnTo>
                  <a:lnTo>
                    <a:pt x="2773530" y="1660281"/>
                  </a:lnTo>
                  <a:lnTo>
                    <a:pt x="2786864" y="1658816"/>
                  </a:lnTo>
                  <a:lnTo>
                    <a:pt x="2800198" y="1657335"/>
                  </a:lnTo>
                  <a:lnTo>
                    <a:pt x="2813533" y="1655834"/>
                  </a:lnTo>
                  <a:lnTo>
                    <a:pt x="2826867" y="1654322"/>
                  </a:lnTo>
                  <a:lnTo>
                    <a:pt x="2840201" y="1652792"/>
                  </a:lnTo>
                  <a:lnTo>
                    <a:pt x="2853536" y="1651243"/>
                  </a:lnTo>
                  <a:lnTo>
                    <a:pt x="2866870" y="1649681"/>
                  </a:lnTo>
                  <a:lnTo>
                    <a:pt x="2880204" y="1648102"/>
                  </a:lnTo>
                  <a:lnTo>
                    <a:pt x="2893538" y="1646502"/>
                  </a:lnTo>
                  <a:lnTo>
                    <a:pt x="2906873" y="1644888"/>
                  </a:lnTo>
                  <a:lnTo>
                    <a:pt x="2920207" y="1643257"/>
                  </a:lnTo>
                  <a:lnTo>
                    <a:pt x="2933541" y="1641602"/>
                  </a:lnTo>
                  <a:lnTo>
                    <a:pt x="2946876" y="1639933"/>
                  </a:lnTo>
                  <a:lnTo>
                    <a:pt x="2960210" y="1638246"/>
                  </a:lnTo>
                  <a:lnTo>
                    <a:pt x="2973544" y="1636533"/>
                  </a:lnTo>
                  <a:lnTo>
                    <a:pt x="2986878" y="1634803"/>
                  </a:lnTo>
                  <a:lnTo>
                    <a:pt x="3000213" y="1633056"/>
                  </a:lnTo>
                  <a:lnTo>
                    <a:pt x="3013547" y="1631278"/>
                  </a:lnTo>
                  <a:lnTo>
                    <a:pt x="3026881" y="1629482"/>
                  </a:lnTo>
                  <a:lnTo>
                    <a:pt x="3040216" y="1627667"/>
                  </a:lnTo>
                  <a:lnTo>
                    <a:pt x="3053550" y="1625816"/>
                  </a:lnTo>
                  <a:lnTo>
                    <a:pt x="3066884" y="1623945"/>
                  </a:lnTo>
                  <a:lnTo>
                    <a:pt x="3080218" y="1622054"/>
                  </a:lnTo>
                  <a:lnTo>
                    <a:pt x="3093553" y="1620120"/>
                  </a:lnTo>
                  <a:lnTo>
                    <a:pt x="3106887" y="1618164"/>
                  </a:lnTo>
                  <a:lnTo>
                    <a:pt x="3120221" y="1616184"/>
                  </a:lnTo>
                  <a:lnTo>
                    <a:pt x="3133556" y="1614157"/>
                  </a:lnTo>
                  <a:lnTo>
                    <a:pt x="3146890" y="1612102"/>
                  </a:lnTo>
                  <a:lnTo>
                    <a:pt x="3160224" y="1610020"/>
                  </a:lnTo>
                  <a:lnTo>
                    <a:pt x="3173558" y="1607885"/>
                  </a:lnTo>
                  <a:lnTo>
                    <a:pt x="3186893" y="1605715"/>
                  </a:lnTo>
                  <a:lnTo>
                    <a:pt x="3200227" y="1603514"/>
                  </a:lnTo>
                  <a:lnTo>
                    <a:pt x="3213561" y="1601254"/>
                  </a:lnTo>
                  <a:lnTo>
                    <a:pt x="3226895" y="1598952"/>
                  </a:lnTo>
                  <a:lnTo>
                    <a:pt x="3240230" y="1596613"/>
                  </a:lnTo>
                  <a:lnTo>
                    <a:pt x="3253564" y="1594208"/>
                  </a:lnTo>
                  <a:lnTo>
                    <a:pt x="3266898" y="1591751"/>
                  </a:lnTo>
                  <a:lnTo>
                    <a:pt x="3280233" y="1589253"/>
                  </a:lnTo>
                  <a:lnTo>
                    <a:pt x="3293567" y="1586680"/>
                  </a:lnTo>
                  <a:lnTo>
                    <a:pt x="3306901" y="1584045"/>
                  </a:lnTo>
                  <a:lnTo>
                    <a:pt x="3320235" y="1581362"/>
                  </a:lnTo>
                  <a:lnTo>
                    <a:pt x="3333570" y="1578597"/>
                  </a:lnTo>
                  <a:lnTo>
                    <a:pt x="3346904" y="1575757"/>
                  </a:lnTo>
                  <a:lnTo>
                    <a:pt x="3360238" y="1572861"/>
                  </a:lnTo>
                  <a:lnTo>
                    <a:pt x="3373573" y="1569875"/>
                  </a:lnTo>
                  <a:lnTo>
                    <a:pt x="3386907" y="1566801"/>
                  </a:lnTo>
                  <a:lnTo>
                    <a:pt x="3400241" y="1563663"/>
                  </a:lnTo>
                  <a:lnTo>
                    <a:pt x="3413575" y="1560427"/>
                  </a:lnTo>
                  <a:lnTo>
                    <a:pt x="3426910" y="1557087"/>
                  </a:lnTo>
                  <a:lnTo>
                    <a:pt x="3440244" y="1553673"/>
                  </a:lnTo>
                  <a:lnTo>
                    <a:pt x="3453578" y="1550154"/>
                  </a:lnTo>
                  <a:lnTo>
                    <a:pt x="3466913" y="1546514"/>
                  </a:lnTo>
                  <a:lnTo>
                    <a:pt x="3480247" y="1542792"/>
                  </a:lnTo>
                  <a:lnTo>
                    <a:pt x="3493581" y="1538956"/>
                  </a:lnTo>
                  <a:lnTo>
                    <a:pt x="3506915" y="1534980"/>
                  </a:lnTo>
                  <a:lnTo>
                    <a:pt x="3520250" y="1530913"/>
                  </a:lnTo>
                  <a:lnTo>
                    <a:pt x="3533584" y="1526726"/>
                  </a:lnTo>
                  <a:lnTo>
                    <a:pt x="3546918" y="1522378"/>
                  </a:lnTo>
                  <a:lnTo>
                    <a:pt x="3560252" y="1517929"/>
                  </a:lnTo>
                  <a:lnTo>
                    <a:pt x="3573587" y="1513353"/>
                  </a:lnTo>
                  <a:lnTo>
                    <a:pt x="3586921" y="1508595"/>
                  </a:lnTo>
                  <a:lnTo>
                    <a:pt x="3600255" y="1503727"/>
                  </a:lnTo>
                  <a:lnTo>
                    <a:pt x="3613590" y="1498727"/>
                  </a:lnTo>
                  <a:lnTo>
                    <a:pt x="3626924" y="1493522"/>
                  </a:lnTo>
                  <a:lnTo>
                    <a:pt x="3640258" y="1488198"/>
                  </a:lnTo>
                  <a:lnTo>
                    <a:pt x="3653592" y="1482737"/>
                  </a:lnTo>
                  <a:lnTo>
                    <a:pt x="3666927" y="1477049"/>
                  </a:lnTo>
                  <a:lnTo>
                    <a:pt x="3680261" y="1471232"/>
                  </a:lnTo>
                  <a:lnTo>
                    <a:pt x="3693595" y="1465276"/>
                  </a:lnTo>
                  <a:lnTo>
                    <a:pt x="3706930" y="1459070"/>
                  </a:lnTo>
                  <a:lnTo>
                    <a:pt x="3720264" y="1452725"/>
                  </a:lnTo>
                  <a:lnTo>
                    <a:pt x="3733598" y="1446241"/>
                  </a:lnTo>
                  <a:lnTo>
                    <a:pt x="3746932" y="1439483"/>
                  </a:lnTo>
                  <a:lnTo>
                    <a:pt x="3760267" y="1432579"/>
                  </a:lnTo>
                  <a:lnTo>
                    <a:pt x="3773601" y="1425530"/>
                  </a:lnTo>
                  <a:lnTo>
                    <a:pt x="3786935" y="1418198"/>
                  </a:lnTo>
                  <a:lnTo>
                    <a:pt x="3800270" y="1410706"/>
                  </a:lnTo>
                  <a:lnTo>
                    <a:pt x="3813604" y="1403061"/>
                  </a:lnTo>
                  <a:lnTo>
                    <a:pt x="3826938" y="1395132"/>
                  </a:lnTo>
                  <a:lnTo>
                    <a:pt x="3840272" y="1387027"/>
                  </a:lnTo>
                  <a:lnTo>
                    <a:pt x="3853607" y="1378765"/>
                  </a:lnTo>
                  <a:lnTo>
                    <a:pt x="3866941" y="1370218"/>
                  </a:lnTo>
                  <a:lnTo>
                    <a:pt x="3880275" y="1361482"/>
                  </a:lnTo>
                  <a:lnTo>
                    <a:pt x="3893610" y="1352583"/>
                  </a:lnTo>
                  <a:lnTo>
                    <a:pt x="3906944" y="1343404"/>
                  </a:lnTo>
                  <a:lnTo>
                    <a:pt x="3920278" y="1334023"/>
                  </a:lnTo>
                  <a:lnTo>
                    <a:pt x="3933612" y="1324477"/>
                  </a:lnTo>
                  <a:lnTo>
                    <a:pt x="3946947" y="1314657"/>
                  </a:lnTo>
                  <a:lnTo>
                    <a:pt x="3960281" y="1304624"/>
                  </a:lnTo>
                  <a:lnTo>
                    <a:pt x="3973615" y="1294427"/>
                  </a:lnTo>
                  <a:lnTo>
                    <a:pt x="3986949" y="1283964"/>
                  </a:lnTo>
                  <a:lnTo>
                    <a:pt x="4000284" y="1273281"/>
                  </a:lnTo>
                  <a:lnTo>
                    <a:pt x="4013618" y="1262435"/>
                  </a:lnTo>
                  <a:lnTo>
                    <a:pt x="4026952" y="1251336"/>
                  </a:lnTo>
                  <a:lnTo>
                    <a:pt x="4040287" y="1240012"/>
                  </a:lnTo>
                  <a:lnTo>
                    <a:pt x="4053621" y="1228529"/>
                  </a:lnTo>
                  <a:lnTo>
                    <a:pt x="4066955" y="1216808"/>
                  </a:lnTo>
                  <a:lnTo>
                    <a:pt x="4080289" y="1204862"/>
                  </a:lnTo>
                  <a:lnTo>
                    <a:pt x="4093624" y="1192762"/>
                  </a:lnTo>
                  <a:lnTo>
                    <a:pt x="4106958" y="1180443"/>
                  </a:lnTo>
                  <a:lnTo>
                    <a:pt x="4120292" y="1167901"/>
                  </a:lnTo>
                  <a:lnTo>
                    <a:pt x="4133627" y="1155214"/>
                  </a:lnTo>
                  <a:lnTo>
                    <a:pt x="4146961" y="1142330"/>
                  </a:lnTo>
                  <a:lnTo>
                    <a:pt x="4160295" y="1129230"/>
                  </a:lnTo>
                  <a:lnTo>
                    <a:pt x="4173629" y="1115996"/>
                  </a:lnTo>
                  <a:lnTo>
                    <a:pt x="4186964" y="1102588"/>
                  </a:lnTo>
                  <a:lnTo>
                    <a:pt x="4200298" y="1088976"/>
                  </a:lnTo>
                  <a:lnTo>
                    <a:pt x="4213632" y="1075243"/>
                  </a:lnTo>
                  <a:lnTo>
                    <a:pt x="4226967" y="1061362"/>
                  </a:lnTo>
                  <a:lnTo>
                    <a:pt x="4240301" y="1047295"/>
                  </a:lnTo>
                  <a:lnTo>
                    <a:pt x="4253635" y="1033123"/>
                  </a:lnTo>
                  <a:lnTo>
                    <a:pt x="4266969" y="1018829"/>
                  </a:lnTo>
                  <a:lnTo>
                    <a:pt x="4280304" y="1004372"/>
                  </a:lnTo>
                  <a:lnTo>
                    <a:pt x="4293638" y="989829"/>
                  </a:lnTo>
                  <a:lnTo>
                    <a:pt x="4306972" y="975191"/>
                  </a:lnTo>
                  <a:lnTo>
                    <a:pt x="4320306" y="960419"/>
                  </a:lnTo>
                  <a:lnTo>
                    <a:pt x="4333641" y="945583"/>
                  </a:lnTo>
                  <a:lnTo>
                    <a:pt x="4346975" y="930677"/>
                  </a:lnTo>
                  <a:lnTo>
                    <a:pt x="4360309" y="915674"/>
                  </a:lnTo>
                  <a:lnTo>
                    <a:pt x="4373644" y="900629"/>
                  </a:lnTo>
                  <a:lnTo>
                    <a:pt x="4386978" y="885541"/>
                  </a:lnTo>
                  <a:lnTo>
                    <a:pt x="4400312" y="870398"/>
                  </a:lnTo>
                  <a:lnTo>
                    <a:pt x="4413646" y="855237"/>
                  </a:lnTo>
                  <a:lnTo>
                    <a:pt x="4426981" y="840059"/>
                  </a:lnTo>
                  <a:lnTo>
                    <a:pt x="4440315" y="824872"/>
                  </a:lnTo>
                  <a:lnTo>
                    <a:pt x="4453649" y="809694"/>
                  </a:lnTo>
                  <a:lnTo>
                    <a:pt x="4466984" y="794525"/>
                  </a:lnTo>
                  <a:lnTo>
                    <a:pt x="4480318" y="779396"/>
                  </a:lnTo>
                  <a:lnTo>
                    <a:pt x="4493652" y="764304"/>
                  </a:lnTo>
                  <a:lnTo>
                    <a:pt x="4506986" y="749250"/>
                  </a:lnTo>
                  <a:lnTo>
                    <a:pt x="4520321" y="734282"/>
                  </a:lnTo>
                  <a:lnTo>
                    <a:pt x="4533655" y="719386"/>
                  </a:lnTo>
                  <a:lnTo>
                    <a:pt x="4546989" y="704554"/>
                  </a:lnTo>
                  <a:lnTo>
                    <a:pt x="4560324" y="689855"/>
                  </a:lnTo>
                  <a:lnTo>
                    <a:pt x="4573658" y="675265"/>
                  </a:lnTo>
                  <a:lnTo>
                    <a:pt x="4586992" y="660767"/>
                  </a:lnTo>
                  <a:lnTo>
                    <a:pt x="4600326" y="646445"/>
                  </a:lnTo>
                  <a:lnTo>
                    <a:pt x="4613661" y="632271"/>
                  </a:lnTo>
                  <a:lnTo>
                    <a:pt x="4626995" y="618220"/>
                  </a:lnTo>
                  <a:lnTo>
                    <a:pt x="4640329" y="604383"/>
                  </a:lnTo>
                  <a:lnTo>
                    <a:pt x="4653664" y="590739"/>
                  </a:lnTo>
                  <a:lnTo>
                    <a:pt x="4666998" y="577245"/>
                  </a:lnTo>
                  <a:lnTo>
                    <a:pt x="4680332" y="564001"/>
                  </a:lnTo>
                  <a:lnTo>
                    <a:pt x="4693666" y="550995"/>
                  </a:lnTo>
                  <a:lnTo>
                    <a:pt x="4707001" y="538168"/>
                  </a:lnTo>
                  <a:lnTo>
                    <a:pt x="4720335" y="525623"/>
                  </a:lnTo>
                  <a:lnTo>
                    <a:pt x="4733669" y="513363"/>
                  </a:lnTo>
                  <a:lnTo>
                    <a:pt x="4747003" y="501310"/>
                  </a:lnTo>
                  <a:lnTo>
                    <a:pt x="4760338" y="489565"/>
                  </a:lnTo>
                  <a:lnTo>
                    <a:pt x="4773672" y="478156"/>
                  </a:lnTo>
                  <a:lnTo>
                    <a:pt x="4787006" y="466978"/>
                  </a:lnTo>
                  <a:lnTo>
                    <a:pt x="4800341" y="456131"/>
                  </a:lnTo>
                  <a:lnTo>
                    <a:pt x="4813675" y="445671"/>
                  </a:lnTo>
                  <a:lnTo>
                    <a:pt x="4827009" y="435467"/>
                  </a:lnTo>
                  <a:lnTo>
                    <a:pt x="4840343" y="425611"/>
                  </a:lnTo>
                  <a:lnTo>
                    <a:pt x="4853678" y="416192"/>
                  </a:lnTo>
                  <a:lnTo>
                    <a:pt x="4867012" y="407053"/>
                  </a:lnTo>
                  <a:lnTo>
                    <a:pt x="4880346" y="398274"/>
                  </a:lnTo>
                  <a:lnTo>
                    <a:pt x="4893681" y="389984"/>
                  </a:lnTo>
                  <a:lnTo>
                    <a:pt x="4907015" y="381993"/>
                  </a:lnTo>
                  <a:lnTo>
                    <a:pt x="4920349" y="374372"/>
                  </a:lnTo>
                  <a:lnTo>
                    <a:pt x="4933683" y="367289"/>
                  </a:lnTo>
                  <a:lnTo>
                    <a:pt x="4947018" y="360524"/>
                  </a:lnTo>
                  <a:lnTo>
                    <a:pt x="4960352" y="354133"/>
                  </a:lnTo>
                  <a:lnTo>
                    <a:pt x="4973686" y="348327"/>
                  </a:lnTo>
                  <a:lnTo>
                    <a:pt x="4987021" y="342858"/>
                  </a:lnTo>
                  <a:lnTo>
                    <a:pt x="5000355" y="337760"/>
                  </a:lnTo>
                  <a:lnTo>
                    <a:pt x="5013689" y="333295"/>
                  </a:lnTo>
                  <a:lnTo>
                    <a:pt x="5027023" y="329179"/>
                  </a:lnTo>
                  <a:lnTo>
                    <a:pt x="5040358" y="325431"/>
                  </a:lnTo>
                  <a:lnTo>
                    <a:pt x="5053692" y="322358"/>
                  </a:lnTo>
                  <a:lnTo>
                    <a:pt x="5067026" y="319647"/>
                  </a:lnTo>
                  <a:lnTo>
                    <a:pt x="5080361" y="317298"/>
                  </a:lnTo>
                  <a:lnTo>
                    <a:pt x="5093695" y="315656"/>
                  </a:lnTo>
                  <a:lnTo>
                    <a:pt x="5107029" y="314389"/>
                  </a:lnTo>
                  <a:lnTo>
                    <a:pt x="5120363" y="313493"/>
                  </a:lnTo>
                  <a:lnTo>
                    <a:pt x="5133698" y="313297"/>
                  </a:lnTo>
                  <a:lnTo>
                    <a:pt x="5147032" y="313503"/>
                  </a:lnTo>
                  <a:lnTo>
                    <a:pt x="5160366" y="314085"/>
                  </a:lnTo>
                  <a:lnTo>
                    <a:pt x="5173700" y="315354"/>
                  </a:lnTo>
                  <a:lnTo>
                    <a:pt x="5187035" y="317050"/>
                  </a:lnTo>
                  <a:lnTo>
                    <a:pt x="5200369" y="319125"/>
                  </a:lnTo>
                  <a:lnTo>
                    <a:pt x="5213703" y="321866"/>
                  </a:lnTo>
                  <a:lnTo>
                    <a:pt x="5227038" y="325057"/>
                  </a:lnTo>
                  <a:lnTo>
                    <a:pt x="5240372" y="328625"/>
                  </a:lnTo>
                  <a:lnTo>
                    <a:pt x="5253706" y="332836"/>
                  </a:lnTo>
                  <a:lnTo>
                    <a:pt x="5267040" y="337512"/>
                  </a:lnTo>
                  <a:lnTo>
                    <a:pt x="5280375" y="342563"/>
                  </a:lnTo>
                  <a:lnTo>
                    <a:pt x="5293709" y="348225"/>
                  </a:lnTo>
                  <a:lnTo>
                    <a:pt x="5307043" y="354365"/>
                  </a:lnTo>
                  <a:lnTo>
                    <a:pt x="5320378" y="360873"/>
                  </a:lnTo>
                  <a:lnTo>
                    <a:pt x="5333712" y="367956"/>
                  </a:lnTo>
                  <a:lnTo>
                    <a:pt x="5347046" y="375524"/>
                  </a:lnTo>
                  <a:lnTo>
                    <a:pt x="5360380" y="383448"/>
                  </a:lnTo>
                  <a:lnTo>
                    <a:pt x="5373715" y="391909"/>
                  </a:lnTo>
                  <a:lnTo>
                    <a:pt x="5387049" y="400856"/>
                  </a:lnTo>
                  <a:lnTo>
                    <a:pt x="5400383" y="410143"/>
                  </a:lnTo>
                  <a:lnTo>
                    <a:pt x="5413718" y="419923"/>
                  </a:lnTo>
                  <a:lnTo>
                    <a:pt x="5427052" y="430184"/>
                  </a:lnTo>
                  <a:lnTo>
                    <a:pt x="5440386" y="440766"/>
                  </a:lnTo>
                  <a:lnTo>
                    <a:pt x="5453720" y="451795"/>
                  </a:lnTo>
                  <a:lnTo>
                    <a:pt x="5467055" y="463293"/>
                  </a:lnTo>
                  <a:lnTo>
                    <a:pt x="5480389" y="475089"/>
                  </a:lnTo>
                  <a:lnTo>
                    <a:pt x="5493723" y="487284"/>
                  </a:lnTo>
                  <a:lnTo>
                    <a:pt x="5507057" y="499926"/>
                  </a:lnTo>
                  <a:lnTo>
                    <a:pt x="5520392" y="512842"/>
                  </a:lnTo>
                  <a:lnTo>
                    <a:pt x="5533726" y="526107"/>
                  </a:lnTo>
                  <a:lnTo>
                    <a:pt x="5547060" y="539791"/>
                  </a:lnTo>
                  <a:lnTo>
                    <a:pt x="5560395" y="553721"/>
                  </a:lnTo>
                  <a:lnTo>
                    <a:pt x="5573729" y="567949"/>
                  </a:lnTo>
                  <a:lnTo>
                    <a:pt x="5587063" y="582562"/>
                  </a:lnTo>
                  <a:lnTo>
                    <a:pt x="5600397" y="597388"/>
                  </a:lnTo>
                  <a:lnTo>
                    <a:pt x="5613732" y="612464"/>
                  </a:lnTo>
                  <a:lnTo>
                    <a:pt x="5627066" y="627882"/>
                  </a:lnTo>
                  <a:lnTo>
                    <a:pt x="5640400" y="643481"/>
                  </a:lnTo>
                  <a:lnTo>
                    <a:pt x="5653735" y="659280"/>
                  </a:lnTo>
                  <a:lnTo>
                    <a:pt x="5667069" y="675373"/>
                  </a:lnTo>
                  <a:lnTo>
                    <a:pt x="5680403" y="691613"/>
                  </a:lnTo>
                  <a:lnTo>
                    <a:pt x="5693737" y="708006"/>
                  </a:lnTo>
                  <a:lnTo>
                    <a:pt x="5707072" y="724639"/>
                  </a:lnTo>
                  <a:lnTo>
                    <a:pt x="5720406" y="741382"/>
                  </a:lnTo>
                  <a:lnTo>
                    <a:pt x="5733740" y="758237"/>
                  </a:lnTo>
                  <a:lnTo>
                    <a:pt x="5747075" y="775271"/>
                  </a:lnTo>
                  <a:lnTo>
                    <a:pt x="5760409" y="792380"/>
                  </a:lnTo>
                  <a:lnTo>
                    <a:pt x="5773743" y="809564"/>
                  </a:lnTo>
                  <a:lnTo>
                    <a:pt x="5787077" y="826857"/>
                  </a:lnTo>
                  <a:lnTo>
                    <a:pt x="5800412" y="844194"/>
                  </a:lnTo>
                  <a:lnTo>
                    <a:pt x="5813746" y="861569"/>
                  </a:lnTo>
                  <a:lnTo>
                    <a:pt x="5827080" y="878989"/>
                  </a:lnTo>
                  <a:lnTo>
                    <a:pt x="5840415" y="896417"/>
                  </a:lnTo>
                  <a:lnTo>
                    <a:pt x="5853749" y="913850"/>
                  </a:lnTo>
                  <a:lnTo>
                    <a:pt x="5867083" y="931267"/>
                  </a:lnTo>
                  <a:lnTo>
                    <a:pt x="5880417" y="948656"/>
                  </a:lnTo>
                  <a:lnTo>
                    <a:pt x="5893752" y="966017"/>
                  </a:lnTo>
                  <a:lnTo>
                    <a:pt x="5907086" y="983309"/>
                  </a:lnTo>
                  <a:lnTo>
                    <a:pt x="5920420" y="1000534"/>
                  </a:lnTo>
                  <a:lnTo>
                    <a:pt x="5933754" y="1017701"/>
                  </a:lnTo>
                  <a:lnTo>
                    <a:pt x="5947089" y="1034753"/>
                  </a:lnTo>
                  <a:lnTo>
                    <a:pt x="5960423" y="1051699"/>
                  </a:lnTo>
                  <a:lnTo>
                    <a:pt x="5973757" y="1068559"/>
                  </a:lnTo>
                  <a:lnTo>
                    <a:pt x="5987092" y="1085266"/>
                  </a:lnTo>
                  <a:lnTo>
                    <a:pt x="6000426" y="1101829"/>
                  </a:lnTo>
                  <a:lnTo>
                    <a:pt x="6013760" y="1118279"/>
                  </a:lnTo>
                  <a:lnTo>
                    <a:pt x="6027094" y="1134546"/>
                  </a:lnTo>
                  <a:lnTo>
                    <a:pt x="6040429" y="1150632"/>
                  </a:lnTo>
                  <a:lnTo>
                    <a:pt x="6053763" y="1166584"/>
                  </a:lnTo>
                  <a:lnTo>
                    <a:pt x="6067097" y="1182328"/>
                  </a:lnTo>
                  <a:lnTo>
                    <a:pt x="6080432" y="1197856"/>
                  </a:lnTo>
                  <a:lnTo>
                    <a:pt x="6093766" y="1213231"/>
                  </a:lnTo>
                  <a:lnTo>
                    <a:pt x="6107100" y="1228382"/>
                  </a:lnTo>
                  <a:lnTo>
                    <a:pt x="6120434" y="1243284"/>
                  </a:lnTo>
                  <a:lnTo>
                    <a:pt x="6133769" y="1258018"/>
                  </a:lnTo>
                  <a:lnTo>
                    <a:pt x="6147103" y="1272517"/>
                  </a:lnTo>
                  <a:lnTo>
                    <a:pt x="6160437" y="1286738"/>
                  </a:lnTo>
                  <a:lnTo>
                    <a:pt x="6173772" y="1300780"/>
                  </a:lnTo>
                  <a:lnTo>
                    <a:pt x="6187106" y="1314582"/>
                  </a:lnTo>
                  <a:lnTo>
                    <a:pt x="6200440" y="1328081"/>
                  </a:lnTo>
                  <a:lnTo>
                    <a:pt x="6213774" y="1341392"/>
                  </a:lnTo>
                  <a:lnTo>
                    <a:pt x="6227109" y="1354464"/>
                  </a:lnTo>
                  <a:lnTo>
                    <a:pt x="6240443" y="1367211"/>
                  </a:lnTo>
                  <a:lnTo>
                    <a:pt x="6253777" y="1379764"/>
                  </a:lnTo>
                  <a:lnTo>
                    <a:pt x="6267112" y="1392084"/>
                  </a:lnTo>
                  <a:lnTo>
                    <a:pt x="6280446" y="1404062"/>
                  </a:lnTo>
                  <a:lnTo>
                    <a:pt x="6293780" y="1415843"/>
                  </a:lnTo>
                  <a:lnTo>
                    <a:pt x="6307114" y="1427399"/>
                  </a:lnTo>
                  <a:lnTo>
                    <a:pt x="6320449" y="1438601"/>
                  </a:lnTo>
                  <a:lnTo>
                    <a:pt x="6333783" y="1449605"/>
                  </a:lnTo>
                  <a:lnTo>
                    <a:pt x="6347117" y="1460397"/>
                  </a:lnTo>
                  <a:lnTo>
                    <a:pt x="6360451" y="1470825"/>
                  </a:lnTo>
                  <a:lnTo>
                    <a:pt x="6373786" y="1481058"/>
                  </a:lnTo>
                  <a:lnTo>
                    <a:pt x="6387120" y="1491093"/>
                  </a:lnTo>
                  <a:lnTo>
                    <a:pt x="6400454" y="1500758"/>
                  </a:lnTo>
                  <a:lnTo>
                    <a:pt x="6413789" y="1510234"/>
                  </a:lnTo>
                  <a:lnTo>
                    <a:pt x="6427123" y="1519519"/>
                  </a:lnTo>
                  <a:lnTo>
                    <a:pt x="6440457" y="1528447"/>
                  </a:lnTo>
                  <a:lnTo>
                    <a:pt x="6453791" y="1537184"/>
                  </a:lnTo>
                  <a:lnTo>
                    <a:pt x="6467126" y="1545737"/>
                  </a:lnTo>
                  <a:lnTo>
                    <a:pt x="6480460" y="1553955"/>
                  </a:lnTo>
                  <a:lnTo>
                    <a:pt x="6493794" y="1561980"/>
                  </a:lnTo>
                  <a:lnTo>
                    <a:pt x="6507129" y="1569828"/>
                  </a:lnTo>
                  <a:lnTo>
                    <a:pt x="6520463" y="1577365"/>
                  </a:lnTo>
                  <a:lnTo>
                    <a:pt x="6533797" y="1584707"/>
                  </a:lnTo>
                  <a:lnTo>
                    <a:pt x="6547131" y="1591881"/>
                  </a:lnTo>
                  <a:lnTo>
                    <a:pt x="6560466" y="1598768"/>
                  </a:lnTo>
                  <a:lnTo>
                    <a:pt x="6573800" y="1605461"/>
                  </a:lnTo>
                  <a:lnTo>
                    <a:pt x="6587134" y="1611994"/>
                  </a:lnTo>
                  <a:lnTo>
                    <a:pt x="6600469" y="1618265"/>
                  </a:lnTo>
                  <a:lnTo>
                    <a:pt x="6613803" y="1624343"/>
                  </a:lnTo>
                  <a:lnTo>
                    <a:pt x="6627137" y="1630272"/>
                  </a:lnTo>
                  <a:lnTo>
                    <a:pt x="6640471" y="1635962"/>
                  </a:lnTo>
                  <a:lnTo>
                    <a:pt x="6653806" y="1641463"/>
                  </a:lnTo>
                  <a:lnTo>
                    <a:pt x="6667140" y="1646824"/>
                  </a:lnTo>
                  <a:lnTo>
                    <a:pt x="6680474" y="1651969"/>
                  </a:lnTo>
                  <a:lnTo>
                    <a:pt x="6693808" y="1656931"/>
                  </a:lnTo>
                  <a:lnTo>
                    <a:pt x="6707143" y="1661761"/>
                  </a:lnTo>
                  <a:lnTo>
                    <a:pt x="6720477" y="1666398"/>
                  </a:lnTo>
                  <a:lnTo>
                    <a:pt x="6733811" y="1670856"/>
                  </a:lnTo>
                  <a:lnTo>
                    <a:pt x="6747146" y="1675193"/>
                  </a:lnTo>
                  <a:lnTo>
                    <a:pt x="6760480" y="1679357"/>
                  </a:lnTo>
                  <a:lnTo>
                    <a:pt x="6773814" y="1683350"/>
                  </a:lnTo>
                  <a:lnTo>
                    <a:pt x="6787148" y="1687230"/>
                  </a:lnTo>
                  <a:lnTo>
                    <a:pt x="6800483" y="1690956"/>
                  </a:lnTo>
                  <a:lnTo>
                    <a:pt x="6813817" y="1694518"/>
                  </a:lnTo>
                  <a:lnTo>
                    <a:pt x="6813817" y="1767720"/>
                  </a:lnTo>
                  <a:lnTo>
                    <a:pt x="6800483" y="1767720"/>
                  </a:lnTo>
                  <a:lnTo>
                    <a:pt x="6787148" y="1767720"/>
                  </a:lnTo>
                  <a:lnTo>
                    <a:pt x="6773814" y="1767720"/>
                  </a:lnTo>
                  <a:lnTo>
                    <a:pt x="6760480" y="1767720"/>
                  </a:lnTo>
                  <a:lnTo>
                    <a:pt x="6747146" y="1767720"/>
                  </a:lnTo>
                  <a:lnTo>
                    <a:pt x="6733811" y="1767720"/>
                  </a:lnTo>
                  <a:lnTo>
                    <a:pt x="6720477" y="1767720"/>
                  </a:lnTo>
                  <a:lnTo>
                    <a:pt x="6707143" y="1767720"/>
                  </a:lnTo>
                  <a:lnTo>
                    <a:pt x="6693808" y="1767720"/>
                  </a:lnTo>
                  <a:lnTo>
                    <a:pt x="6680474" y="1767720"/>
                  </a:lnTo>
                  <a:lnTo>
                    <a:pt x="6667140" y="1767720"/>
                  </a:lnTo>
                  <a:lnTo>
                    <a:pt x="6653806" y="1767720"/>
                  </a:lnTo>
                  <a:lnTo>
                    <a:pt x="6640471" y="1767720"/>
                  </a:lnTo>
                  <a:lnTo>
                    <a:pt x="6627137" y="1767720"/>
                  </a:lnTo>
                  <a:lnTo>
                    <a:pt x="6613803" y="1767720"/>
                  </a:lnTo>
                  <a:lnTo>
                    <a:pt x="6600469" y="1767720"/>
                  </a:lnTo>
                  <a:lnTo>
                    <a:pt x="6587134" y="1767720"/>
                  </a:lnTo>
                  <a:lnTo>
                    <a:pt x="6573800" y="1767720"/>
                  </a:lnTo>
                  <a:lnTo>
                    <a:pt x="6560466" y="1767720"/>
                  </a:lnTo>
                  <a:lnTo>
                    <a:pt x="6547131" y="1767720"/>
                  </a:lnTo>
                  <a:lnTo>
                    <a:pt x="6533797" y="1767720"/>
                  </a:lnTo>
                  <a:lnTo>
                    <a:pt x="6520463" y="1767720"/>
                  </a:lnTo>
                  <a:lnTo>
                    <a:pt x="6507129" y="1767720"/>
                  </a:lnTo>
                  <a:lnTo>
                    <a:pt x="6493794" y="1767720"/>
                  </a:lnTo>
                  <a:lnTo>
                    <a:pt x="6480460" y="1767720"/>
                  </a:lnTo>
                  <a:lnTo>
                    <a:pt x="6467126" y="1767720"/>
                  </a:lnTo>
                  <a:lnTo>
                    <a:pt x="6453791" y="1767720"/>
                  </a:lnTo>
                  <a:lnTo>
                    <a:pt x="6440457" y="1767720"/>
                  </a:lnTo>
                  <a:lnTo>
                    <a:pt x="6427123" y="1767720"/>
                  </a:lnTo>
                  <a:lnTo>
                    <a:pt x="6413789" y="1767720"/>
                  </a:lnTo>
                  <a:lnTo>
                    <a:pt x="6400454" y="1767720"/>
                  </a:lnTo>
                  <a:lnTo>
                    <a:pt x="6387120" y="1767720"/>
                  </a:lnTo>
                  <a:lnTo>
                    <a:pt x="6373786" y="1767720"/>
                  </a:lnTo>
                  <a:lnTo>
                    <a:pt x="6360451" y="1767720"/>
                  </a:lnTo>
                  <a:lnTo>
                    <a:pt x="6347117" y="1767720"/>
                  </a:lnTo>
                  <a:lnTo>
                    <a:pt x="6333783" y="1767720"/>
                  </a:lnTo>
                  <a:lnTo>
                    <a:pt x="6320449" y="1767720"/>
                  </a:lnTo>
                  <a:lnTo>
                    <a:pt x="6307114" y="1767720"/>
                  </a:lnTo>
                  <a:lnTo>
                    <a:pt x="6293780" y="1767720"/>
                  </a:lnTo>
                  <a:lnTo>
                    <a:pt x="6280446" y="1767720"/>
                  </a:lnTo>
                  <a:lnTo>
                    <a:pt x="6267112" y="1767720"/>
                  </a:lnTo>
                  <a:lnTo>
                    <a:pt x="6253777" y="1767720"/>
                  </a:lnTo>
                  <a:lnTo>
                    <a:pt x="6240443" y="1767720"/>
                  </a:lnTo>
                  <a:lnTo>
                    <a:pt x="6227109" y="1767720"/>
                  </a:lnTo>
                  <a:lnTo>
                    <a:pt x="6213774" y="1767720"/>
                  </a:lnTo>
                  <a:lnTo>
                    <a:pt x="6200440" y="1767720"/>
                  </a:lnTo>
                  <a:lnTo>
                    <a:pt x="6187106" y="1767720"/>
                  </a:lnTo>
                  <a:lnTo>
                    <a:pt x="6173772" y="1767720"/>
                  </a:lnTo>
                  <a:lnTo>
                    <a:pt x="6160437" y="1767720"/>
                  </a:lnTo>
                  <a:lnTo>
                    <a:pt x="6147103" y="1767720"/>
                  </a:lnTo>
                  <a:lnTo>
                    <a:pt x="6133769" y="1767720"/>
                  </a:lnTo>
                  <a:lnTo>
                    <a:pt x="6120434" y="1767720"/>
                  </a:lnTo>
                  <a:lnTo>
                    <a:pt x="6107100" y="1767720"/>
                  </a:lnTo>
                  <a:lnTo>
                    <a:pt x="6093766" y="1767720"/>
                  </a:lnTo>
                  <a:lnTo>
                    <a:pt x="6080432" y="1767720"/>
                  </a:lnTo>
                  <a:lnTo>
                    <a:pt x="6067097" y="1767720"/>
                  </a:lnTo>
                  <a:lnTo>
                    <a:pt x="6053763" y="1767720"/>
                  </a:lnTo>
                  <a:lnTo>
                    <a:pt x="6040429" y="1767720"/>
                  </a:lnTo>
                  <a:lnTo>
                    <a:pt x="6027094" y="1767720"/>
                  </a:lnTo>
                  <a:lnTo>
                    <a:pt x="6013760" y="1767720"/>
                  </a:lnTo>
                  <a:lnTo>
                    <a:pt x="6000426" y="1767720"/>
                  </a:lnTo>
                  <a:lnTo>
                    <a:pt x="5987092" y="1767720"/>
                  </a:lnTo>
                  <a:lnTo>
                    <a:pt x="5973757" y="1767720"/>
                  </a:lnTo>
                  <a:lnTo>
                    <a:pt x="5960423" y="1767720"/>
                  </a:lnTo>
                  <a:lnTo>
                    <a:pt x="5947089" y="1767720"/>
                  </a:lnTo>
                  <a:lnTo>
                    <a:pt x="5933754" y="1767720"/>
                  </a:lnTo>
                  <a:lnTo>
                    <a:pt x="5920420" y="1767720"/>
                  </a:lnTo>
                  <a:lnTo>
                    <a:pt x="5907086" y="1767720"/>
                  </a:lnTo>
                  <a:lnTo>
                    <a:pt x="5893752" y="1767720"/>
                  </a:lnTo>
                  <a:lnTo>
                    <a:pt x="5880417" y="1767720"/>
                  </a:lnTo>
                  <a:lnTo>
                    <a:pt x="5867083" y="1767720"/>
                  </a:lnTo>
                  <a:lnTo>
                    <a:pt x="5853749" y="1767720"/>
                  </a:lnTo>
                  <a:lnTo>
                    <a:pt x="5840415" y="1767720"/>
                  </a:lnTo>
                  <a:lnTo>
                    <a:pt x="5827080" y="1767720"/>
                  </a:lnTo>
                  <a:lnTo>
                    <a:pt x="5813746" y="1767720"/>
                  </a:lnTo>
                  <a:lnTo>
                    <a:pt x="5800412" y="1767720"/>
                  </a:lnTo>
                  <a:lnTo>
                    <a:pt x="5787077" y="1767720"/>
                  </a:lnTo>
                  <a:lnTo>
                    <a:pt x="5773743" y="1767720"/>
                  </a:lnTo>
                  <a:lnTo>
                    <a:pt x="5760409" y="1767720"/>
                  </a:lnTo>
                  <a:lnTo>
                    <a:pt x="5747075" y="1767720"/>
                  </a:lnTo>
                  <a:lnTo>
                    <a:pt x="5733740" y="1767720"/>
                  </a:lnTo>
                  <a:lnTo>
                    <a:pt x="5720406" y="1767720"/>
                  </a:lnTo>
                  <a:lnTo>
                    <a:pt x="5707072" y="1767720"/>
                  </a:lnTo>
                  <a:lnTo>
                    <a:pt x="5693737" y="1767720"/>
                  </a:lnTo>
                  <a:lnTo>
                    <a:pt x="5680403" y="1767720"/>
                  </a:lnTo>
                  <a:lnTo>
                    <a:pt x="5667069" y="1767720"/>
                  </a:lnTo>
                  <a:lnTo>
                    <a:pt x="5653735" y="1767720"/>
                  </a:lnTo>
                  <a:lnTo>
                    <a:pt x="5640400" y="1767720"/>
                  </a:lnTo>
                  <a:lnTo>
                    <a:pt x="5627066" y="1767720"/>
                  </a:lnTo>
                  <a:lnTo>
                    <a:pt x="5613732" y="1767720"/>
                  </a:lnTo>
                  <a:lnTo>
                    <a:pt x="5600397" y="1767720"/>
                  </a:lnTo>
                  <a:lnTo>
                    <a:pt x="5587063" y="1767720"/>
                  </a:lnTo>
                  <a:lnTo>
                    <a:pt x="5573729" y="1767720"/>
                  </a:lnTo>
                  <a:lnTo>
                    <a:pt x="5560395" y="1767720"/>
                  </a:lnTo>
                  <a:lnTo>
                    <a:pt x="5547060" y="1767720"/>
                  </a:lnTo>
                  <a:lnTo>
                    <a:pt x="5533726" y="1767720"/>
                  </a:lnTo>
                  <a:lnTo>
                    <a:pt x="5520392" y="1767720"/>
                  </a:lnTo>
                  <a:lnTo>
                    <a:pt x="5507057" y="1767720"/>
                  </a:lnTo>
                  <a:lnTo>
                    <a:pt x="5493723" y="1767720"/>
                  </a:lnTo>
                  <a:lnTo>
                    <a:pt x="5480389" y="1767720"/>
                  </a:lnTo>
                  <a:lnTo>
                    <a:pt x="5467055" y="1767720"/>
                  </a:lnTo>
                  <a:lnTo>
                    <a:pt x="5453720" y="1767720"/>
                  </a:lnTo>
                  <a:lnTo>
                    <a:pt x="5440386" y="1767720"/>
                  </a:lnTo>
                  <a:lnTo>
                    <a:pt x="5427052" y="1767720"/>
                  </a:lnTo>
                  <a:lnTo>
                    <a:pt x="5413718" y="1767720"/>
                  </a:lnTo>
                  <a:lnTo>
                    <a:pt x="5400383" y="1767720"/>
                  </a:lnTo>
                  <a:lnTo>
                    <a:pt x="5387049" y="1767720"/>
                  </a:lnTo>
                  <a:lnTo>
                    <a:pt x="5373715" y="1767720"/>
                  </a:lnTo>
                  <a:lnTo>
                    <a:pt x="5360380" y="1767720"/>
                  </a:lnTo>
                  <a:lnTo>
                    <a:pt x="5347046" y="1767720"/>
                  </a:lnTo>
                  <a:lnTo>
                    <a:pt x="5333712" y="1767720"/>
                  </a:lnTo>
                  <a:lnTo>
                    <a:pt x="5320378" y="1767720"/>
                  </a:lnTo>
                  <a:lnTo>
                    <a:pt x="5307043" y="1767720"/>
                  </a:lnTo>
                  <a:lnTo>
                    <a:pt x="5293709" y="1767720"/>
                  </a:lnTo>
                  <a:lnTo>
                    <a:pt x="5280375" y="1767720"/>
                  </a:lnTo>
                  <a:lnTo>
                    <a:pt x="5267040" y="1767720"/>
                  </a:lnTo>
                  <a:lnTo>
                    <a:pt x="5253706" y="1767720"/>
                  </a:lnTo>
                  <a:lnTo>
                    <a:pt x="5240372" y="1767720"/>
                  </a:lnTo>
                  <a:lnTo>
                    <a:pt x="5227038" y="1767720"/>
                  </a:lnTo>
                  <a:lnTo>
                    <a:pt x="5213703" y="1767720"/>
                  </a:lnTo>
                  <a:lnTo>
                    <a:pt x="5200369" y="1767720"/>
                  </a:lnTo>
                  <a:lnTo>
                    <a:pt x="5187035" y="1767720"/>
                  </a:lnTo>
                  <a:lnTo>
                    <a:pt x="5173700" y="1767720"/>
                  </a:lnTo>
                  <a:lnTo>
                    <a:pt x="5160366" y="1767720"/>
                  </a:lnTo>
                  <a:lnTo>
                    <a:pt x="5147032" y="1767720"/>
                  </a:lnTo>
                  <a:lnTo>
                    <a:pt x="5133698" y="1767720"/>
                  </a:lnTo>
                  <a:lnTo>
                    <a:pt x="5120363" y="1767720"/>
                  </a:lnTo>
                  <a:lnTo>
                    <a:pt x="5107029" y="1767720"/>
                  </a:lnTo>
                  <a:lnTo>
                    <a:pt x="5093695" y="1767720"/>
                  </a:lnTo>
                  <a:lnTo>
                    <a:pt x="5080361" y="1767720"/>
                  </a:lnTo>
                  <a:lnTo>
                    <a:pt x="5067026" y="1767720"/>
                  </a:lnTo>
                  <a:lnTo>
                    <a:pt x="5053692" y="1767720"/>
                  </a:lnTo>
                  <a:lnTo>
                    <a:pt x="5040358" y="1767720"/>
                  </a:lnTo>
                  <a:lnTo>
                    <a:pt x="5027023" y="1767720"/>
                  </a:lnTo>
                  <a:lnTo>
                    <a:pt x="5013689" y="1767720"/>
                  </a:lnTo>
                  <a:lnTo>
                    <a:pt x="5000355" y="1767720"/>
                  </a:lnTo>
                  <a:lnTo>
                    <a:pt x="4987021" y="1767720"/>
                  </a:lnTo>
                  <a:lnTo>
                    <a:pt x="4973686" y="1767720"/>
                  </a:lnTo>
                  <a:lnTo>
                    <a:pt x="4960352" y="1767720"/>
                  </a:lnTo>
                  <a:lnTo>
                    <a:pt x="4947018" y="1767720"/>
                  </a:lnTo>
                  <a:lnTo>
                    <a:pt x="4933683" y="1767720"/>
                  </a:lnTo>
                  <a:lnTo>
                    <a:pt x="4920349" y="1767720"/>
                  </a:lnTo>
                  <a:lnTo>
                    <a:pt x="4907015" y="1767720"/>
                  </a:lnTo>
                  <a:lnTo>
                    <a:pt x="4893681" y="1767720"/>
                  </a:lnTo>
                  <a:lnTo>
                    <a:pt x="4880346" y="1767720"/>
                  </a:lnTo>
                  <a:lnTo>
                    <a:pt x="4867012" y="1767720"/>
                  </a:lnTo>
                  <a:lnTo>
                    <a:pt x="4853678" y="1767720"/>
                  </a:lnTo>
                  <a:lnTo>
                    <a:pt x="4840343" y="1767720"/>
                  </a:lnTo>
                  <a:lnTo>
                    <a:pt x="4827009" y="1767720"/>
                  </a:lnTo>
                  <a:lnTo>
                    <a:pt x="4813675" y="1767720"/>
                  </a:lnTo>
                  <a:lnTo>
                    <a:pt x="4800341" y="1767720"/>
                  </a:lnTo>
                  <a:lnTo>
                    <a:pt x="4787006" y="1767720"/>
                  </a:lnTo>
                  <a:lnTo>
                    <a:pt x="4773672" y="1767720"/>
                  </a:lnTo>
                  <a:lnTo>
                    <a:pt x="4760338" y="1767720"/>
                  </a:lnTo>
                  <a:lnTo>
                    <a:pt x="4747003" y="1767720"/>
                  </a:lnTo>
                  <a:lnTo>
                    <a:pt x="4733669" y="1767720"/>
                  </a:lnTo>
                  <a:lnTo>
                    <a:pt x="4720335" y="1767720"/>
                  </a:lnTo>
                  <a:lnTo>
                    <a:pt x="4707001" y="1767720"/>
                  </a:lnTo>
                  <a:lnTo>
                    <a:pt x="4693666" y="1767720"/>
                  </a:lnTo>
                  <a:lnTo>
                    <a:pt x="4680332" y="1767720"/>
                  </a:lnTo>
                  <a:lnTo>
                    <a:pt x="4666998" y="1767720"/>
                  </a:lnTo>
                  <a:lnTo>
                    <a:pt x="4653664" y="1767720"/>
                  </a:lnTo>
                  <a:lnTo>
                    <a:pt x="4640329" y="1767720"/>
                  </a:lnTo>
                  <a:lnTo>
                    <a:pt x="4626995" y="1767720"/>
                  </a:lnTo>
                  <a:lnTo>
                    <a:pt x="4613661" y="1767720"/>
                  </a:lnTo>
                  <a:lnTo>
                    <a:pt x="4600326" y="1767720"/>
                  </a:lnTo>
                  <a:lnTo>
                    <a:pt x="4586992" y="1767720"/>
                  </a:lnTo>
                  <a:lnTo>
                    <a:pt x="4573658" y="1767720"/>
                  </a:lnTo>
                  <a:lnTo>
                    <a:pt x="4560324" y="1767720"/>
                  </a:lnTo>
                  <a:lnTo>
                    <a:pt x="4546989" y="1767720"/>
                  </a:lnTo>
                  <a:lnTo>
                    <a:pt x="4533655" y="1767720"/>
                  </a:lnTo>
                  <a:lnTo>
                    <a:pt x="4520321" y="1767720"/>
                  </a:lnTo>
                  <a:lnTo>
                    <a:pt x="4506986" y="1767720"/>
                  </a:lnTo>
                  <a:lnTo>
                    <a:pt x="4493652" y="1767720"/>
                  </a:lnTo>
                  <a:lnTo>
                    <a:pt x="4480318" y="1767720"/>
                  </a:lnTo>
                  <a:lnTo>
                    <a:pt x="4466984" y="1767720"/>
                  </a:lnTo>
                  <a:lnTo>
                    <a:pt x="4453649" y="1767720"/>
                  </a:lnTo>
                  <a:lnTo>
                    <a:pt x="4440315" y="1767720"/>
                  </a:lnTo>
                  <a:lnTo>
                    <a:pt x="4426981" y="1767720"/>
                  </a:lnTo>
                  <a:lnTo>
                    <a:pt x="4413646" y="1767720"/>
                  </a:lnTo>
                  <a:lnTo>
                    <a:pt x="4400312" y="1767720"/>
                  </a:lnTo>
                  <a:lnTo>
                    <a:pt x="4386978" y="1767720"/>
                  </a:lnTo>
                  <a:lnTo>
                    <a:pt x="4373644" y="1767720"/>
                  </a:lnTo>
                  <a:lnTo>
                    <a:pt x="4360309" y="1767720"/>
                  </a:lnTo>
                  <a:lnTo>
                    <a:pt x="4346975" y="1767720"/>
                  </a:lnTo>
                  <a:lnTo>
                    <a:pt x="4333641" y="1767720"/>
                  </a:lnTo>
                  <a:lnTo>
                    <a:pt x="4320306" y="1767720"/>
                  </a:lnTo>
                  <a:lnTo>
                    <a:pt x="4306972" y="1767720"/>
                  </a:lnTo>
                  <a:lnTo>
                    <a:pt x="4293638" y="1767720"/>
                  </a:lnTo>
                  <a:lnTo>
                    <a:pt x="4280304" y="1767720"/>
                  </a:lnTo>
                  <a:lnTo>
                    <a:pt x="4266969" y="1767720"/>
                  </a:lnTo>
                  <a:lnTo>
                    <a:pt x="4253635" y="1767720"/>
                  </a:lnTo>
                  <a:lnTo>
                    <a:pt x="4240301" y="1767720"/>
                  </a:lnTo>
                  <a:lnTo>
                    <a:pt x="4226967" y="1767720"/>
                  </a:lnTo>
                  <a:lnTo>
                    <a:pt x="4213632" y="1767720"/>
                  </a:lnTo>
                  <a:lnTo>
                    <a:pt x="4200298" y="1767720"/>
                  </a:lnTo>
                  <a:lnTo>
                    <a:pt x="4186964" y="1767720"/>
                  </a:lnTo>
                  <a:lnTo>
                    <a:pt x="4173629" y="1767720"/>
                  </a:lnTo>
                  <a:lnTo>
                    <a:pt x="4160295" y="1767720"/>
                  </a:lnTo>
                  <a:lnTo>
                    <a:pt x="4146961" y="1767720"/>
                  </a:lnTo>
                  <a:lnTo>
                    <a:pt x="4133627" y="1767720"/>
                  </a:lnTo>
                  <a:lnTo>
                    <a:pt x="4120292" y="1767720"/>
                  </a:lnTo>
                  <a:lnTo>
                    <a:pt x="4106958" y="1767720"/>
                  </a:lnTo>
                  <a:lnTo>
                    <a:pt x="4093624" y="1767720"/>
                  </a:lnTo>
                  <a:lnTo>
                    <a:pt x="4080289" y="1767720"/>
                  </a:lnTo>
                  <a:lnTo>
                    <a:pt x="4066955" y="1767720"/>
                  </a:lnTo>
                  <a:lnTo>
                    <a:pt x="4053621" y="1767720"/>
                  </a:lnTo>
                  <a:lnTo>
                    <a:pt x="4040287" y="1767720"/>
                  </a:lnTo>
                  <a:lnTo>
                    <a:pt x="4026952" y="1767720"/>
                  </a:lnTo>
                  <a:lnTo>
                    <a:pt x="4013618" y="1767720"/>
                  </a:lnTo>
                  <a:lnTo>
                    <a:pt x="4000284" y="1767720"/>
                  </a:lnTo>
                  <a:lnTo>
                    <a:pt x="3986949" y="1767720"/>
                  </a:lnTo>
                  <a:lnTo>
                    <a:pt x="3973615" y="1767720"/>
                  </a:lnTo>
                  <a:lnTo>
                    <a:pt x="3960281" y="1767720"/>
                  </a:lnTo>
                  <a:lnTo>
                    <a:pt x="3946947" y="1767720"/>
                  </a:lnTo>
                  <a:lnTo>
                    <a:pt x="3933612" y="1767720"/>
                  </a:lnTo>
                  <a:lnTo>
                    <a:pt x="3920278" y="1767720"/>
                  </a:lnTo>
                  <a:lnTo>
                    <a:pt x="3906944" y="1767720"/>
                  </a:lnTo>
                  <a:lnTo>
                    <a:pt x="3893610" y="1767720"/>
                  </a:lnTo>
                  <a:lnTo>
                    <a:pt x="3880275" y="1767720"/>
                  </a:lnTo>
                  <a:lnTo>
                    <a:pt x="3866941" y="1767720"/>
                  </a:lnTo>
                  <a:lnTo>
                    <a:pt x="3853607" y="1767720"/>
                  </a:lnTo>
                  <a:lnTo>
                    <a:pt x="3840272" y="1767720"/>
                  </a:lnTo>
                  <a:lnTo>
                    <a:pt x="3826938" y="1767720"/>
                  </a:lnTo>
                  <a:lnTo>
                    <a:pt x="3813604" y="1767720"/>
                  </a:lnTo>
                  <a:lnTo>
                    <a:pt x="3800270" y="1767720"/>
                  </a:lnTo>
                  <a:lnTo>
                    <a:pt x="3786935" y="1767720"/>
                  </a:lnTo>
                  <a:lnTo>
                    <a:pt x="3773601" y="1767720"/>
                  </a:lnTo>
                  <a:lnTo>
                    <a:pt x="3760267" y="1767720"/>
                  </a:lnTo>
                  <a:lnTo>
                    <a:pt x="3746932" y="1767720"/>
                  </a:lnTo>
                  <a:lnTo>
                    <a:pt x="3733598" y="1767720"/>
                  </a:lnTo>
                  <a:lnTo>
                    <a:pt x="3720264" y="1767720"/>
                  </a:lnTo>
                  <a:lnTo>
                    <a:pt x="3706930" y="1767720"/>
                  </a:lnTo>
                  <a:lnTo>
                    <a:pt x="3693595" y="1767720"/>
                  </a:lnTo>
                  <a:lnTo>
                    <a:pt x="3680261" y="1767720"/>
                  </a:lnTo>
                  <a:lnTo>
                    <a:pt x="3666927" y="1767720"/>
                  </a:lnTo>
                  <a:lnTo>
                    <a:pt x="3653592" y="1767720"/>
                  </a:lnTo>
                  <a:lnTo>
                    <a:pt x="3640258" y="1767720"/>
                  </a:lnTo>
                  <a:lnTo>
                    <a:pt x="3626924" y="1767720"/>
                  </a:lnTo>
                  <a:lnTo>
                    <a:pt x="3613590" y="1767720"/>
                  </a:lnTo>
                  <a:lnTo>
                    <a:pt x="3600255" y="1767720"/>
                  </a:lnTo>
                  <a:lnTo>
                    <a:pt x="3586921" y="1767720"/>
                  </a:lnTo>
                  <a:lnTo>
                    <a:pt x="3573587" y="1767720"/>
                  </a:lnTo>
                  <a:lnTo>
                    <a:pt x="3560252" y="1767720"/>
                  </a:lnTo>
                  <a:lnTo>
                    <a:pt x="3546918" y="1767720"/>
                  </a:lnTo>
                  <a:lnTo>
                    <a:pt x="3533584" y="1767720"/>
                  </a:lnTo>
                  <a:lnTo>
                    <a:pt x="3520250" y="1767720"/>
                  </a:lnTo>
                  <a:lnTo>
                    <a:pt x="3506915" y="1767720"/>
                  </a:lnTo>
                  <a:lnTo>
                    <a:pt x="3493581" y="1767720"/>
                  </a:lnTo>
                  <a:lnTo>
                    <a:pt x="3480247" y="1767720"/>
                  </a:lnTo>
                  <a:lnTo>
                    <a:pt x="3466913" y="1767720"/>
                  </a:lnTo>
                  <a:lnTo>
                    <a:pt x="3453578" y="1767720"/>
                  </a:lnTo>
                  <a:lnTo>
                    <a:pt x="3440244" y="1767720"/>
                  </a:lnTo>
                  <a:lnTo>
                    <a:pt x="3426910" y="1767720"/>
                  </a:lnTo>
                  <a:lnTo>
                    <a:pt x="3413575" y="1767720"/>
                  </a:lnTo>
                  <a:lnTo>
                    <a:pt x="3400241" y="1767720"/>
                  </a:lnTo>
                  <a:lnTo>
                    <a:pt x="3386907" y="1767720"/>
                  </a:lnTo>
                  <a:lnTo>
                    <a:pt x="3373573" y="1767720"/>
                  </a:lnTo>
                  <a:lnTo>
                    <a:pt x="3360238" y="1767720"/>
                  </a:lnTo>
                  <a:lnTo>
                    <a:pt x="3346904" y="1767720"/>
                  </a:lnTo>
                  <a:lnTo>
                    <a:pt x="3333570" y="1767720"/>
                  </a:lnTo>
                  <a:lnTo>
                    <a:pt x="3320235" y="1767720"/>
                  </a:lnTo>
                  <a:lnTo>
                    <a:pt x="3306901" y="1767720"/>
                  </a:lnTo>
                  <a:lnTo>
                    <a:pt x="3293567" y="1767720"/>
                  </a:lnTo>
                  <a:lnTo>
                    <a:pt x="3280233" y="1767720"/>
                  </a:lnTo>
                  <a:lnTo>
                    <a:pt x="3266898" y="1767720"/>
                  </a:lnTo>
                  <a:lnTo>
                    <a:pt x="3253564" y="1767720"/>
                  </a:lnTo>
                  <a:lnTo>
                    <a:pt x="3240230" y="1767720"/>
                  </a:lnTo>
                  <a:lnTo>
                    <a:pt x="3226895" y="1767720"/>
                  </a:lnTo>
                  <a:lnTo>
                    <a:pt x="3213561" y="1767720"/>
                  </a:lnTo>
                  <a:lnTo>
                    <a:pt x="3200227" y="1767720"/>
                  </a:lnTo>
                  <a:lnTo>
                    <a:pt x="3186893" y="1767720"/>
                  </a:lnTo>
                  <a:lnTo>
                    <a:pt x="3173558" y="1767720"/>
                  </a:lnTo>
                  <a:lnTo>
                    <a:pt x="3160224" y="1767720"/>
                  </a:lnTo>
                  <a:lnTo>
                    <a:pt x="3146890" y="1767720"/>
                  </a:lnTo>
                  <a:lnTo>
                    <a:pt x="3133556" y="1767720"/>
                  </a:lnTo>
                  <a:lnTo>
                    <a:pt x="3120221" y="1767720"/>
                  </a:lnTo>
                  <a:lnTo>
                    <a:pt x="3106887" y="1767720"/>
                  </a:lnTo>
                  <a:lnTo>
                    <a:pt x="3093553" y="1767720"/>
                  </a:lnTo>
                  <a:lnTo>
                    <a:pt x="3080218" y="1767720"/>
                  </a:lnTo>
                  <a:lnTo>
                    <a:pt x="3066884" y="1767720"/>
                  </a:lnTo>
                  <a:lnTo>
                    <a:pt x="3053550" y="1767720"/>
                  </a:lnTo>
                  <a:lnTo>
                    <a:pt x="3040216" y="1767720"/>
                  </a:lnTo>
                  <a:lnTo>
                    <a:pt x="3026881" y="1767720"/>
                  </a:lnTo>
                  <a:lnTo>
                    <a:pt x="3013547" y="1767720"/>
                  </a:lnTo>
                  <a:lnTo>
                    <a:pt x="3000213" y="1767720"/>
                  </a:lnTo>
                  <a:lnTo>
                    <a:pt x="2986878" y="1767720"/>
                  </a:lnTo>
                  <a:lnTo>
                    <a:pt x="2973544" y="1767720"/>
                  </a:lnTo>
                  <a:lnTo>
                    <a:pt x="2960210" y="1767720"/>
                  </a:lnTo>
                  <a:lnTo>
                    <a:pt x="2946876" y="1767720"/>
                  </a:lnTo>
                  <a:lnTo>
                    <a:pt x="2933541" y="1767720"/>
                  </a:lnTo>
                  <a:lnTo>
                    <a:pt x="2920207" y="1767720"/>
                  </a:lnTo>
                  <a:lnTo>
                    <a:pt x="2906873" y="1767720"/>
                  </a:lnTo>
                  <a:lnTo>
                    <a:pt x="2893538" y="1767720"/>
                  </a:lnTo>
                  <a:lnTo>
                    <a:pt x="2880204" y="1767720"/>
                  </a:lnTo>
                  <a:lnTo>
                    <a:pt x="2866870" y="1767720"/>
                  </a:lnTo>
                  <a:lnTo>
                    <a:pt x="2853536" y="1767720"/>
                  </a:lnTo>
                  <a:lnTo>
                    <a:pt x="2840201" y="1767720"/>
                  </a:lnTo>
                  <a:lnTo>
                    <a:pt x="2826867" y="1767720"/>
                  </a:lnTo>
                  <a:lnTo>
                    <a:pt x="2813533" y="1767720"/>
                  </a:lnTo>
                  <a:lnTo>
                    <a:pt x="2800198" y="1767720"/>
                  </a:lnTo>
                  <a:lnTo>
                    <a:pt x="2786864" y="1767720"/>
                  </a:lnTo>
                  <a:lnTo>
                    <a:pt x="2773530" y="1767720"/>
                  </a:lnTo>
                  <a:lnTo>
                    <a:pt x="2760196" y="1767720"/>
                  </a:lnTo>
                  <a:lnTo>
                    <a:pt x="2746861" y="1767720"/>
                  </a:lnTo>
                  <a:lnTo>
                    <a:pt x="2733527" y="1767720"/>
                  </a:lnTo>
                  <a:lnTo>
                    <a:pt x="2720193" y="1767720"/>
                  </a:lnTo>
                  <a:lnTo>
                    <a:pt x="2706859" y="1767720"/>
                  </a:lnTo>
                  <a:lnTo>
                    <a:pt x="2693524" y="1767720"/>
                  </a:lnTo>
                  <a:lnTo>
                    <a:pt x="2680190" y="1767720"/>
                  </a:lnTo>
                  <a:lnTo>
                    <a:pt x="2666856" y="1767720"/>
                  </a:lnTo>
                  <a:lnTo>
                    <a:pt x="2653521" y="1767720"/>
                  </a:lnTo>
                  <a:lnTo>
                    <a:pt x="2640187" y="1767720"/>
                  </a:lnTo>
                  <a:lnTo>
                    <a:pt x="2626853" y="1767720"/>
                  </a:lnTo>
                  <a:lnTo>
                    <a:pt x="2613519" y="1767720"/>
                  </a:lnTo>
                  <a:lnTo>
                    <a:pt x="2600184" y="1767720"/>
                  </a:lnTo>
                  <a:lnTo>
                    <a:pt x="2586850" y="1767720"/>
                  </a:lnTo>
                  <a:lnTo>
                    <a:pt x="2573516" y="1767720"/>
                  </a:lnTo>
                  <a:lnTo>
                    <a:pt x="2560181" y="1767720"/>
                  </a:lnTo>
                  <a:lnTo>
                    <a:pt x="2546847" y="1767720"/>
                  </a:lnTo>
                  <a:lnTo>
                    <a:pt x="2533513" y="1767720"/>
                  </a:lnTo>
                  <a:lnTo>
                    <a:pt x="2520179" y="1767720"/>
                  </a:lnTo>
                  <a:lnTo>
                    <a:pt x="2506844" y="1767720"/>
                  </a:lnTo>
                  <a:lnTo>
                    <a:pt x="2493510" y="1767720"/>
                  </a:lnTo>
                  <a:lnTo>
                    <a:pt x="2480176" y="1767720"/>
                  </a:lnTo>
                  <a:lnTo>
                    <a:pt x="2466841" y="1767720"/>
                  </a:lnTo>
                  <a:lnTo>
                    <a:pt x="2453507" y="1767720"/>
                  </a:lnTo>
                  <a:lnTo>
                    <a:pt x="2440173" y="1767720"/>
                  </a:lnTo>
                  <a:lnTo>
                    <a:pt x="2426839" y="1767720"/>
                  </a:lnTo>
                  <a:lnTo>
                    <a:pt x="2413504" y="1767720"/>
                  </a:lnTo>
                  <a:lnTo>
                    <a:pt x="2400170" y="1767720"/>
                  </a:lnTo>
                  <a:lnTo>
                    <a:pt x="2386836" y="1767720"/>
                  </a:lnTo>
                  <a:lnTo>
                    <a:pt x="2373501" y="1767720"/>
                  </a:lnTo>
                  <a:lnTo>
                    <a:pt x="2360167" y="1767720"/>
                  </a:lnTo>
                  <a:lnTo>
                    <a:pt x="2346833" y="1767720"/>
                  </a:lnTo>
                  <a:lnTo>
                    <a:pt x="2333499" y="1767720"/>
                  </a:lnTo>
                  <a:lnTo>
                    <a:pt x="2320164" y="1767720"/>
                  </a:lnTo>
                  <a:lnTo>
                    <a:pt x="2306830" y="1767720"/>
                  </a:lnTo>
                  <a:lnTo>
                    <a:pt x="2293496" y="1767720"/>
                  </a:lnTo>
                  <a:lnTo>
                    <a:pt x="2280162" y="1767720"/>
                  </a:lnTo>
                  <a:lnTo>
                    <a:pt x="2266827" y="1767720"/>
                  </a:lnTo>
                  <a:lnTo>
                    <a:pt x="2253493" y="1767720"/>
                  </a:lnTo>
                  <a:lnTo>
                    <a:pt x="2240159" y="1767720"/>
                  </a:lnTo>
                  <a:lnTo>
                    <a:pt x="2226824" y="1767720"/>
                  </a:lnTo>
                  <a:lnTo>
                    <a:pt x="2213490" y="1767720"/>
                  </a:lnTo>
                  <a:lnTo>
                    <a:pt x="2200156" y="1767720"/>
                  </a:lnTo>
                  <a:lnTo>
                    <a:pt x="2186822" y="1767720"/>
                  </a:lnTo>
                  <a:lnTo>
                    <a:pt x="2173487" y="1767720"/>
                  </a:lnTo>
                  <a:lnTo>
                    <a:pt x="2160153" y="1767720"/>
                  </a:lnTo>
                  <a:lnTo>
                    <a:pt x="2146819" y="1767720"/>
                  </a:lnTo>
                  <a:lnTo>
                    <a:pt x="2133484" y="1767720"/>
                  </a:lnTo>
                  <a:lnTo>
                    <a:pt x="2120150" y="1767720"/>
                  </a:lnTo>
                  <a:lnTo>
                    <a:pt x="2106816" y="1767720"/>
                  </a:lnTo>
                  <a:lnTo>
                    <a:pt x="2093482" y="1767720"/>
                  </a:lnTo>
                  <a:lnTo>
                    <a:pt x="2080147" y="1767720"/>
                  </a:lnTo>
                  <a:lnTo>
                    <a:pt x="2066813" y="1767720"/>
                  </a:lnTo>
                  <a:lnTo>
                    <a:pt x="2053479" y="1767720"/>
                  </a:lnTo>
                  <a:lnTo>
                    <a:pt x="2040144" y="1767720"/>
                  </a:lnTo>
                  <a:lnTo>
                    <a:pt x="2026810" y="1767720"/>
                  </a:lnTo>
                  <a:lnTo>
                    <a:pt x="2013476" y="1767720"/>
                  </a:lnTo>
                  <a:lnTo>
                    <a:pt x="2000142" y="1767720"/>
                  </a:lnTo>
                  <a:lnTo>
                    <a:pt x="1986807" y="1767720"/>
                  </a:lnTo>
                  <a:lnTo>
                    <a:pt x="1973473" y="1767720"/>
                  </a:lnTo>
                  <a:lnTo>
                    <a:pt x="1960139" y="1767720"/>
                  </a:lnTo>
                  <a:lnTo>
                    <a:pt x="1946805" y="1767720"/>
                  </a:lnTo>
                  <a:lnTo>
                    <a:pt x="1933470" y="1767720"/>
                  </a:lnTo>
                  <a:lnTo>
                    <a:pt x="1920136" y="1767720"/>
                  </a:lnTo>
                  <a:lnTo>
                    <a:pt x="1906802" y="1767720"/>
                  </a:lnTo>
                  <a:lnTo>
                    <a:pt x="1893467" y="1767720"/>
                  </a:lnTo>
                  <a:lnTo>
                    <a:pt x="1880133" y="1767720"/>
                  </a:lnTo>
                  <a:lnTo>
                    <a:pt x="1866799" y="1767720"/>
                  </a:lnTo>
                  <a:lnTo>
                    <a:pt x="1853465" y="1767720"/>
                  </a:lnTo>
                  <a:lnTo>
                    <a:pt x="1840130" y="1767720"/>
                  </a:lnTo>
                  <a:lnTo>
                    <a:pt x="1826796" y="1767720"/>
                  </a:lnTo>
                  <a:lnTo>
                    <a:pt x="1813462" y="1767720"/>
                  </a:lnTo>
                  <a:lnTo>
                    <a:pt x="1800127" y="1767720"/>
                  </a:lnTo>
                  <a:lnTo>
                    <a:pt x="1786793" y="1767720"/>
                  </a:lnTo>
                  <a:lnTo>
                    <a:pt x="1773459" y="1767720"/>
                  </a:lnTo>
                  <a:lnTo>
                    <a:pt x="1760125" y="1767720"/>
                  </a:lnTo>
                  <a:lnTo>
                    <a:pt x="1746790" y="1767720"/>
                  </a:lnTo>
                  <a:lnTo>
                    <a:pt x="1733456" y="1767720"/>
                  </a:lnTo>
                  <a:lnTo>
                    <a:pt x="1720122" y="1767720"/>
                  </a:lnTo>
                  <a:lnTo>
                    <a:pt x="1706787" y="1767720"/>
                  </a:lnTo>
                  <a:lnTo>
                    <a:pt x="1693453" y="1767720"/>
                  </a:lnTo>
                  <a:lnTo>
                    <a:pt x="1680119" y="1767720"/>
                  </a:lnTo>
                  <a:lnTo>
                    <a:pt x="1666785" y="1767720"/>
                  </a:lnTo>
                  <a:lnTo>
                    <a:pt x="1653450" y="1767720"/>
                  </a:lnTo>
                  <a:lnTo>
                    <a:pt x="1640116" y="1767720"/>
                  </a:lnTo>
                  <a:lnTo>
                    <a:pt x="1626782" y="1767720"/>
                  </a:lnTo>
                  <a:lnTo>
                    <a:pt x="1613447" y="1767720"/>
                  </a:lnTo>
                  <a:lnTo>
                    <a:pt x="1600113" y="1767720"/>
                  </a:lnTo>
                  <a:lnTo>
                    <a:pt x="1586779" y="1767720"/>
                  </a:lnTo>
                  <a:lnTo>
                    <a:pt x="1573445" y="1767720"/>
                  </a:lnTo>
                  <a:lnTo>
                    <a:pt x="1560110" y="1767720"/>
                  </a:lnTo>
                  <a:lnTo>
                    <a:pt x="1546776" y="1767720"/>
                  </a:lnTo>
                  <a:lnTo>
                    <a:pt x="1533442" y="1767720"/>
                  </a:lnTo>
                  <a:lnTo>
                    <a:pt x="1520108" y="1767720"/>
                  </a:lnTo>
                  <a:lnTo>
                    <a:pt x="1506773" y="1767720"/>
                  </a:lnTo>
                  <a:lnTo>
                    <a:pt x="1493439" y="1767720"/>
                  </a:lnTo>
                  <a:lnTo>
                    <a:pt x="1480105" y="1767720"/>
                  </a:lnTo>
                  <a:lnTo>
                    <a:pt x="1466770" y="1767720"/>
                  </a:lnTo>
                  <a:lnTo>
                    <a:pt x="1453436" y="1767720"/>
                  </a:lnTo>
                  <a:lnTo>
                    <a:pt x="1440102" y="1767720"/>
                  </a:lnTo>
                  <a:lnTo>
                    <a:pt x="1426768" y="1767720"/>
                  </a:lnTo>
                  <a:lnTo>
                    <a:pt x="1413433" y="1767720"/>
                  </a:lnTo>
                  <a:lnTo>
                    <a:pt x="1400099" y="1767720"/>
                  </a:lnTo>
                  <a:lnTo>
                    <a:pt x="1386765" y="1767720"/>
                  </a:lnTo>
                  <a:lnTo>
                    <a:pt x="1373430" y="1767720"/>
                  </a:lnTo>
                  <a:lnTo>
                    <a:pt x="1360096" y="1767720"/>
                  </a:lnTo>
                  <a:lnTo>
                    <a:pt x="1346762" y="1767720"/>
                  </a:lnTo>
                  <a:lnTo>
                    <a:pt x="1333428" y="1767720"/>
                  </a:lnTo>
                  <a:lnTo>
                    <a:pt x="1320093" y="1767720"/>
                  </a:lnTo>
                  <a:lnTo>
                    <a:pt x="1306759" y="1767720"/>
                  </a:lnTo>
                  <a:lnTo>
                    <a:pt x="1293425" y="1767720"/>
                  </a:lnTo>
                  <a:lnTo>
                    <a:pt x="1280090" y="1767720"/>
                  </a:lnTo>
                  <a:lnTo>
                    <a:pt x="1266756" y="1767720"/>
                  </a:lnTo>
                  <a:lnTo>
                    <a:pt x="1253422" y="1767720"/>
                  </a:lnTo>
                  <a:lnTo>
                    <a:pt x="1240088" y="1767720"/>
                  </a:lnTo>
                  <a:lnTo>
                    <a:pt x="1226753" y="1767720"/>
                  </a:lnTo>
                  <a:lnTo>
                    <a:pt x="1213419" y="1767720"/>
                  </a:lnTo>
                  <a:lnTo>
                    <a:pt x="1200085" y="1767720"/>
                  </a:lnTo>
                  <a:lnTo>
                    <a:pt x="1186750" y="1767720"/>
                  </a:lnTo>
                  <a:lnTo>
                    <a:pt x="1173416" y="1767720"/>
                  </a:lnTo>
                  <a:lnTo>
                    <a:pt x="1160082" y="1767720"/>
                  </a:lnTo>
                  <a:lnTo>
                    <a:pt x="1146748" y="1767720"/>
                  </a:lnTo>
                  <a:lnTo>
                    <a:pt x="1133413" y="1767720"/>
                  </a:lnTo>
                  <a:lnTo>
                    <a:pt x="1120079" y="1767720"/>
                  </a:lnTo>
                  <a:lnTo>
                    <a:pt x="1106745" y="1767720"/>
                  </a:lnTo>
                  <a:lnTo>
                    <a:pt x="1093411" y="1767720"/>
                  </a:lnTo>
                  <a:lnTo>
                    <a:pt x="1080076" y="1767720"/>
                  </a:lnTo>
                  <a:lnTo>
                    <a:pt x="1066742" y="1767720"/>
                  </a:lnTo>
                  <a:lnTo>
                    <a:pt x="1053408" y="1767720"/>
                  </a:lnTo>
                  <a:lnTo>
                    <a:pt x="1040073" y="1767720"/>
                  </a:lnTo>
                  <a:lnTo>
                    <a:pt x="1026739" y="1767720"/>
                  </a:lnTo>
                  <a:lnTo>
                    <a:pt x="1013405" y="1767720"/>
                  </a:lnTo>
                  <a:lnTo>
                    <a:pt x="1000071" y="1767720"/>
                  </a:lnTo>
                  <a:lnTo>
                    <a:pt x="986736" y="1767720"/>
                  </a:lnTo>
                  <a:lnTo>
                    <a:pt x="973402" y="1767720"/>
                  </a:lnTo>
                  <a:lnTo>
                    <a:pt x="960068" y="1767720"/>
                  </a:lnTo>
                  <a:lnTo>
                    <a:pt x="946733" y="1767720"/>
                  </a:lnTo>
                  <a:lnTo>
                    <a:pt x="933399" y="1767720"/>
                  </a:lnTo>
                  <a:lnTo>
                    <a:pt x="920065" y="1767720"/>
                  </a:lnTo>
                  <a:lnTo>
                    <a:pt x="906731" y="1767720"/>
                  </a:lnTo>
                  <a:lnTo>
                    <a:pt x="893396" y="1767720"/>
                  </a:lnTo>
                  <a:lnTo>
                    <a:pt x="880062" y="1767720"/>
                  </a:lnTo>
                  <a:lnTo>
                    <a:pt x="866728" y="1767720"/>
                  </a:lnTo>
                  <a:lnTo>
                    <a:pt x="853393" y="1767720"/>
                  </a:lnTo>
                  <a:lnTo>
                    <a:pt x="840059" y="1767720"/>
                  </a:lnTo>
                  <a:lnTo>
                    <a:pt x="826725" y="1767720"/>
                  </a:lnTo>
                  <a:lnTo>
                    <a:pt x="813391" y="1767720"/>
                  </a:lnTo>
                  <a:lnTo>
                    <a:pt x="800056" y="1767720"/>
                  </a:lnTo>
                  <a:lnTo>
                    <a:pt x="786722" y="1767720"/>
                  </a:lnTo>
                  <a:lnTo>
                    <a:pt x="773388" y="1767720"/>
                  </a:lnTo>
                  <a:lnTo>
                    <a:pt x="760054" y="1767720"/>
                  </a:lnTo>
                  <a:lnTo>
                    <a:pt x="746719" y="1767720"/>
                  </a:lnTo>
                  <a:lnTo>
                    <a:pt x="733385" y="1767720"/>
                  </a:lnTo>
                  <a:lnTo>
                    <a:pt x="720051" y="1767720"/>
                  </a:lnTo>
                  <a:lnTo>
                    <a:pt x="706716" y="1767720"/>
                  </a:lnTo>
                  <a:lnTo>
                    <a:pt x="693382" y="1767720"/>
                  </a:lnTo>
                  <a:lnTo>
                    <a:pt x="680048" y="1767720"/>
                  </a:lnTo>
                  <a:lnTo>
                    <a:pt x="666714" y="1767720"/>
                  </a:lnTo>
                  <a:lnTo>
                    <a:pt x="653379" y="1767720"/>
                  </a:lnTo>
                  <a:lnTo>
                    <a:pt x="640045" y="1767720"/>
                  </a:lnTo>
                  <a:lnTo>
                    <a:pt x="626711" y="1767720"/>
                  </a:lnTo>
                  <a:lnTo>
                    <a:pt x="613376" y="1767720"/>
                  </a:lnTo>
                  <a:lnTo>
                    <a:pt x="600042" y="1767720"/>
                  </a:lnTo>
                  <a:lnTo>
                    <a:pt x="586708" y="1767720"/>
                  </a:lnTo>
                  <a:lnTo>
                    <a:pt x="573374" y="1767720"/>
                  </a:lnTo>
                  <a:lnTo>
                    <a:pt x="560039" y="1767720"/>
                  </a:lnTo>
                  <a:lnTo>
                    <a:pt x="546705" y="1767720"/>
                  </a:lnTo>
                  <a:lnTo>
                    <a:pt x="533371" y="1767720"/>
                  </a:lnTo>
                  <a:lnTo>
                    <a:pt x="520036" y="1767720"/>
                  </a:lnTo>
                  <a:lnTo>
                    <a:pt x="506702" y="1767720"/>
                  </a:lnTo>
                  <a:lnTo>
                    <a:pt x="493368" y="1767720"/>
                  </a:lnTo>
                  <a:lnTo>
                    <a:pt x="480034" y="1767720"/>
                  </a:lnTo>
                  <a:lnTo>
                    <a:pt x="466699" y="1767720"/>
                  </a:lnTo>
                  <a:lnTo>
                    <a:pt x="453365" y="1767720"/>
                  </a:lnTo>
                  <a:lnTo>
                    <a:pt x="440031" y="1767720"/>
                  </a:lnTo>
                  <a:lnTo>
                    <a:pt x="426696" y="1767720"/>
                  </a:lnTo>
                  <a:lnTo>
                    <a:pt x="413362" y="1767720"/>
                  </a:lnTo>
                  <a:lnTo>
                    <a:pt x="400028" y="1767720"/>
                  </a:lnTo>
                  <a:lnTo>
                    <a:pt x="386694" y="1767720"/>
                  </a:lnTo>
                  <a:lnTo>
                    <a:pt x="373359" y="1767720"/>
                  </a:lnTo>
                  <a:lnTo>
                    <a:pt x="360025" y="1767720"/>
                  </a:lnTo>
                  <a:lnTo>
                    <a:pt x="346691" y="1767720"/>
                  </a:lnTo>
                  <a:lnTo>
                    <a:pt x="333357" y="1767720"/>
                  </a:lnTo>
                  <a:lnTo>
                    <a:pt x="320022" y="1767720"/>
                  </a:lnTo>
                  <a:lnTo>
                    <a:pt x="306688" y="1767720"/>
                  </a:lnTo>
                  <a:lnTo>
                    <a:pt x="293354" y="1767720"/>
                  </a:lnTo>
                  <a:lnTo>
                    <a:pt x="280019" y="1767720"/>
                  </a:lnTo>
                  <a:lnTo>
                    <a:pt x="266685" y="1767720"/>
                  </a:lnTo>
                  <a:lnTo>
                    <a:pt x="253351" y="1767720"/>
                  </a:lnTo>
                  <a:lnTo>
                    <a:pt x="240017" y="1767720"/>
                  </a:lnTo>
                  <a:lnTo>
                    <a:pt x="226682" y="1767720"/>
                  </a:lnTo>
                  <a:lnTo>
                    <a:pt x="213348" y="1767720"/>
                  </a:lnTo>
                  <a:lnTo>
                    <a:pt x="200014" y="1767720"/>
                  </a:lnTo>
                  <a:lnTo>
                    <a:pt x="186679" y="1767720"/>
                  </a:lnTo>
                  <a:lnTo>
                    <a:pt x="173345" y="1767720"/>
                  </a:lnTo>
                  <a:lnTo>
                    <a:pt x="160011" y="1767720"/>
                  </a:lnTo>
                  <a:lnTo>
                    <a:pt x="146677" y="1767720"/>
                  </a:lnTo>
                  <a:lnTo>
                    <a:pt x="133342" y="1767720"/>
                  </a:lnTo>
                  <a:lnTo>
                    <a:pt x="120008" y="1767720"/>
                  </a:lnTo>
                  <a:lnTo>
                    <a:pt x="106674" y="1767720"/>
                  </a:lnTo>
                  <a:lnTo>
                    <a:pt x="93339" y="1767720"/>
                  </a:lnTo>
                  <a:lnTo>
                    <a:pt x="80005" y="1767720"/>
                  </a:lnTo>
                  <a:lnTo>
                    <a:pt x="66671" y="1767720"/>
                  </a:lnTo>
                  <a:lnTo>
                    <a:pt x="53337" y="1767720"/>
                  </a:lnTo>
                  <a:lnTo>
                    <a:pt x="40002" y="1767720"/>
                  </a:lnTo>
                  <a:lnTo>
                    <a:pt x="26668" y="1767720"/>
                  </a:lnTo>
                  <a:lnTo>
                    <a:pt x="13334" y="1767720"/>
                  </a:lnTo>
                  <a:lnTo>
                    <a:pt x="0" y="17677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477659" y="2385816"/>
              <a:ext cx="6813817" cy="3112759"/>
            </a:xfrm>
            <a:custGeom>
              <a:avLst/>
              <a:gdLst/>
              <a:ahLst/>
              <a:cxnLst/>
              <a:rect l="0" t="0" r="0" b="0"/>
              <a:pathLst>
                <a:path w="6813817" h="3112759">
                  <a:moveTo>
                    <a:pt x="0" y="5520"/>
                  </a:moveTo>
                  <a:lnTo>
                    <a:pt x="13334" y="278"/>
                  </a:lnTo>
                  <a:lnTo>
                    <a:pt x="26668" y="0"/>
                  </a:lnTo>
                  <a:lnTo>
                    <a:pt x="40002" y="3216"/>
                  </a:lnTo>
                  <a:lnTo>
                    <a:pt x="53337" y="9920"/>
                  </a:lnTo>
                  <a:lnTo>
                    <a:pt x="66671" y="22338"/>
                  </a:lnTo>
                  <a:lnTo>
                    <a:pt x="80005" y="38209"/>
                  </a:lnTo>
                  <a:lnTo>
                    <a:pt x="93339" y="57397"/>
                  </a:lnTo>
                  <a:lnTo>
                    <a:pt x="106674" y="80984"/>
                  </a:lnTo>
                  <a:lnTo>
                    <a:pt x="120008" y="108732"/>
                  </a:lnTo>
                  <a:lnTo>
                    <a:pt x="133342" y="139489"/>
                  </a:lnTo>
                  <a:lnTo>
                    <a:pt x="146677" y="173340"/>
                  </a:lnTo>
                  <a:lnTo>
                    <a:pt x="160011" y="211753"/>
                  </a:lnTo>
                  <a:lnTo>
                    <a:pt x="173345" y="252753"/>
                  </a:lnTo>
                  <a:lnTo>
                    <a:pt x="186679" y="296272"/>
                  </a:lnTo>
                  <a:lnTo>
                    <a:pt x="200014" y="343174"/>
                  </a:lnTo>
                  <a:lnTo>
                    <a:pt x="213348" y="392765"/>
                  </a:lnTo>
                  <a:lnTo>
                    <a:pt x="226682" y="444356"/>
                  </a:lnTo>
                  <a:lnTo>
                    <a:pt x="240017" y="498079"/>
                  </a:lnTo>
                  <a:lnTo>
                    <a:pt x="253351" y="554392"/>
                  </a:lnTo>
                  <a:lnTo>
                    <a:pt x="266685" y="612139"/>
                  </a:lnTo>
                  <a:lnTo>
                    <a:pt x="280019" y="671243"/>
                  </a:lnTo>
                  <a:lnTo>
                    <a:pt x="293354" y="732087"/>
                  </a:lnTo>
                  <a:lnTo>
                    <a:pt x="306688" y="794001"/>
                  </a:lnTo>
                  <a:lnTo>
                    <a:pt x="320022" y="856700"/>
                  </a:lnTo>
                  <a:lnTo>
                    <a:pt x="333357" y="920194"/>
                  </a:lnTo>
                  <a:lnTo>
                    <a:pt x="346691" y="984319"/>
                  </a:lnTo>
                  <a:lnTo>
                    <a:pt x="360025" y="1048687"/>
                  </a:lnTo>
                  <a:lnTo>
                    <a:pt x="373359" y="1113229"/>
                  </a:lnTo>
                  <a:lnTo>
                    <a:pt x="386694" y="1177740"/>
                  </a:lnTo>
                  <a:lnTo>
                    <a:pt x="400028" y="1242005"/>
                  </a:lnTo>
                  <a:lnTo>
                    <a:pt x="413362" y="1305969"/>
                  </a:lnTo>
                  <a:lnTo>
                    <a:pt x="426696" y="1369408"/>
                  </a:lnTo>
                  <a:lnTo>
                    <a:pt x="440031" y="1432022"/>
                  </a:lnTo>
                  <a:lnTo>
                    <a:pt x="453365" y="1493940"/>
                  </a:lnTo>
                  <a:lnTo>
                    <a:pt x="466699" y="1555114"/>
                  </a:lnTo>
                  <a:lnTo>
                    <a:pt x="480034" y="1614829"/>
                  </a:lnTo>
                  <a:lnTo>
                    <a:pt x="493368" y="1673515"/>
                  </a:lnTo>
                  <a:lnTo>
                    <a:pt x="506702" y="1731166"/>
                  </a:lnTo>
                  <a:lnTo>
                    <a:pt x="520036" y="1787325"/>
                  </a:lnTo>
                  <a:lnTo>
                    <a:pt x="533371" y="1841893"/>
                  </a:lnTo>
                  <a:lnTo>
                    <a:pt x="546705" y="1895228"/>
                  </a:lnTo>
                  <a:lnTo>
                    <a:pt x="560039" y="1947247"/>
                  </a:lnTo>
                  <a:lnTo>
                    <a:pt x="573374" y="1997109"/>
                  </a:lnTo>
                  <a:lnTo>
                    <a:pt x="586708" y="2045625"/>
                  </a:lnTo>
                  <a:lnTo>
                    <a:pt x="600042" y="2092788"/>
                  </a:lnTo>
                  <a:lnTo>
                    <a:pt x="613376" y="2137989"/>
                  </a:lnTo>
                  <a:lnTo>
                    <a:pt x="626711" y="2181451"/>
                  </a:lnTo>
                  <a:lnTo>
                    <a:pt x="640045" y="2223534"/>
                  </a:lnTo>
                  <a:lnTo>
                    <a:pt x="653379" y="2264071"/>
                  </a:lnTo>
                  <a:lnTo>
                    <a:pt x="666714" y="2302469"/>
                  </a:lnTo>
                  <a:lnTo>
                    <a:pt x="680048" y="2339526"/>
                  </a:lnTo>
                  <a:lnTo>
                    <a:pt x="693382" y="2375249"/>
                  </a:lnTo>
                  <a:lnTo>
                    <a:pt x="706716" y="2409002"/>
                  </a:lnTo>
                  <a:lnTo>
                    <a:pt x="720051" y="2441253"/>
                  </a:lnTo>
                  <a:lnTo>
                    <a:pt x="733385" y="2472259"/>
                  </a:lnTo>
                  <a:lnTo>
                    <a:pt x="746719" y="2501799"/>
                  </a:lnTo>
                  <a:lnTo>
                    <a:pt x="760054" y="2529588"/>
                  </a:lnTo>
                  <a:lnTo>
                    <a:pt x="773388" y="2556248"/>
                  </a:lnTo>
                  <a:lnTo>
                    <a:pt x="786722" y="2581796"/>
                  </a:lnTo>
                  <a:lnTo>
                    <a:pt x="800056" y="2605660"/>
                  </a:lnTo>
                  <a:lnTo>
                    <a:pt x="813391" y="2628410"/>
                  </a:lnTo>
                  <a:lnTo>
                    <a:pt x="826725" y="2650180"/>
                  </a:lnTo>
                  <a:lnTo>
                    <a:pt x="840059" y="2670741"/>
                  </a:lnTo>
                  <a:lnTo>
                    <a:pt x="853393" y="2690046"/>
                  </a:lnTo>
                  <a:lnTo>
                    <a:pt x="866728" y="2708503"/>
                  </a:lnTo>
                  <a:lnTo>
                    <a:pt x="880062" y="2726132"/>
                  </a:lnTo>
                  <a:lnTo>
                    <a:pt x="893396" y="2742475"/>
                  </a:lnTo>
                  <a:lnTo>
                    <a:pt x="906731" y="2758076"/>
                  </a:lnTo>
                  <a:lnTo>
                    <a:pt x="920065" y="2772974"/>
                  </a:lnTo>
                  <a:lnTo>
                    <a:pt x="933399" y="2786969"/>
                  </a:lnTo>
                  <a:lnTo>
                    <a:pt x="946733" y="2800137"/>
                  </a:lnTo>
                  <a:lnTo>
                    <a:pt x="960068" y="2812717"/>
                  </a:lnTo>
                  <a:lnTo>
                    <a:pt x="973402" y="2824701"/>
                  </a:lnTo>
                  <a:lnTo>
                    <a:pt x="986736" y="2835816"/>
                  </a:lnTo>
                  <a:lnTo>
                    <a:pt x="1000071" y="2846445"/>
                  </a:lnTo>
                  <a:lnTo>
                    <a:pt x="1013405" y="2856597"/>
                  </a:lnTo>
                  <a:lnTo>
                    <a:pt x="1026739" y="2866110"/>
                  </a:lnTo>
                  <a:lnTo>
                    <a:pt x="1040073" y="2875102"/>
                  </a:lnTo>
                  <a:lnTo>
                    <a:pt x="1053408" y="2883700"/>
                  </a:lnTo>
                  <a:lnTo>
                    <a:pt x="1066742" y="2891871"/>
                  </a:lnTo>
                  <a:lnTo>
                    <a:pt x="1080076" y="2899491"/>
                  </a:lnTo>
                  <a:lnTo>
                    <a:pt x="1093411" y="2906783"/>
                  </a:lnTo>
                  <a:lnTo>
                    <a:pt x="1106745" y="2913756"/>
                  </a:lnTo>
                  <a:lnTo>
                    <a:pt x="1120079" y="2920277"/>
                  </a:lnTo>
                  <a:lnTo>
                    <a:pt x="1133413" y="2926468"/>
                  </a:lnTo>
                  <a:lnTo>
                    <a:pt x="1146748" y="2932391"/>
                  </a:lnTo>
                  <a:lnTo>
                    <a:pt x="1160082" y="2938005"/>
                  </a:lnTo>
                  <a:lnTo>
                    <a:pt x="1173416" y="2943259"/>
                  </a:lnTo>
                  <a:lnTo>
                    <a:pt x="1186750" y="2948285"/>
                  </a:lnTo>
                  <a:lnTo>
                    <a:pt x="1200085" y="2953088"/>
                  </a:lnTo>
                  <a:lnTo>
                    <a:pt x="1213419" y="2957558"/>
                  </a:lnTo>
                  <a:lnTo>
                    <a:pt x="1226753" y="2961809"/>
                  </a:lnTo>
                  <a:lnTo>
                    <a:pt x="1240088" y="2965868"/>
                  </a:lnTo>
                  <a:lnTo>
                    <a:pt x="1253422" y="2969690"/>
                  </a:lnTo>
                  <a:lnTo>
                    <a:pt x="1266756" y="2973264"/>
                  </a:lnTo>
                  <a:lnTo>
                    <a:pt x="1280090" y="2976670"/>
                  </a:lnTo>
                  <a:lnTo>
                    <a:pt x="1293425" y="2979911"/>
                  </a:lnTo>
                  <a:lnTo>
                    <a:pt x="1306759" y="2982892"/>
                  </a:lnTo>
                  <a:lnTo>
                    <a:pt x="1320093" y="2985720"/>
                  </a:lnTo>
                  <a:lnTo>
                    <a:pt x="1333428" y="2988402"/>
                  </a:lnTo>
                  <a:lnTo>
                    <a:pt x="1346762" y="2990894"/>
                  </a:lnTo>
                  <a:lnTo>
                    <a:pt x="1360096" y="2993206"/>
                  </a:lnTo>
                  <a:lnTo>
                    <a:pt x="1373430" y="2995389"/>
                  </a:lnTo>
                  <a:lnTo>
                    <a:pt x="1386765" y="2997439"/>
                  </a:lnTo>
                  <a:lnTo>
                    <a:pt x="1400099" y="2999290"/>
                  </a:lnTo>
                  <a:lnTo>
                    <a:pt x="1413433" y="3001026"/>
                  </a:lnTo>
                  <a:lnTo>
                    <a:pt x="1426768" y="3002648"/>
                  </a:lnTo>
                  <a:lnTo>
                    <a:pt x="1440102" y="3004115"/>
                  </a:lnTo>
                  <a:lnTo>
                    <a:pt x="1453436" y="3005449"/>
                  </a:lnTo>
                  <a:lnTo>
                    <a:pt x="1466770" y="3006684"/>
                  </a:lnTo>
                  <a:lnTo>
                    <a:pt x="1480105" y="3007807"/>
                  </a:lnTo>
                  <a:lnTo>
                    <a:pt x="1493439" y="3008784"/>
                  </a:lnTo>
                  <a:lnTo>
                    <a:pt x="1506773" y="3009671"/>
                  </a:lnTo>
                  <a:lnTo>
                    <a:pt x="1520108" y="3010470"/>
                  </a:lnTo>
                  <a:lnTo>
                    <a:pt x="1533442" y="3011143"/>
                  </a:lnTo>
                  <a:lnTo>
                    <a:pt x="1546776" y="3011721"/>
                  </a:lnTo>
                  <a:lnTo>
                    <a:pt x="1560110" y="3012222"/>
                  </a:lnTo>
                  <a:lnTo>
                    <a:pt x="1573445" y="3012633"/>
                  </a:lnTo>
                  <a:lnTo>
                    <a:pt x="1586779" y="3012937"/>
                  </a:lnTo>
                  <a:lnTo>
                    <a:pt x="1600113" y="3013173"/>
                  </a:lnTo>
                  <a:lnTo>
                    <a:pt x="1613447" y="3013342"/>
                  </a:lnTo>
                  <a:lnTo>
                    <a:pt x="1626782" y="3013410"/>
                  </a:lnTo>
                  <a:lnTo>
                    <a:pt x="1640116" y="3013412"/>
                  </a:lnTo>
                  <a:lnTo>
                    <a:pt x="1653450" y="3013354"/>
                  </a:lnTo>
                  <a:lnTo>
                    <a:pt x="1666785" y="3013225"/>
                  </a:lnTo>
                  <a:lnTo>
                    <a:pt x="1680119" y="3013019"/>
                  </a:lnTo>
                  <a:lnTo>
                    <a:pt x="1693453" y="3012761"/>
                  </a:lnTo>
                  <a:lnTo>
                    <a:pt x="1706787" y="3012453"/>
                  </a:lnTo>
                  <a:lnTo>
                    <a:pt x="1720122" y="3012065"/>
                  </a:lnTo>
                  <a:lnTo>
                    <a:pt x="1733456" y="3011630"/>
                  </a:lnTo>
                  <a:lnTo>
                    <a:pt x="1746790" y="3011151"/>
                  </a:lnTo>
                  <a:lnTo>
                    <a:pt x="1760125" y="3010613"/>
                  </a:lnTo>
                  <a:lnTo>
                    <a:pt x="1773459" y="3010020"/>
                  </a:lnTo>
                  <a:lnTo>
                    <a:pt x="1786793" y="3009387"/>
                  </a:lnTo>
                  <a:lnTo>
                    <a:pt x="1800127" y="3008714"/>
                  </a:lnTo>
                  <a:lnTo>
                    <a:pt x="1813462" y="3007980"/>
                  </a:lnTo>
                  <a:lnTo>
                    <a:pt x="1826796" y="3007212"/>
                  </a:lnTo>
                  <a:lnTo>
                    <a:pt x="1840130" y="3006408"/>
                  </a:lnTo>
                  <a:lnTo>
                    <a:pt x="1853465" y="3005557"/>
                  </a:lnTo>
                  <a:lnTo>
                    <a:pt x="1866799" y="3004666"/>
                  </a:lnTo>
                  <a:lnTo>
                    <a:pt x="1880133" y="3003744"/>
                  </a:lnTo>
                  <a:lnTo>
                    <a:pt x="1893467" y="3002788"/>
                  </a:lnTo>
                  <a:lnTo>
                    <a:pt x="1906802" y="3001788"/>
                  </a:lnTo>
                  <a:lnTo>
                    <a:pt x="1920136" y="3000761"/>
                  </a:lnTo>
                  <a:lnTo>
                    <a:pt x="1933470" y="2999708"/>
                  </a:lnTo>
                  <a:lnTo>
                    <a:pt x="1946805" y="2998616"/>
                  </a:lnTo>
                  <a:lnTo>
                    <a:pt x="1960139" y="2997497"/>
                  </a:lnTo>
                  <a:lnTo>
                    <a:pt x="1973473" y="2996355"/>
                  </a:lnTo>
                  <a:lnTo>
                    <a:pt x="1986807" y="2995187"/>
                  </a:lnTo>
                  <a:lnTo>
                    <a:pt x="2000142" y="2993989"/>
                  </a:lnTo>
                  <a:lnTo>
                    <a:pt x="2013476" y="2992772"/>
                  </a:lnTo>
                  <a:lnTo>
                    <a:pt x="2026810" y="2991537"/>
                  </a:lnTo>
                  <a:lnTo>
                    <a:pt x="2040144" y="2990276"/>
                  </a:lnTo>
                  <a:lnTo>
                    <a:pt x="2053479" y="2989000"/>
                  </a:lnTo>
                  <a:lnTo>
                    <a:pt x="2066813" y="2987710"/>
                  </a:lnTo>
                  <a:lnTo>
                    <a:pt x="2080147" y="2986404"/>
                  </a:lnTo>
                  <a:lnTo>
                    <a:pt x="2093482" y="2985084"/>
                  </a:lnTo>
                  <a:lnTo>
                    <a:pt x="2106816" y="2983755"/>
                  </a:lnTo>
                  <a:lnTo>
                    <a:pt x="2120150" y="2982419"/>
                  </a:lnTo>
                  <a:lnTo>
                    <a:pt x="2133484" y="2981074"/>
                  </a:lnTo>
                  <a:lnTo>
                    <a:pt x="2146819" y="2979725"/>
                  </a:lnTo>
                  <a:lnTo>
                    <a:pt x="2160153" y="2978374"/>
                  </a:lnTo>
                  <a:lnTo>
                    <a:pt x="2173487" y="2977023"/>
                  </a:lnTo>
                  <a:lnTo>
                    <a:pt x="2186822" y="2975673"/>
                  </a:lnTo>
                  <a:lnTo>
                    <a:pt x="2200156" y="2974328"/>
                  </a:lnTo>
                  <a:lnTo>
                    <a:pt x="2213490" y="2972987"/>
                  </a:lnTo>
                  <a:lnTo>
                    <a:pt x="2226824" y="2971658"/>
                  </a:lnTo>
                  <a:lnTo>
                    <a:pt x="2240159" y="2970338"/>
                  </a:lnTo>
                  <a:lnTo>
                    <a:pt x="2253493" y="2969028"/>
                  </a:lnTo>
                  <a:lnTo>
                    <a:pt x="2266827" y="2967735"/>
                  </a:lnTo>
                  <a:lnTo>
                    <a:pt x="2280162" y="2966461"/>
                  </a:lnTo>
                  <a:lnTo>
                    <a:pt x="2293496" y="2965202"/>
                  </a:lnTo>
                  <a:lnTo>
                    <a:pt x="2306830" y="2963962"/>
                  </a:lnTo>
                  <a:lnTo>
                    <a:pt x="2320164" y="2962752"/>
                  </a:lnTo>
                  <a:lnTo>
                    <a:pt x="2333499" y="2961562"/>
                  </a:lnTo>
                  <a:lnTo>
                    <a:pt x="2346833" y="2960394"/>
                  </a:lnTo>
                  <a:lnTo>
                    <a:pt x="2360167" y="2959260"/>
                  </a:lnTo>
                  <a:lnTo>
                    <a:pt x="2373501" y="2958155"/>
                  </a:lnTo>
                  <a:lnTo>
                    <a:pt x="2386836" y="2957076"/>
                  </a:lnTo>
                  <a:lnTo>
                    <a:pt x="2400170" y="2956028"/>
                  </a:lnTo>
                  <a:lnTo>
                    <a:pt x="2413504" y="2955021"/>
                  </a:lnTo>
                  <a:lnTo>
                    <a:pt x="2426839" y="2954041"/>
                  </a:lnTo>
                  <a:lnTo>
                    <a:pt x="2440173" y="2953091"/>
                  </a:lnTo>
                  <a:lnTo>
                    <a:pt x="2453507" y="2952186"/>
                  </a:lnTo>
                  <a:lnTo>
                    <a:pt x="2466841" y="2951314"/>
                  </a:lnTo>
                  <a:lnTo>
                    <a:pt x="2480176" y="2950471"/>
                  </a:lnTo>
                  <a:lnTo>
                    <a:pt x="2493510" y="2949666"/>
                  </a:lnTo>
                  <a:lnTo>
                    <a:pt x="2506844" y="2948904"/>
                  </a:lnTo>
                  <a:lnTo>
                    <a:pt x="2520179" y="2948170"/>
                  </a:lnTo>
                  <a:lnTo>
                    <a:pt x="2533513" y="2947466"/>
                  </a:lnTo>
                  <a:lnTo>
                    <a:pt x="2546847" y="2946808"/>
                  </a:lnTo>
                  <a:lnTo>
                    <a:pt x="2560181" y="2946179"/>
                  </a:lnTo>
                  <a:lnTo>
                    <a:pt x="2573516" y="2945578"/>
                  </a:lnTo>
                  <a:lnTo>
                    <a:pt x="2586850" y="2945011"/>
                  </a:lnTo>
                  <a:lnTo>
                    <a:pt x="2600184" y="2944477"/>
                  </a:lnTo>
                  <a:lnTo>
                    <a:pt x="2613519" y="2943967"/>
                  </a:lnTo>
                  <a:lnTo>
                    <a:pt x="2626853" y="2943481"/>
                  </a:lnTo>
                  <a:lnTo>
                    <a:pt x="2640187" y="2943028"/>
                  </a:lnTo>
                  <a:lnTo>
                    <a:pt x="2653521" y="2942595"/>
                  </a:lnTo>
                  <a:lnTo>
                    <a:pt x="2666856" y="2942179"/>
                  </a:lnTo>
                  <a:lnTo>
                    <a:pt x="2680190" y="2941786"/>
                  </a:lnTo>
                  <a:lnTo>
                    <a:pt x="2693524" y="2941410"/>
                  </a:lnTo>
                  <a:lnTo>
                    <a:pt x="2706859" y="2941045"/>
                  </a:lnTo>
                  <a:lnTo>
                    <a:pt x="2720193" y="2940693"/>
                  </a:lnTo>
                  <a:lnTo>
                    <a:pt x="2733527" y="2940352"/>
                  </a:lnTo>
                  <a:lnTo>
                    <a:pt x="2746861" y="2940016"/>
                  </a:lnTo>
                  <a:lnTo>
                    <a:pt x="2760196" y="2939684"/>
                  </a:lnTo>
                  <a:lnTo>
                    <a:pt x="2773530" y="2939355"/>
                  </a:lnTo>
                  <a:lnTo>
                    <a:pt x="2786864" y="2939023"/>
                  </a:lnTo>
                  <a:lnTo>
                    <a:pt x="2800198" y="2938689"/>
                  </a:lnTo>
                  <a:lnTo>
                    <a:pt x="2813533" y="2938348"/>
                  </a:lnTo>
                  <a:lnTo>
                    <a:pt x="2826867" y="2937996"/>
                  </a:lnTo>
                  <a:lnTo>
                    <a:pt x="2840201" y="2937633"/>
                  </a:lnTo>
                  <a:lnTo>
                    <a:pt x="2853536" y="2937258"/>
                  </a:lnTo>
                  <a:lnTo>
                    <a:pt x="2866870" y="2936861"/>
                  </a:lnTo>
                  <a:lnTo>
                    <a:pt x="2880204" y="2936445"/>
                  </a:lnTo>
                  <a:lnTo>
                    <a:pt x="2893538" y="2936011"/>
                  </a:lnTo>
                  <a:lnTo>
                    <a:pt x="2906873" y="2935550"/>
                  </a:lnTo>
                  <a:lnTo>
                    <a:pt x="2920207" y="2935058"/>
                  </a:lnTo>
                  <a:lnTo>
                    <a:pt x="2933541" y="2934540"/>
                  </a:lnTo>
                  <a:lnTo>
                    <a:pt x="2946876" y="2933997"/>
                  </a:lnTo>
                  <a:lnTo>
                    <a:pt x="2960210" y="2933407"/>
                  </a:lnTo>
                  <a:lnTo>
                    <a:pt x="2973544" y="2932785"/>
                  </a:lnTo>
                  <a:lnTo>
                    <a:pt x="2986878" y="2932132"/>
                  </a:lnTo>
                  <a:lnTo>
                    <a:pt x="3000213" y="2931435"/>
                  </a:lnTo>
                  <a:lnTo>
                    <a:pt x="3013547" y="2930690"/>
                  </a:lnTo>
                  <a:lnTo>
                    <a:pt x="3026881" y="2929910"/>
                  </a:lnTo>
                  <a:lnTo>
                    <a:pt x="3040216" y="2929091"/>
                  </a:lnTo>
                  <a:lnTo>
                    <a:pt x="3053550" y="2928209"/>
                  </a:lnTo>
                  <a:lnTo>
                    <a:pt x="3066884" y="2927286"/>
                  </a:lnTo>
                  <a:lnTo>
                    <a:pt x="3080218" y="2926323"/>
                  </a:lnTo>
                  <a:lnTo>
                    <a:pt x="3093553" y="2925300"/>
                  </a:lnTo>
                  <a:lnTo>
                    <a:pt x="3106887" y="2924223"/>
                  </a:lnTo>
                  <a:lnTo>
                    <a:pt x="3120221" y="2923102"/>
                  </a:lnTo>
                  <a:lnTo>
                    <a:pt x="3133556" y="2921932"/>
                  </a:lnTo>
                  <a:lnTo>
                    <a:pt x="3146890" y="2920690"/>
                  </a:lnTo>
                  <a:lnTo>
                    <a:pt x="3160224" y="2919402"/>
                  </a:lnTo>
                  <a:lnTo>
                    <a:pt x="3173558" y="2918068"/>
                  </a:lnTo>
                  <a:lnTo>
                    <a:pt x="3186893" y="2916663"/>
                  </a:lnTo>
                  <a:lnTo>
                    <a:pt x="3200227" y="2915201"/>
                  </a:lnTo>
                  <a:lnTo>
                    <a:pt x="3213561" y="2913690"/>
                  </a:lnTo>
                  <a:lnTo>
                    <a:pt x="3226895" y="2912122"/>
                  </a:lnTo>
                  <a:lnTo>
                    <a:pt x="3240230" y="2910479"/>
                  </a:lnTo>
                  <a:lnTo>
                    <a:pt x="3253564" y="2908787"/>
                  </a:lnTo>
                  <a:lnTo>
                    <a:pt x="3266898" y="2907044"/>
                  </a:lnTo>
                  <a:lnTo>
                    <a:pt x="3280233" y="2905221"/>
                  </a:lnTo>
                  <a:lnTo>
                    <a:pt x="3293567" y="2903341"/>
                  </a:lnTo>
                  <a:lnTo>
                    <a:pt x="3306901" y="2901410"/>
                  </a:lnTo>
                  <a:lnTo>
                    <a:pt x="3320235" y="2899412"/>
                  </a:lnTo>
                  <a:lnTo>
                    <a:pt x="3333570" y="2897339"/>
                  </a:lnTo>
                  <a:lnTo>
                    <a:pt x="3346904" y="2895212"/>
                  </a:lnTo>
                  <a:lnTo>
                    <a:pt x="3360238" y="2893032"/>
                  </a:lnTo>
                  <a:lnTo>
                    <a:pt x="3373573" y="2890761"/>
                  </a:lnTo>
                  <a:lnTo>
                    <a:pt x="3386907" y="2888433"/>
                  </a:lnTo>
                  <a:lnTo>
                    <a:pt x="3400241" y="2886049"/>
                  </a:lnTo>
                  <a:lnTo>
                    <a:pt x="3413575" y="2883589"/>
                  </a:lnTo>
                  <a:lnTo>
                    <a:pt x="3426910" y="2881052"/>
                  </a:lnTo>
                  <a:lnTo>
                    <a:pt x="3440244" y="2878456"/>
                  </a:lnTo>
                  <a:lnTo>
                    <a:pt x="3453578" y="2875799"/>
                  </a:lnTo>
                  <a:lnTo>
                    <a:pt x="3466913" y="2873043"/>
                  </a:lnTo>
                  <a:lnTo>
                    <a:pt x="3480247" y="2870226"/>
                  </a:lnTo>
                  <a:lnTo>
                    <a:pt x="3493581" y="2867346"/>
                  </a:lnTo>
                  <a:lnTo>
                    <a:pt x="3506915" y="2864378"/>
                  </a:lnTo>
                  <a:lnTo>
                    <a:pt x="3520250" y="2861327"/>
                  </a:lnTo>
                  <a:lnTo>
                    <a:pt x="3533584" y="2858212"/>
                  </a:lnTo>
                  <a:lnTo>
                    <a:pt x="3546918" y="2855022"/>
                  </a:lnTo>
                  <a:lnTo>
                    <a:pt x="3560252" y="2851727"/>
                  </a:lnTo>
                  <a:lnTo>
                    <a:pt x="3573587" y="2848362"/>
                  </a:lnTo>
                  <a:lnTo>
                    <a:pt x="3586921" y="2844929"/>
                  </a:lnTo>
                  <a:lnTo>
                    <a:pt x="3600255" y="2841389"/>
                  </a:lnTo>
                  <a:lnTo>
                    <a:pt x="3613590" y="2837763"/>
                  </a:lnTo>
                  <a:lnTo>
                    <a:pt x="3626924" y="2834064"/>
                  </a:lnTo>
                  <a:lnTo>
                    <a:pt x="3640258" y="2830277"/>
                  </a:lnTo>
                  <a:lnTo>
                    <a:pt x="3653592" y="2826378"/>
                  </a:lnTo>
                  <a:lnTo>
                    <a:pt x="3666927" y="2822402"/>
                  </a:lnTo>
                  <a:lnTo>
                    <a:pt x="3680261" y="2818350"/>
                  </a:lnTo>
                  <a:lnTo>
                    <a:pt x="3693595" y="2814176"/>
                  </a:lnTo>
                  <a:lnTo>
                    <a:pt x="3706930" y="2809914"/>
                  </a:lnTo>
                  <a:lnTo>
                    <a:pt x="3720264" y="2805574"/>
                  </a:lnTo>
                  <a:lnTo>
                    <a:pt x="3733598" y="2801133"/>
                  </a:lnTo>
                  <a:lnTo>
                    <a:pt x="3746932" y="2796579"/>
                  </a:lnTo>
                  <a:lnTo>
                    <a:pt x="3760267" y="2791946"/>
                  </a:lnTo>
                  <a:lnTo>
                    <a:pt x="3773601" y="2787233"/>
                  </a:lnTo>
                  <a:lnTo>
                    <a:pt x="3786935" y="2782388"/>
                  </a:lnTo>
                  <a:lnTo>
                    <a:pt x="3800270" y="2777461"/>
                  </a:lnTo>
                  <a:lnTo>
                    <a:pt x="3813604" y="2772456"/>
                  </a:lnTo>
                  <a:lnTo>
                    <a:pt x="3826938" y="2767345"/>
                  </a:lnTo>
                  <a:lnTo>
                    <a:pt x="3840272" y="2762131"/>
                  </a:lnTo>
                  <a:lnTo>
                    <a:pt x="3853607" y="2756841"/>
                  </a:lnTo>
                  <a:lnTo>
                    <a:pt x="3866941" y="2751472"/>
                  </a:lnTo>
                  <a:lnTo>
                    <a:pt x="3880275" y="2745983"/>
                  </a:lnTo>
                  <a:lnTo>
                    <a:pt x="3893610" y="2740423"/>
                  </a:lnTo>
                  <a:lnTo>
                    <a:pt x="3906944" y="2734792"/>
                  </a:lnTo>
                  <a:lnTo>
                    <a:pt x="3920278" y="2729065"/>
                  </a:lnTo>
                  <a:lnTo>
                    <a:pt x="3933612" y="2723256"/>
                  </a:lnTo>
                  <a:lnTo>
                    <a:pt x="3946947" y="2717384"/>
                  </a:lnTo>
                  <a:lnTo>
                    <a:pt x="3960281" y="2711445"/>
                  </a:lnTo>
                  <a:lnTo>
                    <a:pt x="3973615" y="2705415"/>
                  </a:lnTo>
                  <a:lnTo>
                    <a:pt x="3986949" y="2699332"/>
                  </a:lnTo>
                  <a:lnTo>
                    <a:pt x="4000284" y="2693197"/>
                  </a:lnTo>
                  <a:lnTo>
                    <a:pt x="4013618" y="2686990"/>
                  </a:lnTo>
                  <a:lnTo>
                    <a:pt x="4026952" y="2680731"/>
                  </a:lnTo>
                  <a:lnTo>
                    <a:pt x="4040287" y="2674432"/>
                  </a:lnTo>
                  <a:lnTo>
                    <a:pt x="4053621" y="2668088"/>
                  </a:lnTo>
                  <a:lnTo>
                    <a:pt x="4066955" y="2661695"/>
                  </a:lnTo>
                  <a:lnTo>
                    <a:pt x="4080289" y="2655273"/>
                  </a:lnTo>
                  <a:lnTo>
                    <a:pt x="4093624" y="2648825"/>
                  </a:lnTo>
                  <a:lnTo>
                    <a:pt x="4106958" y="2642342"/>
                  </a:lnTo>
                  <a:lnTo>
                    <a:pt x="4120292" y="2635842"/>
                  </a:lnTo>
                  <a:lnTo>
                    <a:pt x="4133627" y="2629328"/>
                  </a:lnTo>
                  <a:lnTo>
                    <a:pt x="4146961" y="2622801"/>
                  </a:lnTo>
                  <a:lnTo>
                    <a:pt x="4160295" y="2616268"/>
                  </a:lnTo>
                  <a:lnTo>
                    <a:pt x="4173629" y="2609733"/>
                  </a:lnTo>
                  <a:lnTo>
                    <a:pt x="4186964" y="2603200"/>
                  </a:lnTo>
                  <a:lnTo>
                    <a:pt x="4200298" y="2596677"/>
                  </a:lnTo>
                  <a:lnTo>
                    <a:pt x="4213632" y="2590165"/>
                  </a:lnTo>
                  <a:lnTo>
                    <a:pt x="4226967" y="2583667"/>
                  </a:lnTo>
                  <a:lnTo>
                    <a:pt x="4240301" y="2577191"/>
                  </a:lnTo>
                  <a:lnTo>
                    <a:pt x="4253635" y="2570743"/>
                  </a:lnTo>
                  <a:lnTo>
                    <a:pt x="4266969" y="2564320"/>
                  </a:lnTo>
                  <a:lnTo>
                    <a:pt x="4280304" y="2557924"/>
                  </a:lnTo>
                  <a:lnTo>
                    <a:pt x="4293638" y="2551577"/>
                  </a:lnTo>
                  <a:lnTo>
                    <a:pt x="4306972" y="2545265"/>
                  </a:lnTo>
                  <a:lnTo>
                    <a:pt x="4320306" y="2538987"/>
                  </a:lnTo>
                  <a:lnTo>
                    <a:pt x="4333641" y="2532765"/>
                  </a:lnTo>
                  <a:lnTo>
                    <a:pt x="4346975" y="2526595"/>
                  </a:lnTo>
                  <a:lnTo>
                    <a:pt x="4360309" y="2520469"/>
                  </a:lnTo>
                  <a:lnTo>
                    <a:pt x="4373644" y="2514393"/>
                  </a:lnTo>
                  <a:lnTo>
                    <a:pt x="4386978" y="2508394"/>
                  </a:lnTo>
                  <a:lnTo>
                    <a:pt x="4400312" y="2502446"/>
                  </a:lnTo>
                  <a:lnTo>
                    <a:pt x="4413646" y="2496550"/>
                  </a:lnTo>
                  <a:lnTo>
                    <a:pt x="4426981" y="2490736"/>
                  </a:lnTo>
                  <a:lnTo>
                    <a:pt x="4440315" y="2484991"/>
                  </a:lnTo>
                  <a:lnTo>
                    <a:pt x="4453649" y="2479304"/>
                  </a:lnTo>
                  <a:lnTo>
                    <a:pt x="4466984" y="2473689"/>
                  </a:lnTo>
                  <a:lnTo>
                    <a:pt x="4480318" y="2468170"/>
                  </a:lnTo>
                  <a:lnTo>
                    <a:pt x="4493652" y="2462717"/>
                  </a:lnTo>
                  <a:lnTo>
                    <a:pt x="4506986" y="2457330"/>
                  </a:lnTo>
                  <a:lnTo>
                    <a:pt x="4520321" y="2452053"/>
                  </a:lnTo>
                  <a:lnTo>
                    <a:pt x="4533655" y="2446858"/>
                  </a:lnTo>
                  <a:lnTo>
                    <a:pt x="4546989" y="2441737"/>
                  </a:lnTo>
                  <a:lnTo>
                    <a:pt x="4560324" y="2436713"/>
                  </a:lnTo>
                  <a:lnTo>
                    <a:pt x="4573658" y="2431804"/>
                  </a:lnTo>
                  <a:lnTo>
                    <a:pt x="4586992" y="2426979"/>
                  </a:lnTo>
                  <a:lnTo>
                    <a:pt x="4600326" y="2422239"/>
                  </a:lnTo>
                  <a:lnTo>
                    <a:pt x="4613661" y="2417646"/>
                  </a:lnTo>
                  <a:lnTo>
                    <a:pt x="4626995" y="2413152"/>
                  </a:lnTo>
                  <a:lnTo>
                    <a:pt x="4640329" y="2408754"/>
                  </a:lnTo>
                  <a:lnTo>
                    <a:pt x="4653664" y="2404490"/>
                  </a:lnTo>
                  <a:lnTo>
                    <a:pt x="4666998" y="2400368"/>
                  </a:lnTo>
                  <a:lnTo>
                    <a:pt x="4680332" y="2396356"/>
                  </a:lnTo>
                  <a:lnTo>
                    <a:pt x="4693666" y="2392460"/>
                  </a:lnTo>
                  <a:lnTo>
                    <a:pt x="4707001" y="2388760"/>
                  </a:lnTo>
                  <a:lnTo>
                    <a:pt x="4720335" y="2385184"/>
                  </a:lnTo>
                  <a:lnTo>
                    <a:pt x="4733669" y="2381736"/>
                  </a:lnTo>
                  <a:lnTo>
                    <a:pt x="4747003" y="2378476"/>
                  </a:lnTo>
                  <a:lnTo>
                    <a:pt x="4760338" y="2375395"/>
                  </a:lnTo>
                  <a:lnTo>
                    <a:pt x="4773672" y="2372458"/>
                  </a:lnTo>
                  <a:lnTo>
                    <a:pt x="4787006" y="2369685"/>
                  </a:lnTo>
                  <a:lnTo>
                    <a:pt x="4800341" y="2367159"/>
                  </a:lnTo>
                  <a:lnTo>
                    <a:pt x="4813675" y="2364795"/>
                  </a:lnTo>
                  <a:lnTo>
                    <a:pt x="4827009" y="2362597"/>
                  </a:lnTo>
                  <a:lnTo>
                    <a:pt x="4840343" y="2360656"/>
                  </a:lnTo>
                  <a:lnTo>
                    <a:pt x="4853678" y="2358930"/>
                  </a:lnTo>
                  <a:lnTo>
                    <a:pt x="4867012" y="2357388"/>
                  </a:lnTo>
                  <a:lnTo>
                    <a:pt x="4880346" y="2356069"/>
                  </a:lnTo>
                  <a:lnTo>
                    <a:pt x="4893681" y="2355043"/>
                  </a:lnTo>
                  <a:lnTo>
                    <a:pt x="4907015" y="2354218"/>
                  </a:lnTo>
                  <a:lnTo>
                    <a:pt x="4920349" y="2353597"/>
                  </a:lnTo>
                  <a:lnTo>
                    <a:pt x="4933683" y="2353304"/>
                  </a:lnTo>
                  <a:lnTo>
                    <a:pt x="4947018" y="2353253"/>
                  </a:lnTo>
                  <a:lnTo>
                    <a:pt x="4960352" y="2353419"/>
                  </a:lnTo>
                  <a:lnTo>
                    <a:pt x="4973686" y="2353865"/>
                  </a:lnTo>
                  <a:lnTo>
                    <a:pt x="4987021" y="2354634"/>
                  </a:lnTo>
                  <a:lnTo>
                    <a:pt x="5000355" y="2355632"/>
                  </a:lnTo>
                  <a:lnTo>
                    <a:pt x="5013689" y="2356860"/>
                  </a:lnTo>
                  <a:lnTo>
                    <a:pt x="5027023" y="2358473"/>
                  </a:lnTo>
                  <a:lnTo>
                    <a:pt x="5040358" y="2360332"/>
                  </a:lnTo>
                  <a:lnTo>
                    <a:pt x="5053692" y="2362428"/>
                  </a:lnTo>
                  <a:lnTo>
                    <a:pt x="5067026" y="2364843"/>
                  </a:lnTo>
                  <a:lnTo>
                    <a:pt x="5080361" y="2367579"/>
                  </a:lnTo>
                  <a:lnTo>
                    <a:pt x="5093695" y="2370553"/>
                  </a:lnTo>
                  <a:lnTo>
                    <a:pt x="5107029" y="2373773"/>
                  </a:lnTo>
                  <a:lnTo>
                    <a:pt x="5120363" y="2377384"/>
                  </a:lnTo>
                  <a:lnTo>
                    <a:pt x="5133698" y="2381230"/>
                  </a:lnTo>
                  <a:lnTo>
                    <a:pt x="5147032" y="2385309"/>
                  </a:lnTo>
                  <a:lnTo>
                    <a:pt x="5160366" y="2389714"/>
                  </a:lnTo>
                  <a:lnTo>
                    <a:pt x="5173700" y="2394408"/>
                  </a:lnTo>
                  <a:lnTo>
                    <a:pt x="5187035" y="2399325"/>
                  </a:lnTo>
                  <a:lnTo>
                    <a:pt x="5200369" y="2404487"/>
                  </a:lnTo>
                  <a:lnTo>
                    <a:pt x="5213703" y="2409989"/>
                  </a:lnTo>
                  <a:lnTo>
                    <a:pt x="5227038" y="2415699"/>
                  </a:lnTo>
                  <a:lnTo>
                    <a:pt x="5240372" y="2421617"/>
                  </a:lnTo>
                  <a:lnTo>
                    <a:pt x="5253706" y="2427833"/>
                  </a:lnTo>
                  <a:lnTo>
                    <a:pt x="5267040" y="2434279"/>
                  </a:lnTo>
                  <a:lnTo>
                    <a:pt x="5280375" y="2440913"/>
                  </a:lnTo>
                  <a:lnTo>
                    <a:pt x="5293709" y="2447763"/>
                  </a:lnTo>
                  <a:lnTo>
                    <a:pt x="5307043" y="2454875"/>
                  </a:lnTo>
                  <a:lnTo>
                    <a:pt x="5320378" y="2462152"/>
                  </a:lnTo>
                  <a:lnTo>
                    <a:pt x="5333712" y="2469591"/>
                  </a:lnTo>
                  <a:lnTo>
                    <a:pt x="5347046" y="2477271"/>
                  </a:lnTo>
                  <a:lnTo>
                    <a:pt x="5360380" y="2485110"/>
                  </a:lnTo>
                  <a:lnTo>
                    <a:pt x="5373715" y="2493088"/>
                  </a:lnTo>
                  <a:lnTo>
                    <a:pt x="5387049" y="2501231"/>
                  </a:lnTo>
                  <a:lnTo>
                    <a:pt x="5400383" y="2509548"/>
                  </a:lnTo>
                  <a:lnTo>
                    <a:pt x="5413718" y="2517977"/>
                  </a:lnTo>
                  <a:lnTo>
                    <a:pt x="5427052" y="2526515"/>
                  </a:lnTo>
                  <a:lnTo>
                    <a:pt x="5440386" y="2535215"/>
                  </a:lnTo>
                  <a:lnTo>
                    <a:pt x="5453720" y="2544007"/>
                  </a:lnTo>
                  <a:lnTo>
                    <a:pt x="5467055" y="2552883"/>
                  </a:lnTo>
                  <a:lnTo>
                    <a:pt x="5480389" y="2561862"/>
                  </a:lnTo>
                  <a:lnTo>
                    <a:pt x="5493723" y="2570930"/>
                  </a:lnTo>
                  <a:lnTo>
                    <a:pt x="5507057" y="2580057"/>
                  </a:lnTo>
                  <a:lnTo>
                    <a:pt x="5520392" y="2589241"/>
                  </a:lnTo>
                  <a:lnTo>
                    <a:pt x="5533726" y="2598500"/>
                  </a:lnTo>
                  <a:lnTo>
                    <a:pt x="5547060" y="2607795"/>
                  </a:lnTo>
                  <a:lnTo>
                    <a:pt x="5560395" y="2617122"/>
                  </a:lnTo>
                  <a:lnTo>
                    <a:pt x="5573729" y="2626485"/>
                  </a:lnTo>
                  <a:lnTo>
                    <a:pt x="5587063" y="2635868"/>
                  </a:lnTo>
                  <a:lnTo>
                    <a:pt x="5600397" y="2645261"/>
                  </a:lnTo>
                  <a:lnTo>
                    <a:pt x="5613732" y="2654662"/>
                  </a:lnTo>
                  <a:lnTo>
                    <a:pt x="5627066" y="2664060"/>
                  </a:lnTo>
                  <a:lnTo>
                    <a:pt x="5640400" y="2673447"/>
                  </a:lnTo>
                  <a:lnTo>
                    <a:pt x="5653735" y="2682823"/>
                  </a:lnTo>
                  <a:lnTo>
                    <a:pt x="5667069" y="2692169"/>
                  </a:lnTo>
                  <a:lnTo>
                    <a:pt x="5680403" y="2701484"/>
                  </a:lnTo>
                  <a:lnTo>
                    <a:pt x="5693737" y="2710768"/>
                  </a:lnTo>
                  <a:lnTo>
                    <a:pt x="5707072" y="2720011"/>
                  </a:lnTo>
                  <a:lnTo>
                    <a:pt x="5720406" y="2729190"/>
                  </a:lnTo>
                  <a:lnTo>
                    <a:pt x="5733740" y="2738323"/>
                  </a:lnTo>
                  <a:lnTo>
                    <a:pt x="5747075" y="2747405"/>
                  </a:lnTo>
                  <a:lnTo>
                    <a:pt x="5760409" y="2756400"/>
                  </a:lnTo>
                  <a:lnTo>
                    <a:pt x="5773743" y="2765326"/>
                  </a:lnTo>
                  <a:lnTo>
                    <a:pt x="5787077" y="2774187"/>
                  </a:lnTo>
                  <a:lnTo>
                    <a:pt x="5800412" y="2782962"/>
                  </a:lnTo>
                  <a:lnTo>
                    <a:pt x="5813746" y="2791631"/>
                  </a:lnTo>
                  <a:lnTo>
                    <a:pt x="5827080" y="2800222"/>
                  </a:lnTo>
                  <a:lnTo>
                    <a:pt x="5840415" y="2808733"/>
                  </a:lnTo>
                  <a:lnTo>
                    <a:pt x="5853749" y="2817104"/>
                  </a:lnTo>
                  <a:lnTo>
                    <a:pt x="5867083" y="2825382"/>
                  </a:lnTo>
                  <a:lnTo>
                    <a:pt x="5880417" y="2833569"/>
                  </a:lnTo>
                  <a:lnTo>
                    <a:pt x="5893752" y="2841628"/>
                  </a:lnTo>
                  <a:lnTo>
                    <a:pt x="5907086" y="2849555"/>
                  </a:lnTo>
                  <a:lnTo>
                    <a:pt x="5920420" y="2857379"/>
                  </a:lnTo>
                  <a:lnTo>
                    <a:pt x="5933754" y="2865098"/>
                  </a:lnTo>
                  <a:lnTo>
                    <a:pt x="5947089" y="2872640"/>
                  </a:lnTo>
                  <a:lnTo>
                    <a:pt x="5960423" y="2880072"/>
                  </a:lnTo>
                  <a:lnTo>
                    <a:pt x="5973757" y="2887394"/>
                  </a:lnTo>
                  <a:lnTo>
                    <a:pt x="5987092" y="2894555"/>
                  </a:lnTo>
                  <a:lnTo>
                    <a:pt x="6000426" y="2901569"/>
                  </a:lnTo>
                  <a:lnTo>
                    <a:pt x="6013760" y="2908466"/>
                  </a:lnTo>
                  <a:lnTo>
                    <a:pt x="6027094" y="2915232"/>
                  </a:lnTo>
                  <a:lnTo>
                    <a:pt x="6040429" y="2921809"/>
                  </a:lnTo>
                  <a:lnTo>
                    <a:pt x="6053763" y="2928264"/>
                  </a:lnTo>
                  <a:lnTo>
                    <a:pt x="6067097" y="2934597"/>
                  </a:lnTo>
                  <a:lnTo>
                    <a:pt x="6080432" y="2940747"/>
                  </a:lnTo>
                  <a:lnTo>
                    <a:pt x="6093766" y="2946749"/>
                  </a:lnTo>
                  <a:lnTo>
                    <a:pt x="6107100" y="2952627"/>
                  </a:lnTo>
                  <a:lnTo>
                    <a:pt x="6120434" y="2958359"/>
                  </a:lnTo>
                  <a:lnTo>
                    <a:pt x="6133769" y="2963903"/>
                  </a:lnTo>
                  <a:lnTo>
                    <a:pt x="6147103" y="2969324"/>
                  </a:lnTo>
                  <a:lnTo>
                    <a:pt x="6160437" y="2974620"/>
                  </a:lnTo>
                  <a:lnTo>
                    <a:pt x="6173772" y="2979724"/>
                  </a:lnTo>
                  <a:lnTo>
                    <a:pt x="6187106" y="2984690"/>
                  </a:lnTo>
                  <a:lnTo>
                    <a:pt x="6200440" y="2989535"/>
                  </a:lnTo>
                  <a:lnTo>
                    <a:pt x="6213774" y="2994227"/>
                  </a:lnTo>
                  <a:lnTo>
                    <a:pt x="6227109" y="2998749"/>
                  </a:lnTo>
                  <a:lnTo>
                    <a:pt x="6240443" y="3003153"/>
                  </a:lnTo>
                  <a:lnTo>
                    <a:pt x="6253777" y="3007439"/>
                  </a:lnTo>
                  <a:lnTo>
                    <a:pt x="6267112" y="3011537"/>
                  </a:lnTo>
                  <a:lnTo>
                    <a:pt x="6280446" y="3015516"/>
                  </a:lnTo>
                  <a:lnTo>
                    <a:pt x="6293780" y="3019384"/>
                  </a:lnTo>
                  <a:lnTo>
                    <a:pt x="6307114" y="3023104"/>
                  </a:lnTo>
                  <a:lnTo>
                    <a:pt x="6320449" y="3026680"/>
                  </a:lnTo>
                  <a:lnTo>
                    <a:pt x="6333783" y="3030151"/>
                  </a:lnTo>
                  <a:lnTo>
                    <a:pt x="6347117" y="3033515"/>
                  </a:lnTo>
                  <a:lnTo>
                    <a:pt x="6360451" y="3036712"/>
                  </a:lnTo>
                  <a:lnTo>
                    <a:pt x="6373786" y="3039811"/>
                  </a:lnTo>
                  <a:lnTo>
                    <a:pt x="6387120" y="3042814"/>
                  </a:lnTo>
                  <a:lnTo>
                    <a:pt x="6400454" y="3045685"/>
                  </a:lnTo>
                  <a:lnTo>
                    <a:pt x="6413789" y="3048441"/>
                  </a:lnTo>
                  <a:lnTo>
                    <a:pt x="6427123" y="3051108"/>
                  </a:lnTo>
                  <a:lnTo>
                    <a:pt x="6440457" y="3053680"/>
                  </a:lnTo>
                  <a:lnTo>
                    <a:pt x="6453791" y="3056121"/>
                  </a:lnTo>
                  <a:lnTo>
                    <a:pt x="6467126" y="3058482"/>
                  </a:lnTo>
                  <a:lnTo>
                    <a:pt x="6480460" y="3060765"/>
                  </a:lnTo>
                  <a:lnTo>
                    <a:pt x="6493794" y="3062935"/>
                  </a:lnTo>
                  <a:lnTo>
                    <a:pt x="6507129" y="3065019"/>
                  </a:lnTo>
                  <a:lnTo>
                    <a:pt x="6520463" y="3067034"/>
                  </a:lnTo>
                  <a:lnTo>
                    <a:pt x="6533797" y="3068967"/>
                  </a:lnTo>
                  <a:lnTo>
                    <a:pt x="6547131" y="3070803"/>
                  </a:lnTo>
                  <a:lnTo>
                    <a:pt x="6560466" y="3072577"/>
                  </a:lnTo>
                  <a:lnTo>
                    <a:pt x="6573800" y="3074290"/>
                  </a:lnTo>
                  <a:lnTo>
                    <a:pt x="6587134" y="3075913"/>
                  </a:lnTo>
                  <a:lnTo>
                    <a:pt x="6600469" y="3077474"/>
                  </a:lnTo>
                  <a:lnTo>
                    <a:pt x="6613803" y="3078982"/>
                  </a:lnTo>
                  <a:lnTo>
                    <a:pt x="6627137" y="3080425"/>
                  </a:lnTo>
                  <a:lnTo>
                    <a:pt x="6640471" y="3081798"/>
                  </a:lnTo>
                  <a:lnTo>
                    <a:pt x="6653806" y="3083125"/>
                  </a:lnTo>
                  <a:lnTo>
                    <a:pt x="6667140" y="3084406"/>
                  </a:lnTo>
                  <a:lnTo>
                    <a:pt x="6680474" y="3085616"/>
                  </a:lnTo>
                  <a:lnTo>
                    <a:pt x="6693808" y="3086784"/>
                  </a:lnTo>
                  <a:lnTo>
                    <a:pt x="6707143" y="3087913"/>
                  </a:lnTo>
                  <a:lnTo>
                    <a:pt x="6720477" y="3088991"/>
                  </a:lnTo>
                  <a:lnTo>
                    <a:pt x="6733811" y="3090020"/>
                  </a:lnTo>
                  <a:lnTo>
                    <a:pt x="6747146" y="3091015"/>
                  </a:lnTo>
                  <a:lnTo>
                    <a:pt x="6760480" y="3091975"/>
                  </a:lnTo>
                  <a:lnTo>
                    <a:pt x="6773814" y="3092884"/>
                  </a:lnTo>
                  <a:lnTo>
                    <a:pt x="6787148" y="3093762"/>
                  </a:lnTo>
                  <a:lnTo>
                    <a:pt x="6800483" y="3094611"/>
                  </a:lnTo>
                  <a:lnTo>
                    <a:pt x="6813817" y="3095421"/>
                  </a:lnTo>
                  <a:lnTo>
                    <a:pt x="6813817" y="3112759"/>
                  </a:lnTo>
                  <a:lnTo>
                    <a:pt x="6800483" y="3112759"/>
                  </a:lnTo>
                  <a:lnTo>
                    <a:pt x="6787148" y="3112759"/>
                  </a:lnTo>
                  <a:lnTo>
                    <a:pt x="6773814" y="3112759"/>
                  </a:lnTo>
                  <a:lnTo>
                    <a:pt x="6760480" y="3112759"/>
                  </a:lnTo>
                  <a:lnTo>
                    <a:pt x="6747146" y="3112759"/>
                  </a:lnTo>
                  <a:lnTo>
                    <a:pt x="6733811" y="3112759"/>
                  </a:lnTo>
                  <a:lnTo>
                    <a:pt x="6720477" y="3112759"/>
                  </a:lnTo>
                  <a:lnTo>
                    <a:pt x="6707143" y="3112759"/>
                  </a:lnTo>
                  <a:lnTo>
                    <a:pt x="6693808" y="3112759"/>
                  </a:lnTo>
                  <a:lnTo>
                    <a:pt x="6680474" y="3112759"/>
                  </a:lnTo>
                  <a:lnTo>
                    <a:pt x="6667140" y="3112759"/>
                  </a:lnTo>
                  <a:lnTo>
                    <a:pt x="6653806" y="3112759"/>
                  </a:lnTo>
                  <a:lnTo>
                    <a:pt x="6640471" y="3112759"/>
                  </a:lnTo>
                  <a:lnTo>
                    <a:pt x="6627137" y="3112759"/>
                  </a:lnTo>
                  <a:lnTo>
                    <a:pt x="6613803" y="3112759"/>
                  </a:lnTo>
                  <a:lnTo>
                    <a:pt x="6600469" y="3112759"/>
                  </a:lnTo>
                  <a:lnTo>
                    <a:pt x="6587134" y="3112759"/>
                  </a:lnTo>
                  <a:lnTo>
                    <a:pt x="6573800" y="3112759"/>
                  </a:lnTo>
                  <a:lnTo>
                    <a:pt x="6560466" y="3112759"/>
                  </a:lnTo>
                  <a:lnTo>
                    <a:pt x="6547131" y="3112759"/>
                  </a:lnTo>
                  <a:lnTo>
                    <a:pt x="6533797" y="3112759"/>
                  </a:lnTo>
                  <a:lnTo>
                    <a:pt x="6520463" y="3112759"/>
                  </a:lnTo>
                  <a:lnTo>
                    <a:pt x="6507129" y="3112759"/>
                  </a:lnTo>
                  <a:lnTo>
                    <a:pt x="6493794" y="3112759"/>
                  </a:lnTo>
                  <a:lnTo>
                    <a:pt x="6480460" y="3112759"/>
                  </a:lnTo>
                  <a:lnTo>
                    <a:pt x="6467126" y="3112759"/>
                  </a:lnTo>
                  <a:lnTo>
                    <a:pt x="6453791" y="3112759"/>
                  </a:lnTo>
                  <a:lnTo>
                    <a:pt x="6440457" y="3112759"/>
                  </a:lnTo>
                  <a:lnTo>
                    <a:pt x="6427123" y="3112759"/>
                  </a:lnTo>
                  <a:lnTo>
                    <a:pt x="6413789" y="3112759"/>
                  </a:lnTo>
                  <a:lnTo>
                    <a:pt x="6400454" y="3112759"/>
                  </a:lnTo>
                  <a:lnTo>
                    <a:pt x="6387120" y="3112759"/>
                  </a:lnTo>
                  <a:lnTo>
                    <a:pt x="6373786" y="3112759"/>
                  </a:lnTo>
                  <a:lnTo>
                    <a:pt x="6360451" y="3112759"/>
                  </a:lnTo>
                  <a:lnTo>
                    <a:pt x="6347117" y="3112759"/>
                  </a:lnTo>
                  <a:lnTo>
                    <a:pt x="6333783" y="3112759"/>
                  </a:lnTo>
                  <a:lnTo>
                    <a:pt x="6320449" y="3112759"/>
                  </a:lnTo>
                  <a:lnTo>
                    <a:pt x="6307114" y="3112759"/>
                  </a:lnTo>
                  <a:lnTo>
                    <a:pt x="6293780" y="3112759"/>
                  </a:lnTo>
                  <a:lnTo>
                    <a:pt x="6280446" y="3112759"/>
                  </a:lnTo>
                  <a:lnTo>
                    <a:pt x="6267112" y="3112759"/>
                  </a:lnTo>
                  <a:lnTo>
                    <a:pt x="6253777" y="3112759"/>
                  </a:lnTo>
                  <a:lnTo>
                    <a:pt x="6240443" y="3112759"/>
                  </a:lnTo>
                  <a:lnTo>
                    <a:pt x="6227109" y="3112759"/>
                  </a:lnTo>
                  <a:lnTo>
                    <a:pt x="6213774" y="3112759"/>
                  </a:lnTo>
                  <a:lnTo>
                    <a:pt x="6200440" y="3112759"/>
                  </a:lnTo>
                  <a:lnTo>
                    <a:pt x="6187106" y="3112759"/>
                  </a:lnTo>
                  <a:lnTo>
                    <a:pt x="6173772" y="3112759"/>
                  </a:lnTo>
                  <a:lnTo>
                    <a:pt x="6160437" y="3112759"/>
                  </a:lnTo>
                  <a:lnTo>
                    <a:pt x="6147103" y="3112759"/>
                  </a:lnTo>
                  <a:lnTo>
                    <a:pt x="6133769" y="3112759"/>
                  </a:lnTo>
                  <a:lnTo>
                    <a:pt x="6120434" y="3112759"/>
                  </a:lnTo>
                  <a:lnTo>
                    <a:pt x="6107100" y="3112759"/>
                  </a:lnTo>
                  <a:lnTo>
                    <a:pt x="6093766" y="3112759"/>
                  </a:lnTo>
                  <a:lnTo>
                    <a:pt x="6080432" y="3112759"/>
                  </a:lnTo>
                  <a:lnTo>
                    <a:pt x="6067097" y="3112759"/>
                  </a:lnTo>
                  <a:lnTo>
                    <a:pt x="6053763" y="3112759"/>
                  </a:lnTo>
                  <a:lnTo>
                    <a:pt x="6040429" y="3112759"/>
                  </a:lnTo>
                  <a:lnTo>
                    <a:pt x="6027094" y="3112759"/>
                  </a:lnTo>
                  <a:lnTo>
                    <a:pt x="6013760" y="3112759"/>
                  </a:lnTo>
                  <a:lnTo>
                    <a:pt x="6000426" y="3112759"/>
                  </a:lnTo>
                  <a:lnTo>
                    <a:pt x="5987092" y="3112759"/>
                  </a:lnTo>
                  <a:lnTo>
                    <a:pt x="5973757" y="3112759"/>
                  </a:lnTo>
                  <a:lnTo>
                    <a:pt x="5960423" y="3112759"/>
                  </a:lnTo>
                  <a:lnTo>
                    <a:pt x="5947089" y="3112759"/>
                  </a:lnTo>
                  <a:lnTo>
                    <a:pt x="5933754" y="3112759"/>
                  </a:lnTo>
                  <a:lnTo>
                    <a:pt x="5920420" y="3112759"/>
                  </a:lnTo>
                  <a:lnTo>
                    <a:pt x="5907086" y="3112759"/>
                  </a:lnTo>
                  <a:lnTo>
                    <a:pt x="5893752" y="3112759"/>
                  </a:lnTo>
                  <a:lnTo>
                    <a:pt x="5880417" y="3112759"/>
                  </a:lnTo>
                  <a:lnTo>
                    <a:pt x="5867083" y="3112759"/>
                  </a:lnTo>
                  <a:lnTo>
                    <a:pt x="5853749" y="3112759"/>
                  </a:lnTo>
                  <a:lnTo>
                    <a:pt x="5840415" y="3112759"/>
                  </a:lnTo>
                  <a:lnTo>
                    <a:pt x="5827080" y="3112759"/>
                  </a:lnTo>
                  <a:lnTo>
                    <a:pt x="5813746" y="3112759"/>
                  </a:lnTo>
                  <a:lnTo>
                    <a:pt x="5800412" y="3112759"/>
                  </a:lnTo>
                  <a:lnTo>
                    <a:pt x="5787077" y="3112759"/>
                  </a:lnTo>
                  <a:lnTo>
                    <a:pt x="5773743" y="3112759"/>
                  </a:lnTo>
                  <a:lnTo>
                    <a:pt x="5760409" y="3112759"/>
                  </a:lnTo>
                  <a:lnTo>
                    <a:pt x="5747075" y="3112759"/>
                  </a:lnTo>
                  <a:lnTo>
                    <a:pt x="5733740" y="3112759"/>
                  </a:lnTo>
                  <a:lnTo>
                    <a:pt x="5720406" y="3112759"/>
                  </a:lnTo>
                  <a:lnTo>
                    <a:pt x="5707072" y="3112759"/>
                  </a:lnTo>
                  <a:lnTo>
                    <a:pt x="5693737" y="3112759"/>
                  </a:lnTo>
                  <a:lnTo>
                    <a:pt x="5680403" y="3112759"/>
                  </a:lnTo>
                  <a:lnTo>
                    <a:pt x="5667069" y="3112759"/>
                  </a:lnTo>
                  <a:lnTo>
                    <a:pt x="5653735" y="3112759"/>
                  </a:lnTo>
                  <a:lnTo>
                    <a:pt x="5640400" y="3112759"/>
                  </a:lnTo>
                  <a:lnTo>
                    <a:pt x="5627066" y="3112759"/>
                  </a:lnTo>
                  <a:lnTo>
                    <a:pt x="5613732" y="3112759"/>
                  </a:lnTo>
                  <a:lnTo>
                    <a:pt x="5600397" y="3112759"/>
                  </a:lnTo>
                  <a:lnTo>
                    <a:pt x="5587063" y="3112759"/>
                  </a:lnTo>
                  <a:lnTo>
                    <a:pt x="5573729" y="3112759"/>
                  </a:lnTo>
                  <a:lnTo>
                    <a:pt x="5560395" y="3112759"/>
                  </a:lnTo>
                  <a:lnTo>
                    <a:pt x="5547060" y="3112759"/>
                  </a:lnTo>
                  <a:lnTo>
                    <a:pt x="5533726" y="3112759"/>
                  </a:lnTo>
                  <a:lnTo>
                    <a:pt x="5520392" y="3112759"/>
                  </a:lnTo>
                  <a:lnTo>
                    <a:pt x="5507057" y="3112759"/>
                  </a:lnTo>
                  <a:lnTo>
                    <a:pt x="5493723" y="3112759"/>
                  </a:lnTo>
                  <a:lnTo>
                    <a:pt x="5480389" y="3112759"/>
                  </a:lnTo>
                  <a:lnTo>
                    <a:pt x="5467055" y="3112759"/>
                  </a:lnTo>
                  <a:lnTo>
                    <a:pt x="5453720" y="3112759"/>
                  </a:lnTo>
                  <a:lnTo>
                    <a:pt x="5440386" y="3112759"/>
                  </a:lnTo>
                  <a:lnTo>
                    <a:pt x="5427052" y="3112759"/>
                  </a:lnTo>
                  <a:lnTo>
                    <a:pt x="5413718" y="3112759"/>
                  </a:lnTo>
                  <a:lnTo>
                    <a:pt x="5400383" y="3112759"/>
                  </a:lnTo>
                  <a:lnTo>
                    <a:pt x="5387049" y="3112759"/>
                  </a:lnTo>
                  <a:lnTo>
                    <a:pt x="5373715" y="3112759"/>
                  </a:lnTo>
                  <a:lnTo>
                    <a:pt x="5360380" y="3112759"/>
                  </a:lnTo>
                  <a:lnTo>
                    <a:pt x="5347046" y="3112759"/>
                  </a:lnTo>
                  <a:lnTo>
                    <a:pt x="5333712" y="3112759"/>
                  </a:lnTo>
                  <a:lnTo>
                    <a:pt x="5320378" y="3112759"/>
                  </a:lnTo>
                  <a:lnTo>
                    <a:pt x="5307043" y="3112759"/>
                  </a:lnTo>
                  <a:lnTo>
                    <a:pt x="5293709" y="3112759"/>
                  </a:lnTo>
                  <a:lnTo>
                    <a:pt x="5280375" y="3112759"/>
                  </a:lnTo>
                  <a:lnTo>
                    <a:pt x="5267040" y="3112759"/>
                  </a:lnTo>
                  <a:lnTo>
                    <a:pt x="5253706" y="3112759"/>
                  </a:lnTo>
                  <a:lnTo>
                    <a:pt x="5240372" y="3112759"/>
                  </a:lnTo>
                  <a:lnTo>
                    <a:pt x="5227038" y="3112759"/>
                  </a:lnTo>
                  <a:lnTo>
                    <a:pt x="5213703" y="3112759"/>
                  </a:lnTo>
                  <a:lnTo>
                    <a:pt x="5200369" y="3112759"/>
                  </a:lnTo>
                  <a:lnTo>
                    <a:pt x="5187035" y="3112759"/>
                  </a:lnTo>
                  <a:lnTo>
                    <a:pt x="5173700" y="3112759"/>
                  </a:lnTo>
                  <a:lnTo>
                    <a:pt x="5160366" y="3112759"/>
                  </a:lnTo>
                  <a:lnTo>
                    <a:pt x="5147032" y="3112759"/>
                  </a:lnTo>
                  <a:lnTo>
                    <a:pt x="5133698" y="3112759"/>
                  </a:lnTo>
                  <a:lnTo>
                    <a:pt x="5120363" y="3112759"/>
                  </a:lnTo>
                  <a:lnTo>
                    <a:pt x="5107029" y="3112759"/>
                  </a:lnTo>
                  <a:lnTo>
                    <a:pt x="5093695" y="3112759"/>
                  </a:lnTo>
                  <a:lnTo>
                    <a:pt x="5080361" y="3112759"/>
                  </a:lnTo>
                  <a:lnTo>
                    <a:pt x="5067026" y="3112759"/>
                  </a:lnTo>
                  <a:lnTo>
                    <a:pt x="5053692" y="3112759"/>
                  </a:lnTo>
                  <a:lnTo>
                    <a:pt x="5040358" y="3112759"/>
                  </a:lnTo>
                  <a:lnTo>
                    <a:pt x="5027023" y="3112759"/>
                  </a:lnTo>
                  <a:lnTo>
                    <a:pt x="5013689" y="3112759"/>
                  </a:lnTo>
                  <a:lnTo>
                    <a:pt x="5000355" y="3112759"/>
                  </a:lnTo>
                  <a:lnTo>
                    <a:pt x="4987021" y="3112759"/>
                  </a:lnTo>
                  <a:lnTo>
                    <a:pt x="4973686" y="3112759"/>
                  </a:lnTo>
                  <a:lnTo>
                    <a:pt x="4960352" y="3112759"/>
                  </a:lnTo>
                  <a:lnTo>
                    <a:pt x="4947018" y="3112759"/>
                  </a:lnTo>
                  <a:lnTo>
                    <a:pt x="4933683" y="3112759"/>
                  </a:lnTo>
                  <a:lnTo>
                    <a:pt x="4920349" y="3112759"/>
                  </a:lnTo>
                  <a:lnTo>
                    <a:pt x="4907015" y="3112759"/>
                  </a:lnTo>
                  <a:lnTo>
                    <a:pt x="4893681" y="3112759"/>
                  </a:lnTo>
                  <a:lnTo>
                    <a:pt x="4880346" y="3112759"/>
                  </a:lnTo>
                  <a:lnTo>
                    <a:pt x="4867012" y="3112759"/>
                  </a:lnTo>
                  <a:lnTo>
                    <a:pt x="4853678" y="3112759"/>
                  </a:lnTo>
                  <a:lnTo>
                    <a:pt x="4840343" y="3112759"/>
                  </a:lnTo>
                  <a:lnTo>
                    <a:pt x="4827009" y="3112759"/>
                  </a:lnTo>
                  <a:lnTo>
                    <a:pt x="4813675" y="3112759"/>
                  </a:lnTo>
                  <a:lnTo>
                    <a:pt x="4800341" y="3112759"/>
                  </a:lnTo>
                  <a:lnTo>
                    <a:pt x="4787006" y="3112759"/>
                  </a:lnTo>
                  <a:lnTo>
                    <a:pt x="4773672" y="3112759"/>
                  </a:lnTo>
                  <a:lnTo>
                    <a:pt x="4760338" y="3112759"/>
                  </a:lnTo>
                  <a:lnTo>
                    <a:pt x="4747003" y="3112759"/>
                  </a:lnTo>
                  <a:lnTo>
                    <a:pt x="4733669" y="3112759"/>
                  </a:lnTo>
                  <a:lnTo>
                    <a:pt x="4720335" y="3112759"/>
                  </a:lnTo>
                  <a:lnTo>
                    <a:pt x="4707001" y="3112759"/>
                  </a:lnTo>
                  <a:lnTo>
                    <a:pt x="4693666" y="3112759"/>
                  </a:lnTo>
                  <a:lnTo>
                    <a:pt x="4680332" y="3112759"/>
                  </a:lnTo>
                  <a:lnTo>
                    <a:pt x="4666998" y="3112759"/>
                  </a:lnTo>
                  <a:lnTo>
                    <a:pt x="4653664" y="3112759"/>
                  </a:lnTo>
                  <a:lnTo>
                    <a:pt x="4640329" y="3112759"/>
                  </a:lnTo>
                  <a:lnTo>
                    <a:pt x="4626995" y="3112759"/>
                  </a:lnTo>
                  <a:lnTo>
                    <a:pt x="4613661" y="3112759"/>
                  </a:lnTo>
                  <a:lnTo>
                    <a:pt x="4600326" y="3112759"/>
                  </a:lnTo>
                  <a:lnTo>
                    <a:pt x="4586992" y="3112759"/>
                  </a:lnTo>
                  <a:lnTo>
                    <a:pt x="4573658" y="3112759"/>
                  </a:lnTo>
                  <a:lnTo>
                    <a:pt x="4560324" y="3112759"/>
                  </a:lnTo>
                  <a:lnTo>
                    <a:pt x="4546989" y="3112759"/>
                  </a:lnTo>
                  <a:lnTo>
                    <a:pt x="4533655" y="3112759"/>
                  </a:lnTo>
                  <a:lnTo>
                    <a:pt x="4520321" y="3112759"/>
                  </a:lnTo>
                  <a:lnTo>
                    <a:pt x="4506986" y="3112759"/>
                  </a:lnTo>
                  <a:lnTo>
                    <a:pt x="4493652" y="3112759"/>
                  </a:lnTo>
                  <a:lnTo>
                    <a:pt x="4480318" y="3112759"/>
                  </a:lnTo>
                  <a:lnTo>
                    <a:pt x="4466984" y="3112759"/>
                  </a:lnTo>
                  <a:lnTo>
                    <a:pt x="4453649" y="3112759"/>
                  </a:lnTo>
                  <a:lnTo>
                    <a:pt x="4440315" y="3112759"/>
                  </a:lnTo>
                  <a:lnTo>
                    <a:pt x="4426981" y="3112759"/>
                  </a:lnTo>
                  <a:lnTo>
                    <a:pt x="4413646" y="3112759"/>
                  </a:lnTo>
                  <a:lnTo>
                    <a:pt x="4400312" y="3112759"/>
                  </a:lnTo>
                  <a:lnTo>
                    <a:pt x="4386978" y="3112759"/>
                  </a:lnTo>
                  <a:lnTo>
                    <a:pt x="4373644" y="3112759"/>
                  </a:lnTo>
                  <a:lnTo>
                    <a:pt x="4360309" y="3112759"/>
                  </a:lnTo>
                  <a:lnTo>
                    <a:pt x="4346975" y="3112759"/>
                  </a:lnTo>
                  <a:lnTo>
                    <a:pt x="4333641" y="3112759"/>
                  </a:lnTo>
                  <a:lnTo>
                    <a:pt x="4320306" y="3112759"/>
                  </a:lnTo>
                  <a:lnTo>
                    <a:pt x="4306972" y="3112759"/>
                  </a:lnTo>
                  <a:lnTo>
                    <a:pt x="4293638" y="3112759"/>
                  </a:lnTo>
                  <a:lnTo>
                    <a:pt x="4280304" y="3112759"/>
                  </a:lnTo>
                  <a:lnTo>
                    <a:pt x="4266969" y="3112759"/>
                  </a:lnTo>
                  <a:lnTo>
                    <a:pt x="4253635" y="3112759"/>
                  </a:lnTo>
                  <a:lnTo>
                    <a:pt x="4240301" y="3112759"/>
                  </a:lnTo>
                  <a:lnTo>
                    <a:pt x="4226967" y="3112759"/>
                  </a:lnTo>
                  <a:lnTo>
                    <a:pt x="4213632" y="3112759"/>
                  </a:lnTo>
                  <a:lnTo>
                    <a:pt x="4200298" y="3112759"/>
                  </a:lnTo>
                  <a:lnTo>
                    <a:pt x="4186964" y="3112759"/>
                  </a:lnTo>
                  <a:lnTo>
                    <a:pt x="4173629" y="3112759"/>
                  </a:lnTo>
                  <a:lnTo>
                    <a:pt x="4160295" y="3112759"/>
                  </a:lnTo>
                  <a:lnTo>
                    <a:pt x="4146961" y="3112759"/>
                  </a:lnTo>
                  <a:lnTo>
                    <a:pt x="4133627" y="3112759"/>
                  </a:lnTo>
                  <a:lnTo>
                    <a:pt x="4120292" y="3112759"/>
                  </a:lnTo>
                  <a:lnTo>
                    <a:pt x="4106958" y="3112759"/>
                  </a:lnTo>
                  <a:lnTo>
                    <a:pt x="4093624" y="3112759"/>
                  </a:lnTo>
                  <a:lnTo>
                    <a:pt x="4080289" y="3112759"/>
                  </a:lnTo>
                  <a:lnTo>
                    <a:pt x="4066955" y="3112759"/>
                  </a:lnTo>
                  <a:lnTo>
                    <a:pt x="4053621" y="3112759"/>
                  </a:lnTo>
                  <a:lnTo>
                    <a:pt x="4040287" y="3112759"/>
                  </a:lnTo>
                  <a:lnTo>
                    <a:pt x="4026952" y="3112759"/>
                  </a:lnTo>
                  <a:lnTo>
                    <a:pt x="4013618" y="3112759"/>
                  </a:lnTo>
                  <a:lnTo>
                    <a:pt x="4000284" y="3112759"/>
                  </a:lnTo>
                  <a:lnTo>
                    <a:pt x="3986949" y="3112759"/>
                  </a:lnTo>
                  <a:lnTo>
                    <a:pt x="3973615" y="3112759"/>
                  </a:lnTo>
                  <a:lnTo>
                    <a:pt x="3960281" y="3112759"/>
                  </a:lnTo>
                  <a:lnTo>
                    <a:pt x="3946947" y="3112759"/>
                  </a:lnTo>
                  <a:lnTo>
                    <a:pt x="3933612" y="3112759"/>
                  </a:lnTo>
                  <a:lnTo>
                    <a:pt x="3920278" y="3112759"/>
                  </a:lnTo>
                  <a:lnTo>
                    <a:pt x="3906944" y="3112759"/>
                  </a:lnTo>
                  <a:lnTo>
                    <a:pt x="3893610" y="3112759"/>
                  </a:lnTo>
                  <a:lnTo>
                    <a:pt x="3880275" y="3112759"/>
                  </a:lnTo>
                  <a:lnTo>
                    <a:pt x="3866941" y="3112759"/>
                  </a:lnTo>
                  <a:lnTo>
                    <a:pt x="3853607" y="3112759"/>
                  </a:lnTo>
                  <a:lnTo>
                    <a:pt x="3840272" y="3112759"/>
                  </a:lnTo>
                  <a:lnTo>
                    <a:pt x="3826938" y="3112759"/>
                  </a:lnTo>
                  <a:lnTo>
                    <a:pt x="3813604" y="3112759"/>
                  </a:lnTo>
                  <a:lnTo>
                    <a:pt x="3800270" y="3112759"/>
                  </a:lnTo>
                  <a:lnTo>
                    <a:pt x="3786935" y="3112759"/>
                  </a:lnTo>
                  <a:lnTo>
                    <a:pt x="3773601" y="3112759"/>
                  </a:lnTo>
                  <a:lnTo>
                    <a:pt x="3760267" y="3112759"/>
                  </a:lnTo>
                  <a:lnTo>
                    <a:pt x="3746932" y="3112759"/>
                  </a:lnTo>
                  <a:lnTo>
                    <a:pt x="3733598" y="3112759"/>
                  </a:lnTo>
                  <a:lnTo>
                    <a:pt x="3720264" y="3112759"/>
                  </a:lnTo>
                  <a:lnTo>
                    <a:pt x="3706930" y="3112759"/>
                  </a:lnTo>
                  <a:lnTo>
                    <a:pt x="3693595" y="3112759"/>
                  </a:lnTo>
                  <a:lnTo>
                    <a:pt x="3680261" y="3112759"/>
                  </a:lnTo>
                  <a:lnTo>
                    <a:pt x="3666927" y="3112759"/>
                  </a:lnTo>
                  <a:lnTo>
                    <a:pt x="3653592" y="3112759"/>
                  </a:lnTo>
                  <a:lnTo>
                    <a:pt x="3640258" y="3112759"/>
                  </a:lnTo>
                  <a:lnTo>
                    <a:pt x="3626924" y="3112759"/>
                  </a:lnTo>
                  <a:lnTo>
                    <a:pt x="3613590" y="3112759"/>
                  </a:lnTo>
                  <a:lnTo>
                    <a:pt x="3600255" y="3112759"/>
                  </a:lnTo>
                  <a:lnTo>
                    <a:pt x="3586921" y="3112759"/>
                  </a:lnTo>
                  <a:lnTo>
                    <a:pt x="3573587" y="3112759"/>
                  </a:lnTo>
                  <a:lnTo>
                    <a:pt x="3560252" y="3112759"/>
                  </a:lnTo>
                  <a:lnTo>
                    <a:pt x="3546918" y="3112759"/>
                  </a:lnTo>
                  <a:lnTo>
                    <a:pt x="3533584" y="3112759"/>
                  </a:lnTo>
                  <a:lnTo>
                    <a:pt x="3520250" y="3112759"/>
                  </a:lnTo>
                  <a:lnTo>
                    <a:pt x="3506915" y="3112759"/>
                  </a:lnTo>
                  <a:lnTo>
                    <a:pt x="3493581" y="3112759"/>
                  </a:lnTo>
                  <a:lnTo>
                    <a:pt x="3480247" y="3112759"/>
                  </a:lnTo>
                  <a:lnTo>
                    <a:pt x="3466913" y="3112759"/>
                  </a:lnTo>
                  <a:lnTo>
                    <a:pt x="3453578" y="3112759"/>
                  </a:lnTo>
                  <a:lnTo>
                    <a:pt x="3440244" y="3112759"/>
                  </a:lnTo>
                  <a:lnTo>
                    <a:pt x="3426910" y="3112759"/>
                  </a:lnTo>
                  <a:lnTo>
                    <a:pt x="3413575" y="3112759"/>
                  </a:lnTo>
                  <a:lnTo>
                    <a:pt x="3400241" y="3112759"/>
                  </a:lnTo>
                  <a:lnTo>
                    <a:pt x="3386907" y="3112759"/>
                  </a:lnTo>
                  <a:lnTo>
                    <a:pt x="3373573" y="3112759"/>
                  </a:lnTo>
                  <a:lnTo>
                    <a:pt x="3360238" y="3112759"/>
                  </a:lnTo>
                  <a:lnTo>
                    <a:pt x="3346904" y="3112759"/>
                  </a:lnTo>
                  <a:lnTo>
                    <a:pt x="3333570" y="3112759"/>
                  </a:lnTo>
                  <a:lnTo>
                    <a:pt x="3320235" y="3112759"/>
                  </a:lnTo>
                  <a:lnTo>
                    <a:pt x="3306901" y="3112759"/>
                  </a:lnTo>
                  <a:lnTo>
                    <a:pt x="3293567" y="3112759"/>
                  </a:lnTo>
                  <a:lnTo>
                    <a:pt x="3280233" y="3112759"/>
                  </a:lnTo>
                  <a:lnTo>
                    <a:pt x="3266898" y="3112759"/>
                  </a:lnTo>
                  <a:lnTo>
                    <a:pt x="3253564" y="3112759"/>
                  </a:lnTo>
                  <a:lnTo>
                    <a:pt x="3240230" y="3112759"/>
                  </a:lnTo>
                  <a:lnTo>
                    <a:pt x="3226895" y="3112759"/>
                  </a:lnTo>
                  <a:lnTo>
                    <a:pt x="3213561" y="3112759"/>
                  </a:lnTo>
                  <a:lnTo>
                    <a:pt x="3200227" y="3112759"/>
                  </a:lnTo>
                  <a:lnTo>
                    <a:pt x="3186893" y="3112759"/>
                  </a:lnTo>
                  <a:lnTo>
                    <a:pt x="3173558" y="3112759"/>
                  </a:lnTo>
                  <a:lnTo>
                    <a:pt x="3160224" y="3112759"/>
                  </a:lnTo>
                  <a:lnTo>
                    <a:pt x="3146890" y="3112759"/>
                  </a:lnTo>
                  <a:lnTo>
                    <a:pt x="3133556" y="3112759"/>
                  </a:lnTo>
                  <a:lnTo>
                    <a:pt x="3120221" y="3112759"/>
                  </a:lnTo>
                  <a:lnTo>
                    <a:pt x="3106887" y="3112759"/>
                  </a:lnTo>
                  <a:lnTo>
                    <a:pt x="3093553" y="3112759"/>
                  </a:lnTo>
                  <a:lnTo>
                    <a:pt x="3080218" y="3112759"/>
                  </a:lnTo>
                  <a:lnTo>
                    <a:pt x="3066884" y="3112759"/>
                  </a:lnTo>
                  <a:lnTo>
                    <a:pt x="3053550" y="3112759"/>
                  </a:lnTo>
                  <a:lnTo>
                    <a:pt x="3040216" y="3112759"/>
                  </a:lnTo>
                  <a:lnTo>
                    <a:pt x="3026881" y="3112759"/>
                  </a:lnTo>
                  <a:lnTo>
                    <a:pt x="3013547" y="3112759"/>
                  </a:lnTo>
                  <a:lnTo>
                    <a:pt x="3000213" y="3112759"/>
                  </a:lnTo>
                  <a:lnTo>
                    <a:pt x="2986878" y="3112759"/>
                  </a:lnTo>
                  <a:lnTo>
                    <a:pt x="2973544" y="3112759"/>
                  </a:lnTo>
                  <a:lnTo>
                    <a:pt x="2960210" y="3112759"/>
                  </a:lnTo>
                  <a:lnTo>
                    <a:pt x="2946876" y="3112759"/>
                  </a:lnTo>
                  <a:lnTo>
                    <a:pt x="2933541" y="3112759"/>
                  </a:lnTo>
                  <a:lnTo>
                    <a:pt x="2920207" y="3112759"/>
                  </a:lnTo>
                  <a:lnTo>
                    <a:pt x="2906873" y="3112759"/>
                  </a:lnTo>
                  <a:lnTo>
                    <a:pt x="2893538" y="3112759"/>
                  </a:lnTo>
                  <a:lnTo>
                    <a:pt x="2880204" y="3112759"/>
                  </a:lnTo>
                  <a:lnTo>
                    <a:pt x="2866870" y="3112759"/>
                  </a:lnTo>
                  <a:lnTo>
                    <a:pt x="2853536" y="3112759"/>
                  </a:lnTo>
                  <a:lnTo>
                    <a:pt x="2840201" y="3112759"/>
                  </a:lnTo>
                  <a:lnTo>
                    <a:pt x="2826867" y="3112759"/>
                  </a:lnTo>
                  <a:lnTo>
                    <a:pt x="2813533" y="3112759"/>
                  </a:lnTo>
                  <a:lnTo>
                    <a:pt x="2800198" y="3112759"/>
                  </a:lnTo>
                  <a:lnTo>
                    <a:pt x="2786864" y="3112759"/>
                  </a:lnTo>
                  <a:lnTo>
                    <a:pt x="2773530" y="3112759"/>
                  </a:lnTo>
                  <a:lnTo>
                    <a:pt x="2760196" y="3112759"/>
                  </a:lnTo>
                  <a:lnTo>
                    <a:pt x="2746861" y="3112759"/>
                  </a:lnTo>
                  <a:lnTo>
                    <a:pt x="2733527" y="3112759"/>
                  </a:lnTo>
                  <a:lnTo>
                    <a:pt x="2720193" y="3112759"/>
                  </a:lnTo>
                  <a:lnTo>
                    <a:pt x="2706859" y="3112759"/>
                  </a:lnTo>
                  <a:lnTo>
                    <a:pt x="2693524" y="3112759"/>
                  </a:lnTo>
                  <a:lnTo>
                    <a:pt x="2680190" y="3112759"/>
                  </a:lnTo>
                  <a:lnTo>
                    <a:pt x="2666856" y="3112759"/>
                  </a:lnTo>
                  <a:lnTo>
                    <a:pt x="2653521" y="3112759"/>
                  </a:lnTo>
                  <a:lnTo>
                    <a:pt x="2640187" y="3112759"/>
                  </a:lnTo>
                  <a:lnTo>
                    <a:pt x="2626853" y="3112759"/>
                  </a:lnTo>
                  <a:lnTo>
                    <a:pt x="2613519" y="3112759"/>
                  </a:lnTo>
                  <a:lnTo>
                    <a:pt x="2600184" y="3112759"/>
                  </a:lnTo>
                  <a:lnTo>
                    <a:pt x="2586850" y="3112759"/>
                  </a:lnTo>
                  <a:lnTo>
                    <a:pt x="2573516" y="3112759"/>
                  </a:lnTo>
                  <a:lnTo>
                    <a:pt x="2560181" y="3112759"/>
                  </a:lnTo>
                  <a:lnTo>
                    <a:pt x="2546847" y="3112759"/>
                  </a:lnTo>
                  <a:lnTo>
                    <a:pt x="2533513" y="3112759"/>
                  </a:lnTo>
                  <a:lnTo>
                    <a:pt x="2520179" y="3112759"/>
                  </a:lnTo>
                  <a:lnTo>
                    <a:pt x="2506844" y="3112759"/>
                  </a:lnTo>
                  <a:lnTo>
                    <a:pt x="2493510" y="3112759"/>
                  </a:lnTo>
                  <a:lnTo>
                    <a:pt x="2480176" y="3112759"/>
                  </a:lnTo>
                  <a:lnTo>
                    <a:pt x="2466841" y="3112759"/>
                  </a:lnTo>
                  <a:lnTo>
                    <a:pt x="2453507" y="3112759"/>
                  </a:lnTo>
                  <a:lnTo>
                    <a:pt x="2440173" y="3112759"/>
                  </a:lnTo>
                  <a:lnTo>
                    <a:pt x="2426839" y="3112759"/>
                  </a:lnTo>
                  <a:lnTo>
                    <a:pt x="2413504" y="3112759"/>
                  </a:lnTo>
                  <a:lnTo>
                    <a:pt x="2400170" y="3112759"/>
                  </a:lnTo>
                  <a:lnTo>
                    <a:pt x="2386836" y="3112759"/>
                  </a:lnTo>
                  <a:lnTo>
                    <a:pt x="2373501" y="3112759"/>
                  </a:lnTo>
                  <a:lnTo>
                    <a:pt x="2360167" y="3112759"/>
                  </a:lnTo>
                  <a:lnTo>
                    <a:pt x="2346833" y="3112759"/>
                  </a:lnTo>
                  <a:lnTo>
                    <a:pt x="2333499" y="3112759"/>
                  </a:lnTo>
                  <a:lnTo>
                    <a:pt x="2320164" y="3112759"/>
                  </a:lnTo>
                  <a:lnTo>
                    <a:pt x="2306830" y="3112759"/>
                  </a:lnTo>
                  <a:lnTo>
                    <a:pt x="2293496" y="3112759"/>
                  </a:lnTo>
                  <a:lnTo>
                    <a:pt x="2280162" y="3112759"/>
                  </a:lnTo>
                  <a:lnTo>
                    <a:pt x="2266827" y="3112759"/>
                  </a:lnTo>
                  <a:lnTo>
                    <a:pt x="2253493" y="3112759"/>
                  </a:lnTo>
                  <a:lnTo>
                    <a:pt x="2240159" y="3112759"/>
                  </a:lnTo>
                  <a:lnTo>
                    <a:pt x="2226824" y="3112759"/>
                  </a:lnTo>
                  <a:lnTo>
                    <a:pt x="2213490" y="3112759"/>
                  </a:lnTo>
                  <a:lnTo>
                    <a:pt x="2200156" y="3112759"/>
                  </a:lnTo>
                  <a:lnTo>
                    <a:pt x="2186822" y="3112759"/>
                  </a:lnTo>
                  <a:lnTo>
                    <a:pt x="2173487" y="3112759"/>
                  </a:lnTo>
                  <a:lnTo>
                    <a:pt x="2160153" y="3112759"/>
                  </a:lnTo>
                  <a:lnTo>
                    <a:pt x="2146819" y="3112759"/>
                  </a:lnTo>
                  <a:lnTo>
                    <a:pt x="2133484" y="3112759"/>
                  </a:lnTo>
                  <a:lnTo>
                    <a:pt x="2120150" y="3112759"/>
                  </a:lnTo>
                  <a:lnTo>
                    <a:pt x="2106816" y="3112759"/>
                  </a:lnTo>
                  <a:lnTo>
                    <a:pt x="2093482" y="3112759"/>
                  </a:lnTo>
                  <a:lnTo>
                    <a:pt x="2080147" y="3112759"/>
                  </a:lnTo>
                  <a:lnTo>
                    <a:pt x="2066813" y="3112759"/>
                  </a:lnTo>
                  <a:lnTo>
                    <a:pt x="2053479" y="3112759"/>
                  </a:lnTo>
                  <a:lnTo>
                    <a:pt x="2040144" y="3112759"/>
                  </a:lnTo>
                  <a:lnTo>
                    <a:pt x="2026810" y="3112759"/>
                  </a:lnTo>
                  <a:lnTo>
                    <a:pt x="2013476" y="3112759"/>
                  </a:lnTo>
                  <a:lnTo>
                    <a:pt x="2000142" y="3112759"/>
                  </a:lnTo>
                  <a:lnTo>
                    <a:pt x="1986807" y="3112759"/>
                  </a:lnTo>
                  <a:lnTo>
                    <a:pt x="1973473" y="3112759"/>
                  </a:lnTo>
                  <a:lnTo>
                    <a:pt x="1960139" y="3112759"/>
                  </a:lnTo>
                  <a:lnTo>
                    <a:pt x="1946805" y="3112759"/>
                  </a:lnTo>
                  <a:lnTo>
                    <a:pt x="1933470" y="3112759"/>
                  </a:lnTo>
                  <a:lnTo>
                    <a:pt x="1920136" y="3112759"/>
                  </a:lnTo>
                  <a:lnTo>
                    <a:pt x="1906802" y="3112759"/>
                  </a:lnTo>
                  <a:lnTo>
                    <a:pt x="1893467" y="3112759"/>
                  </a:lnTo>
                  <a:lnTo>
                    <a:pt x="1880133" y="3112759"/>
                  </a:lnTo>
                  <a:lnTo>
                    <a:pt x="1866799" y="3112759"/>
                  </a:lnTo>
                  <a:lnTo>
                    <a:pt x="1853465" y="3112759"/>
                  </a:lnTo>
                  <a:lnTo>
                    <a:pt x="1840130" y="3112759"/>
                  </a:lnTo>
                  <a:lnTo>
                    <a:pt x="1826796" y="3112759"/>
                  </a:lnTo>
                  <a:lnTo>
                    <a:pt x="1813462" y="3112759"/>
                  </a:lnTo>
                  <a:lnTo>
                    <a:pt x="1800127" y="3112759"/>
                  </a:lnTo>
                  <a:lnTo>
                    <a:pt x="1786793" y="3112759"/>
                  </a:lnTo>
                  <a:lnTo>
                    <a:pt x="1773459" y="3112759"/>
                  </a:lnTo>
                  <a:lnTo>
                    <a:pt x="1760125" y="3112759"/>
                  </a:lnTo>
                  <a:lnTo>
                    <a:pt x="1746790" y="3112759"/>
                  </a:lnTo>
                  <a:lnTo>
                    <a:pt x="1733456" y="3112759"/>
                  </a:lnTo>
                  <a:lnTo>
                    <a:pt x="1720122" y="3112759"/>
                  </a:lnTo>
                  <a:lnTo>
                    <a:pt x="1706787" y="3112759"/>
                  </a:lnTo>
                  <a:lnTo>
                    <a:pt x="1693453" y="3112759"/>
                  </a:lnTo>
                  <a:lnTo>
                    <a:pt x="1680119" y="3112759"/>
                  </a:lnTo>
                  <a:lnTo>
                    <a:pt x="1666785" y="3112759"/>
                  </a:lnTo>
                  <a:lnTo>
                    <a:pt x="1653450" y="3112759"/>
                  </a:lnTo>
                  <a:lnTo>
                    <a:pt x="1640116" y="3112759"/>
                  </a:lnTo>
                  <a:lnTo>
                    <a:pt x="1626782" y="3112759"/>
                  </a:lnTo>
                  <a:lnTo>
                    <a:pt x="1613447" y="3112759"/>
                  </a:lnTo>
                  <a:lnTo>
                    <a:pt x="1600113" y="3112759"/>
                  </a:lnTo>
                  <a:lnTo>
                    <a:pt x="1586779" y="3112759"/>
                  </a:lnTo>
                  <a:lnTo>
                    <a:pt x="1573445" y="3112759"/>
                  </a:lnTo>
                  <a:lnTo>
                    <a:pt x="1560110" y="3112759"/>
                  </a:lnTo>
                  <a:lnTo>
                    <a:pt x="1546776" y="3112759"/>
                  </a:lnTo>
                  <a:lnTo>
                    <a:pt x="1533442" y="3112759"/>
                  </a:lnTo>
                  <a:lnTo>
                    <a:pt x="1520108" y="3112759"/>
                  </a:lnTo>
                  <a:lnTo>
                    <a:pt x="1506773" y="3112759"/>
                  </a:lnTo>
                  <a:lnTo>
                    <a:pt x="1493439" y="3112759"/>
                  </a:lnTo>
                  <a:lnTo>
                    <a:pt x="1480105" y="3112759"/>
                  </a:lnTo>
                  <a:lnTo>
                    <a:pt x="1466770" y="3112759"/>
                  </a:lnTo>
                  <a:lnTo>
                    <a:pt x="1453436" y="3112759"/>
                  </a:lnTo>
                  <a:lnTo>
                    <a:pt x="1440102" y="3112759"/>
                  </a:lnTo>
                  <a:lnTo>
                    <a:pt x="1426768" y="3112759"/>
                  </a:lnTo>
                  <a:lnTo>
                    <a:pt x="1413433" y="3112759"/>
                  </a:lnTo>
                  <a:lnTo>
                    <a:pt x="1400099" y="3112759"/>
                  </a:lnTo>
                  <a:lnTo>
                    <a:pt x="1386765" y="3112759"/>
                  </a:lnTo>
                  <a:lnTo>
                    <a:pt x="1373430" y="3112759"/>
                  </a:lnTo>
                  <a:lnTo>
                    <a:pt x="1360096" y="3112759"/>
                  </a:lnTo>
                  <a:lnTo>
                    <a:pt x="1346762" y="3112759"/>
                  </a:lnTo>
                  <a:lnTo>
                    <a:pt x="1333428" y="3112759"/>
                  </a:lnTo>
                  <a:lnTo>
                    <a:pt x="1320093" y="3112759"/>
                  </a:lnTo>
                  <a:lnTo>
                    <a:pt x="1306759" y="3112759"/>
                  </a:lnTo>
                  <a:lnTo>
                    <a:pt x="1293425" y="3112759"/>
                  </a:lnTo>
                  <a:lnTo>
                    <a:pt x="1280090" y="3112759"/>
                  </a:lnTo>
                  <a:lnTo>
                    <a:pt x="1266756" y="3112759"/>
                  </a:lnTo>
                  <a:lnTo>
                    <a:pt x="1253422" y="3112759"/>
                  </a:lnTo>
                  <a:lnTo>
                    <a:pt x="1240088" y="3112759"/>
                  </a:lnTo>
                  <a:lnTo>
                    <a:pt x="1226753" y="3112759"/>
                  </a:lnTo>
                  <a:lnTo>
                    <a:pt x="1213419" y="3112759"/>
                  </a:lnTo>
                  <a:lnTo>
                    <a:pt x="1200085" y="3112759"/>
                  </a:lnTo>
                  <a:lnTo>
                    <a:pt x="1186750" y="3112759"/>
                  </a:lnTo>
                  <a:lnTo>
                    <a:pt x="1173416" y="3112759"/>
                  </a:lnTo>
                  <a:lnTo>
                    <a:pt x="1160082" y="3112759"/>
                  </a:lnTo>
                  <a:lnTo>
                    <a:pt x="1146748" y="3112759"/>
                  </a:lnTo>
                  <a:lnTo>
                    <a:pt x="1133413" y="3112759"/>
                  </a:lnTo>
                  <a:lnTo>
                    <a:pt x="1120079" y="3112759"/>
                  </a:lnTo>
                  <a:lnTo>
                    <a:pt x="1106745" y="3112759"/>
                  </a:lnTo>
                  <a:lnTo>
                    <a:pt x="1093411" y="3112759"/>
                  </a:lnTo>
                  <a:lnTo>
                    <a:pt x="1080076" y="3112759"/>
                  </a:lnTo>
                  <a:lnTo>
                    <a:pt x="1066742" y="3112759"/>
                  </a:lnTo>
                  <a:lnTo>
                    <a:pt x="1053408" y="3112759"/>
                  </a:lnTo>
                  <a:lnTo>
                    <a:pt x="1040073" y="3112759"/>
                  </a:lnTo>
                  <a:lnTo>
                    <a:pt x="1026739" y="3112759"/>
                  </a:lnTo>
                  <a:lnTo>
                    <a:pt x="1013405" y="3112759"/>
                  </a:lnTo>
                  <a:lnTo>
                    <a:pt x="1000071" y="3112759"/>
                  </a:lnTo>
                  <a:lnTo>
                    <a:pt x="986736" y="3112759"/>
                  </a:lnTo>
                  <a:lnTo>
                    <a:pt x="973402" y="3112759"/>
                  </a:lnTo>
                  <a:lnTo>
                    <a:pt x="960068" y="3112759"/>
                  </a:lnTo>
                  <a:lnTo>
                    <a:pt x="946733" y="3112759"/>
                  </a:lnTo>
                  <a:lnTo>
                    <a:pt x="933399" y="3112759"/>
                  </a:lnTo>
                  <a:lnTo>
                    <a:pt x="920065" y="3112759"/>
                  </a:lnTo>
                  <a:lnTo>
                    <a:pt x="906731" y="3112759"/>
                  </a:lnTo>
                  <a:lnTo>
                    <a:pt x="893396" y="3112759"/>
                  </a:lnTo>
                  <a:lnTo>
                    <a:pt x="880062" y="3112759"/>
                  </a:lnTo>
                  <a:lnTo>
                    <a:pt x="866728" y="3112759"/>
                  </a:lnTo>
                  <a:lnTo>
                    <a:pt x="853393" y="3112759"/>
                  </a:lnTo>
                  <a:lnTo>
                    <a:pt x="840059" y="3112759"/>
                  </a:lnTo>
                  <a:lnTo>
                    <a:pt x="826725" y="3112759"/>
                  </a:lnTo>
                  <a:lnTo>
                    <a:pt x="813391" y="3112759"/>
                  </a:lnTo>
                  <a:lnTo>
                    <a:pt x="800056" y="3112759"/>
                  </a:lnTo>
                  <a:lnTo>
                    <a:pt x="786722" y="3112759"/>
                  </a:lnTo>
                  <a:lnTo>
                    <a:pt x="773388" y="3112759"/>
                  </a:lnTo>
                  <a:lnTo>
                    <a:pt x="760054" y="3112759"/>
                  </a:lnTo>
                  <a:lnTo>
                    <a:pt x="746719" y="3112759"/>
                  </a:lnTo>
                  <a:lnTo>
                    <a:pt x="733385" y="3112759"/>
                  </a:lnTo>
                  <a:lnTo>
                    <a:pt x="720051" y="3112759"/>
                  </a:lnTo>
                  <a:lnTo>
                    <a:pt x="706716" y="3112759"/>
                  </a:lnTo>
                  <a:lnTo>
                    <a:pt x="693382" y="3112759"/>
                  </a:lnTo>
                  <a:lnTo>
                    <a:pt x="680048" y="3112759"/>
                  </a:lnTo>
                  <a:lnTo>
                    <a:pt x="666714" y="3112759"/>
                  </a:lnTo>
                  <a:lnTo>
                    <a:pt x="653379" y="3112759"/>
                  </a:lnTo>
                  <a:lnTo>
                    <a:pt x="640045" y="3112759"/>
                  </a:lnTo>
                  <a:lnTo>
                    <a:pt x="626711" y="3112759"/>
                  </a:lnTo>
                  <a:lnTo>
                    <a:pt x="613376" y="3112759"/>
                  </a:lnTo>
                  <a:lnTo>
                    <a:pt x="600042" y="3112759"/>
                  </a:lnTo>
                  <a:lnTo>
                    <a:pt x="586708" y="3112759"/>
                  </a:lnTo>
                  <a:lnTo>
                    <a:pt x="573374" y="3112759"/>
                  </a:lnTo>
                  <a:lnTo>
                    <a:pt x="560039" y="3112759"/>
                  </a:lnTo>
                  <a:lnTo>
                    <a:pt x="546705" y="3112759"/>
                  </a:lnTo>
                  <a:lnTo>
                    <a:pt x="533371" y="3112759"/>
                  </a:lnTo>
                  <a:lnTo>
                    <a:pt x="520036" y="3112759"/>
                  </a:lnTo>
                  <a:lnTo>
                    <a:pt x="506702" y="3112759"/>
                  </a:lnTo>
                  <a:lnTo>
                    <a:pt x="493368" y="3112759"/>
                  </a:lnTo>
                  <a:lnTo>
                    <a:pt x="480034" y="3112759"/>
                  </a:lnTo>
                  <a:lnTo>
                    <a:pt x="466699" y="3112759"/>
                  </a:lnTo>
                  <a:lnTo>
                    <a:pt x="453365" y="3112759"/>
                  </a:lnTo>
                  <a:lnTo>
                    <a:pt x="440031" y="3112759"/>
                  </a:lnTo>
                  <a:lnTo>
                    <a:pt x="426696" y="3112759"/>
                  </a:lnTo>
                  <a:lnTo>
                    <a:pt x="413362" y="3112759"/>
                  </a:lnTo>
                  <a:lnTo>
                    <a:pt x="400028" y="3112759"/>
                  </a:lnTo>
                  <a:lnTo>
                    <a:pt x="386694" y="3112759"/>
                  </a:lnTo>
                  <a:lnTo>
                    <a:pt x="373359" y="3112759"/>
                  </a:lnTo>
                  <a:lnTo>
                    <a:pt x="360025" y="3112759"/>
                  </a:lnTo>
                  <a:lnTo>
                    <a:pt x="346691" y="3112759"/>
                  </a:lnTo>
                  <a:lnTo>
                    <a:pt x="333357" y="3112759"/>
                  </a:lnTo>
                  <a:lnTo>
                    <a:pt x="320022" y="3112759"/>
                  </a:lnTo>
                  <a:lnTo>
                    <a:pt x="306688" y="3112759"/>
                  </a:lnTo>
                  <a:lnTo>
                    <a:pt x="293354" y="3112759"/>
                  </a:lnTo>
                  <a:lnTo>
                    <a:pt x="280019" y="3112759"/>
                  </a:lnTo>
                  <a:lnTo>
                    <a:pt x="266685" y="3112759"/>
                  </a:lnTo>
                  <a:lnTo>
                    <a:pt x="253351" y="3112759"/>
                  </a:lnTo>
                  <a:lnTo>
                    <a:pt x="240017" y="3112759"/>
                  </a:lnTo>
                  <a:lnTo>
                    <a:pt x="226682" y="3112759"/>
                  </a:lnTo>
                  <a:lnTo>
                    <a:pt x="213348" y="3112759"/>
                  </a:lnTo>
                  <a:lnTo>
                    <a:pt x="200014" y="3112759"/>
                  </a:lnTo>
                  <a:lnTo>
                    <a:pt x="186679" y="3112759"/>
                  </a:lnTo>
                  <a:lnTo>
                    <a:pt x="173345" y="3112759"/>
                  </a:lnTo>
                  <a:lnTo>
                    <a:pt x="160011" y="3112759"/>
                  </a:lnTo>
                  <a:lnTo>
                    <a:pt x="146677" y="3112759"/>
                  </a:lnTo>
                  <a:lnTo>
                    <a:pt x="133342" y="3112759"/>
                  </a:lnTo>
                  <a:lnTo>
                    <a:pt x="120008" y="3112759"/>
                  </a:lnTo>
                  <a:lnTo>
                    <a:pt x="106674" y="3112759"/>
                  </a:lnTo>
                  <a:lnTo>
                    <a:pt x="93339" y="3112759"/>
                  </a:lnTo>
                  <a:lnTo>
                    <a:pt x="80005" y="3112759"/>
                  </a:lnTo>
                  <a:lnTo>
                    <a:pt x="66671" y="3112759"/>
                  </a:lnTo>
                  <a:lnTo>
                    <a:pt x="53337" y="3112759"/>
                  </a:lnTo>
                  <a:lnTo>
                    <a:pt x="40002" y="3112759"/>
                  </a:lnTo>
                  <a:lnTo>
                    <a:pt x="26668" y="3112759"/>
                  </a:lnTo>
                  <a:lnTo>
                    <a:pt x="13334" y="3112759"/>
                  </a:lnTo>
                  <a:lnTo>
                    <a:pt x="0" y="3112759"/>
                  </a:lnTo>
                  <a:lnTo>
                    <a:pt x="0" y="5520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5460475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36423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326799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02173" y="5498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02173" y="44023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02173" y="3306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477659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06977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36295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865613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1448693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78011" y="5716446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7329" y="5715851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36647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24710" y="5856083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8983" y="3882465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8776167" y="3599729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848167" y="3663593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8848167" y="3810325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857167" y="3819325"/>
              <a:ext cx="183168" cy="183168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848167" y="401149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857167" y="4020493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9074481" y="387280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74481" y="407556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(bb_gip):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1st Qu.  Median    Mean 3rd Qu.    Max.    NA's 
   0.00   25.57   92.21   79.33  116.50 1959.00    2356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Domain knowledge</a:t>
            </a:r>
          </a:p>
          <a:p>
            <a:r>
              <a:t>AUC of single variable model</a:t>
            </a:r>
          </a:p>
          <a:p>
            <a:r>
              <a:t>AIC based on index on single variable model</a:t>
            </a:r>
          </a:p>
          <a:p>
            <a:r>
              <a:t>Other approaches</a:t>
            </a:r>
          </a:p>
          <a:p>
            <a:r>
              <a:t>No guarantee, trial and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63404" y="2150846"/>
                  </a:lnTo>
                  <a:lnTo>
                    <a:pt x="161392" y="2112836"/>
                  </a:lnTo>
                  <a:lnTo>
                    <a:pt x="282436" y="2065651"/>
                  </a:lnTo>
                  <a:lnTo>
                    <a:pt x="553344" y="1951621"/>
                  </a:lnTo>
                  <a:lnTo>
                    <a:pt x="1296900" y="1637054"/>
                  </a:lnTo>
                  <a:lnTo>
                    <a:pt x="1590864" y="1530888"/>
                  </a:lnTo>
                  <a:lnTo>
                    <a:pt x="1734964" y="1503364"/>
                  </a:lnTo>
                  <a:lnTo>
                    <a:pt x="1809897" y="1465354"/>
                  </a:lnTo>
                  <a:lnTo>
                    <a:pt x="3389233" y="930591"/>
                  </a:lnTo>
                  <a:lnTo>
                    <a:pt x="5008918" y="407625"/>
                  </a:lnTo>
                  <a:lnTo>
                    <a:pt x="5573791" y="237235"/>
                  </a:lnTo>
                  <a:lnTo>
                    <a:pt x="5844699" y="175632"/>
                  </a:lnTo>
                  <a:lnTo>
                    <a:pt x="6300055" y="94369"/>
                  </a:lnTo>
                  <a:lnTo>
                    <a:pt x="6496031" y="66845"/>
                  </a:lnTo>
                  <a:lnTo>
                    <a:pt x="6668951" y="36699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334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PowerPoint Presentation</vt:lpstr>
      <vt:lpstr>Case Study II</vt:lpstr>
      <vt:lpstr>Data</vt:lpstr>
      <vt:lpstr>Data</vt:lpstr>
      <vt:lpstr>Data</vt:lpstr>
      <vt:lpstr>EDA (GPA): Double Density Plot</vt:lpstr>
      <vt:lpstr>EDA (bb_gip): Missing Values</vt:lpstr>
      <vt:lpstr>Feature Selection</vt:lpstr>
      <vt:lpstr>AUC (Program)</vt:lpstr>
      <vt:lpstr>AUC (Credits)</vt:lpstr>
      <vt:lpstr>Statistical Learning Models</vt:lpstr>
      <vt:lpstr>Model Selection and Parameter Tuning</vt:lpstr>
      <vt:lpstr>Model Performance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Anhua Lin</cp:lastModifiedBy>
  <cp:revision>2</cp:revision>
  <dcterms:created xsi:type="dcterms:W3CDTF">2014-09-12T02:18:09Z</dcterms:created>
  <dcterms:modified xsi:type="dcterms:W3CDTF">2018-01-19T14:58:00Z</dcterms:modified>
</cp:coreProperties>
</file>