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957606673" r:id="rId3"/>
    <p:sldId id="1007660735" r:id="rId4"/>
    <p:sldId id="1404724663" r:id="rId5"/>
    <p:sldId id="1254292330" r:id="rId6"/>
    <p:sldId id="590480844" r:id="rId7"/>
    <p:sldId id="577663199" r:id="rId8"/>
    <p:sldId id="595366403" r:id="rId9"/>
    <p:sldId id="1793548284" r:id="rId10"/>
    <p:sldId id="1134465596" r:id="rId11"/>
    <p:sldId id="1151050019" r:id="rId12"/>
    <p:sldId id="1430917139" r:id="rId13"/>
    <p:sldId id="1918398771" r:id="rId14"/>
    <p:sldId id="17020005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D-47A2-9F87-BDA2DA248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544267513075648E-2"/>
          <c:y val="0.17749140033828112"/>
          <c:w val="0.80871887784509322"/>
          <c:h val="0.69425426735446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3-4907-ABA9-0B5F5660E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23-4907-ABA9-0B5F5660E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tx4"/>
            <p:cNvSpPr/>
            <p:nvPr/>
          </p:nvSpPr>
          <p:spPr>
            <a:xfrm>
              <a:off x="4225033" y="5699474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333004" y="4262212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72413" y="5182299"/>
              <a:ext cx="6132866" cy="0"/>
            </a:xfrm>
            <a:custGeom>
              <a:avLst/>
              <a:gdLst/>
              <a:ahLst/>
              <a:cxnLst/>
              <a:rect l="0" t="0" r="0" b="0"/>
              <a:pathLst>
                <a:path w="6132866">
                  <a:moveTo>
                    <a:pt x="0" y="0"/>
                  </a:moveTo>
                  <a:lnTo>
                    <a:pt x="6132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72413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898987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125560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352133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578707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805280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83975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10548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37122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63695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490268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716842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427099" y="3521302"/>
              <a:ext cx="0" cy="1597112"/>
            </a:xfrm>
            <a:custGeom>
              <a:avLst/>
              <a:gdLst/>
              <a:ahLst/>
              <a:cxnLst/>
              <a:rect l="0" t="0" r="0" b="0"/>
              <a:pathLst>
                <a:path h="1597112">
                  <a:moveTo>
                    <a:pt x="0" y="1597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343279" y="5118414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343279" y="4798992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343279" y="4479569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343279" y="4160147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343279" y="3840724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343279" y="3521302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92050" y="507297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92050" y="47535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92050" y="443412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92050" y="41147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92050" y="379528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92050" y="347586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427099" y="3457417"/>
              <a:ext cx="6623496" cy="1724881"/>
            </a:xfrm>
            <a:custGeom>
              <a:avLst/>
              <a:gdLst/>
              <a:ahLst/>
              <a:cxnLst/>
              <a:rect l="0" t="0" r="0" b="0"/>
              <a:pathLst>
                <a:path w="6623496" h="1724881">
                  <a:moveTo>
                    <a:pt x="0" y="1724881"/>
                  </a:moveTo>
                  <a:lnTo>
                    <a:pt x="6623496" y="1724881"/>
                  </a:lnTo>
                  <a:lnTo>
                    <a:pt x="6623496" y="0"/>
                  </a:lnTo>
                  <a:lnTo>
                    <a:pt x="0" y="0"/>
                  </a:lnTo>
                  <a:lnTo>
                    <a:pt x="0" y="1724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72413" y="3521302"/>
              <a:ext cx="6132866" cy="1597112"/>
            </a:xfrm>
            <a:custGeom>
              <a:avLst/>
              <a:gdLst/>
              <a:ahLst/>
              <a:cxnLst/>
              <a:rect l="0" t="0" r="0" b="0"/>
              <a:pathLst>
                <a:path w="6132866" h="1597112">
                  <a:moveTo>
                    <a:pt x="0" y="1597112"/>
                  </a:moveTo>
                  <a:lnTo>
                    <a:pt x="798181" y="620669"/>
                  </a:lnTo>
                  <a:lnTo>
                    <a:pt x="1616571" y="498855"/>
                  </a:lnTo>
                  <a:lnTo>
                    <a:pt x="2626928" y="300666"/>
                  </a:lnTo>
                  <a:lnTo>
                    <a:pt x="3233142" y="253295"/>
                  </a:lnTo>
                  <a:lnTo>
                    <a:pt x="4102049" y="136315"/>
                  </a:lnTo>
                  <a:lnTo>
                    <a:pt x="5046732" y="60906"/>
                  </a:lnTo>
                  <a:lnTo>
                    <a:pt x="6132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>
            <a:normAutofit fontScale="92500" lnSpcReduction="10000"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Picture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4634752" y="2784474"/>
            <a:ext cx="3767328" cy="32527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Cross Validation</a:t>
            </a:r>
          </a:p>
          <a:p>
            <a:r>
              <a:t>Grid Search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EE9241-5CAC-413E-A52E-4CC5C569D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19606"/>
              </p:ext>
            </p:extLst>
          </p:nvPr>
        </p:nvGraphicFramePr>
        <p:xfrm>
          <a:off x="727363" y="2087089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D0EDB1-8731-4263-8083-54B03A23A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299975"/>
              </p:ext>
            </p:extLst>
          </p:nvPr>
        </p:nvGraphicFramePr>
        <p:xfrm>
          <a:off x="670956" y="215952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Context</a:t>
            </a:r>
          </a:p>
          <a:p>
            <a:r>
              <a:t>Request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10679 records in total</a:t>
            </a:r>
          </a:p>
          <a:p>
            <a:r>
              <a:t>Target variable: risk</a:t>
            </a:r>
          </a:p>
          <a:p>
            <a:r>
              <a:t>26 raw features</a:t>
            </a:r>
          </a:p>
          <a:p>
            <a:r>
              <a:t>Randomly split into 70% train and 30%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739775" y="2770094"/>
          <a:ext cx="7662858" cy="3291840"/>
        </p:xfrm>
        <a:graphic>
          <a:graphicData uri="http://schemas.openxmlformats.org/drawingml/2006/table">
            <a:tbl>
              <a:tblPr/>
              <a:tblGrid>
                <a:gridCol w="1094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6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739775" y="2770094"/>
          <a:ext cx="7662864" cy="3017520"/>
        </p:xfrm>
        <a:graphic>
          <a:graphicData uri="http://schemas.openxmlformats.org/drawingml/2006/table">
            <a:tbl>
              <a:tblPr/>
              <a:tblGrid>
                <a:gridCol w="191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739775" y="2770094"/>
              <a:ext cx="7662864" cy="3267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99409" y="2839683"/>
              <a:ext cx="6561395" cy="281043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99409" y="5072473"/>
              <a:ext cx="6561395" cy="0"/>
            </a:xfrm>
            <a:custGeom>
              <a:avLst/>
              <a:gdLst/>
              <a:ahLst/>
              <a:cxnLst/>
              <a:rect l="0" t="0" r="0" b="0"/>
              <a:pathLst>
                <a:path w="6561395">
                  <a:moveTo>
                    <a:pt x="0" y="0"/>
                  </a:moveTo>
                  <a:lnTo>
                    <a:pt x="6561395" y="0"/>
                  </a:lnTo>
                  <a:lnTo>
                    <a:pt x="65613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99409" y="4172685"/>
              <a:ext cx="6561395" cy="0"/>
            </a:xfrm>
            <a:custGeom>
              <a:avLst/>
              <a:gdLst/>
              <a:ahLst/>
              <a:cxnLst/>
              <a:rect l="0" t="0" r="0" b="0"/>
              <a:pathLst>
                <a:path w="6561395">
                  <a:moveTo>
                    <a:pt x="0" y="0"/>
                  </a:moveTo>
                  <a:lnTo>
                    <a:pt x="6561395" y="0"/>
                  </a:lnTo>
                  <a:lnTo>
                    <a:pt x="65613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99409" y="3272898"/>
              <a:ext cx="6561395" cy="0"/>
            </a:xfrm>
            <a:custGeom>
              <a:avLst/>
              <a:gdLst/>
              <a:ahLst/>
              <a:cxnLst/>
              <a:rect l="0" t="0" r="0" b="0"/>
              <a:pathLst>
                <a:path w="6561395">
                  <a:moveTo>
                    <a:pt x="0" y="0"/>
                  </a:moveTo>
                  <a:lnTo>
                    <a:pt x="6561395" y="0"/>
                  </a:lnTo>
                  <a:lnTo>
                    <a:pt x="65613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429670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293703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157736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99409" y="5522367"/>
              <a:ext cx="6561395" cy="0"/>
            </a:xfrm>
            <a:custGeom>
              <a:avLst/>
              <a:gdLst/>
              <a:ahLst/>
              <a:cxnLst/>
              <a:rect l="0" t="0" r="0" b="0"/>
              <a:pathLst>
                <a:path w="6561395">
                  <a:moveTo>
                    <a:pt x="0" y="0"/>
                  </a:moveTo>
                  <a:lnTo>
                    <a:pt x="6561395" y="0"/>
                  </a:lnTo>
                  <a:lnTo>
                    <a:pt x="65613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99409" y="4622579"/>
              <a:ext cx="6561395" cy="0"/>
            </a:xfrm>
            <a:custGeom>
              <a:avLst/>
              <a:gdLst/>
              <a:ahLst/>
              <a:cxnLst/>
              <a:rect l="0" t="0" r="0" b="0"/>
              <a:pathLst>
                <a:path w="6561395">
                  <a:moveTo>
                    <a:pt x="0" y="0"/>
                  </a:moveTo>
                  <a:lnTo>
                    <a:pt x="6561395" y="0"/>
                  </a:lnTo>
                  <a:lnTo>
                    <a:pt x="65613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99409" y="3722792"/>
              <a:ext cx="6561395" cy="0"/>
            </a:xfrm>
            <a:custGeom>
              <a:avLst/>
              <a:gdLst/>
              <a:ahLst/>
              <a:cxnLst/>
              <a:rect l="0" t="0" r="0" b="0"/>
              <a:pathLst>
                <a:path w="6561395">
                  <a:moveTo>
                    <a:pt x="0" y="0"/>
                  </a:moveTo>
                  <a:lnTo>
                    <a:pt x="6561395" y="0"/>
                  </a:lnTo>
                  <a:lnTo>
                    <a:pt x="65613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97654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361687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225720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089752" y="2839683"/>
              <a:ext cx="0" cy="2810431"/>
            </a:xfrm>
            <a:custGeom>
              <a:avLst/>
              <a:gdLst/>
              <a:ahLst/>
              <a:cxnLst/>
              <a:rect l="0" t="0" r="0" b="0"/>
              <a:pathLst>
                <a:path h="2810431">
                  <a:moveTo>
                    <a:pt x="0" y="28104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97654" y="4071431"/>
              <a:ext cx="5964904" cy="1450936"/>
            </a:xfrm>
            <a:custGeom>
              <a:avLst/>
              <a:gdLst/>
              <a:ahLst/>
              <a:cxnLst/>
              <a:rect l="0" t="0" r="0" b="0"/>
              <a:pathLst>
                <a:path w="5964904" h="1450936">
                  <a:moveTo>
                    <a:pt x="0" y="0"/>
                  </a:moveTo>
                  <a:lnTo>
                    <a:pt x="11673" y="0"/>
                  </a:lnTo>
                  <a:lnTo>
                    <a:pt x="23346" y="1760"/>
                  </a:lnTo>
                  <a:lnTo>
                    <a:pt x="35019" y="5086"/>
                  </a:lnTo>
                  <a:lnTo>
                    <a:pt x="46692" y="9531"/>
                  </a:lnTo>
                  <a:lnTo>
                    <a:pt x="58365" y="15637"/>
                  </a:lnTo>
                  <a:lnTo>
                    <a:pt x="70038" y="23319"/>
                  </a:lnTo>
                  <a:lnTo>
                    <a:pt x="81711" y="32075"/>
                  </a:lnTo>
                  <a:lnTo>
                    <a:pt x="93384" y="42351"/>
                  </a:lnTo>
                  <a:lnTo>
                    <a:pt x="105057" y="54167"/>
                  </a:lnTo>
                  <a:lnTo>
                    <a:pt x="116730" y="66981"/>
                  </a:lnTo>
                  <a:lnTo>
                    <a:pt x="128403" y="81144"/>
                  </a:lnTo>
                  <a:lnTo>
                    <a:pt x="140076" y="96761"/>
                  </a:lnTo>
                  <a:lnTo>
                    <a:pt x="151749" y="113274"/>
                  </a:lnTo>
                  <a:lnTo>
                    <a:pt x="163422" y="130943"/>
                  </a:lnTo>
                  <a:lnTo>
                    <a:pt x="175095" y="149935"/>
                  </a:lnTo>
                  <a:lnTo>
                    <a:pt x="186768" y="169699"/>
                  </a:lnTo>
                  <a:lnTo>
                    <a:pt x="198441" y="190414"/>
                  </a:lnTo>
                  <a:lnTo>
                    <a:pt x="210114" y="212279"/>
                  </a:lnTo>
                  <a:lnTo>
                    <a:pt x="221787" y="234778"/>
                  </a:lnTo>
                  <a:lnTo>
                    <a:pt x="233460" y="258018"/>
                  </a:lnTo>
                  <a:lnTo>
                    <a:pt x="245133" y="282202"/>
                  </a:lnTo>
                  <a:lnTo>
                    <a:pt x="256806" y="306871"/>
                  </a:lnTo>
                  <a:lnTo>
                    <a:pt x="268479" y="332078"/>
                  </a:lnTo>
                  <a:lnTo>
                    <a:pt x="280152" y="357996"/>
                  </a:lnTo>
                  <a:lnTo>
                    <a:pt x="291825" y="384246"/>
                  </a:lnTo>
                  <a:lnTo>
                    <a:pt x="303498" y="410847"/>
                  </a:lnTo>
                  <a:lnTo>
                    <a:pt x="315171" y="437908"/>
                  </a:lnTo>
                  <a:lnTo>
                    <a:pt x="326844" y="465150"/>
                  </a:lnTo>
                  <a:lnTo>
                    <a:pt x="338517" y="492575"/>
                  </a:lnTo>
                  <a:lnTo>
                    <a:pt x="350190" y="520201"/>
                  </a:lnTo>
                  <a:lnTo>
                    <a:pt x="361863" y="547868"/>
                  </a:lnTo>
                  <a:lnTo>
                    <a:pt x="373536" y="575571"/>
                  </a:lnTo>
                  <a:lnTo>
                    <a:pt x="385209" y="603222"/>
                  </a:lnTo>
                  <a:lnTo>
                    <a:pt x="396882" y="630783"/>
                  </a:lnTo>
                  <a:lnTo>
                    <a:pt x="408555" y="658250"/>
                  </a:lnTo>
                  <a:lnTo>
                    <a:pt x="420228" y="685446"/>
                  </a:lnTo>
                  <a:lnTo>
                    <a:pt x="431901" y="712426"/>
                  </a:lnTo>
                  <a:lnTo>
                    <a:pt x="443574" y="739199"/>
                  </a:lnTo>
                  <a:lnTo>
                    <a:pt x="455247" y="765524"/>
                  </a:lnTo>
                  <a:lnTo>
                    <a:pt x="466920" y="791513"/>
                  </a:lnTo>
                  <a:lnTo>
                    <a:pt x="478593" y="817201"/>
                  </a:lnTo>
                  <a:lnTo>
                    <a:pt x="490266" y="842307"/>
                  </a:lnTo>
                  <a:lnTo>
                    <a:pt x="501939" y="866969"/>
                  </a:lnTo>
                  <a:lnTo>
                    <a:pt x="513612" y="891255"/>
                  </a:lnTo>
                  <a:lnTo>
                    <a:pt x="525285" y="914867"/>
                  </a:lnTo>
                  <a:lnTo>
                    <a:pt x="536958" y="937944"/>
                  </a:lnTo>
                  <a:lnTo>
                    <a:pt x="548631" y="960588"/>
                  </a:lnTo>
                  <a:lnTo>
                    <a:pt x="560304" y="982504"/>
                  </a:lnTo>
                  <a:lnTo>
                    <a:pt x="571977" y="1003810"/>
                  </a:lnTo>
                  <a:lnTo>
                    <a:pt x="583650" y="1024647"/>
                  </a:lnTo>
                  <a:lnTo>
                    <a:pt x="595323" y="1044736"/>
                  </a:lnTo>
                  <a:lnTo>
                    <a:pt x="606996" y="1064159"/>
                  </a:lnTo>
                  <a:lnTo>
                    <a:pt x="618669" y="1083095"/>
                  </a:lnTo>
                  <a:lnTo>
                    <a:pt x="630342" y="1101290"/>
                  </a:lnTo>
                  <a:lnTo>
                    <a:pt x="642015" y="1118783"/>
                  </a:lnTo>
                  <a:lnTo>
                    <a:pt x="653688" y="1135787"/>
                  </a:lnTo>
                  <a:lnTo>
                    <a:pt x="665361" y="1152079"/>
                  </a:lnTo>
                  <a:lnTo>
                    <a:pt x="677034" y="1167653"/>
                  </a:lnTo>
                  <a:lnTo>
                    <a:pt x="688707" y="1182747"/>
                  </a:lnTo>
                  <a:lnTo>
                    <a:pt x="700380" y="1197177"/>
                  </a:lnTo>
                  <a:lnTo>
                    <a:pt x="712053" y="1210888"/>
                  </a:lnTo>
                  <a:lnTo>
                    <a:pt x="723726" y="1224141"/>
                  </a:lnTo>
                  <a:lnTo>
                    <a:pt x="735399" y="1236788"/>
                  </a:lnTo>
                  <a:lnTo>
                    <a:pt x="747072" y="1248731"/>
                  </a:lnTo>
                  <a:lnTo>
                    <a:pt x="758745" y="1260246"/>
                  </a:lnTo>
                  <a:lnTo>
                    <a:pt x="770418" y="1271219"/>
                  </a:lnTo>
                  <a:lnTo>
                    <a:pt x="782091" y="1281517"/>
                  </a:lnTo>
                  <a:lnTo>
                    <a:pt x="793764" y="1291421"/>
                  </a:lnTo>
                  <a:lnTo>
                    <a:pt x="805437" y="1300849"/>
                  </a:lnTo>
                  <a:lnTo>
                    <a:pt x="817110" y="1309642"/>
                  </a:lnTo>
                  <a:lnTo>
                    <a:pt x="828783" y="1318078"/>
                  </a:lnTo>
                  <a:lnTo>
                    <a:pt x="840456" y="1326105"/>
                  </a:lnTo>
                  <a:lnTo>
                    <a:pt x="852129" y="1333542"/>
                  </a:lnTo>
                  <a:lnTo>
                    <a:pt x="863802" y="1340661"/>
                  </a:lnTo>
                  <a:lnTo>
                    <a:pt x="875475" y="1347434"/>
                  </a:lnTo>
                  <a:lnTo>
                    <a:pt x="887148" y="1353667"/>
                  </a:lnTo>
                  <a:lnTo>
                    <a:pt x="898821" y="1359621"/>
                  </a:lnTo>
                  <a:lnTo>
                    <a:pt x="910494" y="1365287"/>
                  </a:lnTo>
                  <a:lnTo>
                    <a:pt x="922167" y="1370464"/>
                  </a:lnTo>
                  <a:lnTo>
                    <a:pt x="933840" y="1375401"/>
                  </a:lnTo>
                  <a:lnTo>
                    <a:pt x="945513" y="1380098"/>
                  </a:lnTo>
                  <a:lnTo>
                    <a:pt x="957186" y="1384363"/>
                  </a:lnTo>
                  <a:lnTo>
                    <a:pt x="968859" y="1388420"/>
                  </a:lnTo>
                  <a:lnTo>
                    <a:pt x="980532" y="1392271"/>
                  </a:lnTo>
                  <a:lnTo>
                    <a:pt x="992205" y="1395762"/>
                  </a:lnTo>
                  <a:lnTo>
                    <a:pt x="1003878" y="1399066"/>
                  </a:lnTo>
                  <a:lnTo>
                    <a:pt x="1015551" y="1402195"/>
                  </a:lnTo>
                  <a:lnTo>
                    <a:pt x="1027224" y="1405028"/>
                  </a:lnTo>
                  <a:lnTo>
                    <a:pt x="1038897" y="1407692"/>
                  </a:lnTo>
                  <a:lnTo>
                    <a:pt x="1050570" y="1410209"/>
                  </a:lnTo>
                  <a:lnTo>
                    <a:pt x="1062243" y="1412483"/>
                  </a:lnTo>
                  <a:lnTo>
                    <a:pt x="1073916" y="1414609"/>
                  </a:lnTo>
                  <a:lnTo>
                    <a:pt x="1085589" y="1416610"/>
                  </a:lnTo>
                  <a:lnTo>
                    <a:pt x="1097262" y="1418413"/>
                  </a:lnTo>
                  <a:lnTo>
                    <a:pt x="1108935" y="1420085"/>
                  </a:lnTo>
                  <a:lnTo>
                    <a:pt x="1120608" y="1421653"/>
                  </a:lnTo>
                  <a:lnTo>
                    <a:pt x="1132281" y="1423061"/>
                  </a:lnTo>
                  <a:lnTo>
                    <a:pt x="1143954" y="1424353"/>
                  </a:lnTo>
                  <a:lnTo>
                    <a:pt x="1155627" y="1425559"/>
                  </a:lnTo>
                  <a:lnTo>
                    <a:pt x="1167300" y="1426634"/>
                  </a:lnTo>
                  <a:lnTo>
                    <a:pt x="1178973" y="1427608"/>
                  </a:lnTo>
                  <a:lnTo>
                    <a:pt x="1190646" y="1428508"/>
                  </a:lnTo>
                  <a:lnTo>
                    <a:pt x="1202319" y="1429304"/>
                  </a:lnTo>
                  <a:lnTo>
                    <a:pt x="1213992" y="1430010"/>
                  </a:lnTo>
                  <a:lnTo>
                    <a:pt x="1225665" y="1430655"/>
                  </a:lnTo>
                  <a:lnTo>
                    <a:pt x="1237338" y="1431214"/>
                  </a:lnTo>
                  <a:lnTo>
                    <a:pt x="1249011" y="1431693"/>
                  </a:lnTo>
                  <a:lnTo>
                    <a:pt x="1260684" y="1432122"/>
                  </a:lnTo>
                  <a:lnTo>
                    <a:pt x="1272357" y="1432480"/>
                  </a:lnTo>
                  <a:lnTo>
                    <a:pt x="1284030" y="1432768"/>
                  </a:lnTo>
                  <a:lnTo>
                    <a:pt x="1295703" y="1433012"/>
                  </a:lnTo>
                  <a:lnTo>
                    <a:pt x="1307376" y="1433198"/>
                  </a:lnTo>
                  <a:lnTo>
                    <a:pt x="1319049" y="1433322"/>
                  </a:lnTo>
                  <a:lnTo>
                    <a:pt x="1330722" y="1433408"/>
                  </a:lnTo>
                  <a:lnTo>
                    <a:pt x="1342395" y="1433447"/>
                  </a:lnTo>
                  <a:lnTo>
                    <a:pt x="1354068" y="1433429"/>
                  </a:lnTo>
                  <a:lnTo>
                    <a:pt x="1365741" y="1433379"/>
                  </a:lnTo>
                  <a:lnTo>
                    <a:pt x="1377414" y="1433289"/>
                  </a:lnTo>
                  <a:lnTo>
                    <a:pt x="1389087" y="1433148"/>
                  </a:lnTo>
                  <a:lnTo>
                    <a:pt x="1400760" y="1432980"/>
                  </a:lnTo>
                  <a:lnTo>
                    <a:pt x="1412433" y="1432778"/>
                  </a:lnTo>
                  <a:lnTo>
                    <a:pt x="1424106" y="1432531"/>
                  </a:lnTo>
                  <a:lnTo>
                    <a:pt x="1435779" y="1432258"/>
                  </a:lnTo>
                  <a:lnTo>
                    <a:pt x="1447452" y="1431959"/>
                  </a:lnTo>
                  <a:lnTo>
                    <a:pt x="1459125" y="1431618"/>
                  </a:lnTo>
                  <a:lnTo>
                    <a:pt x="1470798" y="1431255"/>
                  </a:lnTo>
                  <a:lnTo>
                    <a:pt x="1482471" y="1430870"/>
                  </a:lnTo>
                  <a:lnTo>
                    <a:pt x="1494144" y="1430447"/>
                  </a:lnTo>
                  <a:lnTo>
                    <a:pt x="1505817" y="1430006"/>
                  </a:lnTo>
                  <a:lnTo>
                    <a:pt x="1517490" y="1429546"/>
                  </a:lnTo>
                  <a:lnTo>
                    <a:pt x="1529163" y="1429052"/>
                  </a:lnTo>
                  <a:lnTo>
                    <a:pt x="1540836" y="1428541"/>
                  </a:lnTo>
                  <a:lnTo>
                    <a:pt x="1552509" y="1428015"/>
                  </a:lnTo>
                  <a:lnTo>
                    <a:pt x="1564182" y="1427460"/>
                  </a:lnTo>
                  <a:lnTo>
                    <a:pt x="1575855" y="1426890"/>
                  </a:lnTo>
                  <a:lnTo>
                    <a:pt x="1587528" y="1426306"/>
                  </a:lnTo>
                  <a:lnTo>
                    <a:pt x="1599201" y="1425699"/>
                  </a:lnTo>
                  <a:lnTo>
                    <a:pt x="1610874" y="1425078"/>
                  </a:lnTo>
                  <a:lnTo>
                    <a:pt x="1622547" y="1424445"/>
                  </a:lnTo>
                  <a:lnTo>
                    <a:pt x="1634220" y="1423793"/>
                  </a:lnTo>
                  <a:lnTo>
                    <a:pt x="1645893" y="1423129"/>
                  </a:lnTo>
                  <a:lnTo>
                    <a:pt x="1657566" y="1422455"/>
                  </a:lnTo>
                  <a:lnTo>
                    <a:pt x="1669239" y="1421765"/>
                  </a:lnTo>
                  <a:lnTo>
                    <a:pt x="1680912" y="1421065"/>
                  </a:lnTo>
                  <a:lnTo>
                    <a:pt x="1692585" y="1420356"/>
                  </a:lnTo>
                  <a:lnTo>
                    <a:pt x="1704258" y="1419635"/>
                  </a:lnTo>
                  <a:lnTo>
                    <a:pt x="1715931" y="1418905"/>
                  </a:lnTo>
                  <a:lnTo>
                    <a:pt x="1727604" y="1418168"/>
                  </a:lnTo>
                  <a:lnTo>
                    <a:pt x="1739277" y="1417421"/>
                  </a:lnTo>
                  <a:lnTo>
                    <a:pt x="1750950" y="1416667"/>
                  </a:lnTo>
                  <a:lnTo>
                    <a:pt x="1762623" y="1415907"/>
                  </a:lnTo>
                  <a:lnTo>
                    <a:pt x="1774296" y="1415139"/>
                  </a:lnTo>
                  <a:lnTo>
                    <a:pt x="1785969" y="1414365"/>
                  </a:lnTo>
                  <a:lnTo>
                    <a:pt x="1797642" y="1413586"/>
                  </a:lnTo>
                  <a:lnTo>
                    <a:pt x="1809315" y="1412801"/>
                  </a:lnTo>
                  <a:lnTo>
                    <a:pt x="1820988" y="1412011"/>
                  </a:lnTo>
                  <a:lnTo>
                    <a:pt x="1832661" y="1411217"/>
                  </a:lnTo>
                  <a:lnTo>
                    <a:pt x="1844334" y="1410418"/>
                  </a:lnTo>
                  <a:lnTo>
                    <a:pt x="1856007" y="1409614"/>
                  </a:lnTo>
                  <a:lnTo>
                    <a:pt x="1867680" y="1408807"/>
                  </a:lnTo>
                  <a:lnTo>
                    <a:pt x="1879353" y="1407996"/>
                  </a:lnTo>
                  <a:lnTo>
                    <a:pt x="1891026" y="1407180"/>
                  </a:lnTo>
                  <a:lnTo>
                    <a:pt x="1902699" y="1406362"/>
                  </a:lnTo>
                  <a:lnTo>
                    <a:pt x="1914372" y="1405539"/>
                  </a:lnTo>
                  <a:lnTo>
                    <a:pt x="1926045" y="1404712"/>
                  </a:lnTo>
                  <a:lnTo>
                    <a:pt x="1937718" y="1403882"/>
                  </a:lnTo>
                  <a:lnTo>
                    <a:pt x="1949391" y="1403049"/>
                  </a:lnTo>
                  <a:lnTo>
                    <a:pt x="1961064" y="1402210"/>
                  </a:lnTo>
                  <a:lnTo>
                    <a:pt x="1972737" y="1401369"/>
                  </a:lnTo>
                  <a:lnTo>
                    <a:pt x="1984410" y="1400523"/>
                  </a:lnTo>
                  <a:lnTo>
                    <a:pt x="1996083" y="1399672"/>
                  </a:lnTo>
                  <a:lnTo>
                    <a:pt x="2007756" y="1398817"/>
                  </a:lnTo>
                  <a:lnTo>
                    <a:pt x="2019429" y="1397959"/>
                  </a:lnTo>
                  <a:lnTo>
                    <a:pt x="2031102" y="1397093"/>
                  </a:lnTo>
                  <a:lnTo>
                    <a:pt x="2042775" y="1396224"/>
                  </a:lnTo>
                  <a:lnTo>
                    <a:pt x="2054448" y="1395349"/>
                  </a:lnTo>
                  <a:lnTo>
                    <a:pt x="2066121" y="1394467"/>
                  </a:lnTo>
                  <a:lnTo>
                    <a:pt x="2077794" y="1393580"/>
                  </a:lnTo>
                  <a:lnTo>
                    <a:pt x="2089467" y="1392689"/>
                  </a:lnTo>
                  <a:lnTo>
                    <a:pt x="2101140" y="1391787"/>
                  </a:lnTo>
                  <a:lnTo>
                    <a:pt x="2112813" y="1390880"/>
                  </a:lnTo>
                  <a:lnTo>
                    <a:pt x="2124486" y="1389967"/>
                  </a:lnTo>
                  <a:lnTo>
                    <a:pt x="2136159" y="1389044"/>
                  </a:lnTo>
                  <a:lnTo>
                    <a:pt x="2147832" y="1388114"/>
                  </a:lnTo>
                  <a:lnTo>
                    <a:pt x="2159505" y="1387178"/>
                  </a:lnTo>
                  <a:lnTo>
                    <a:pt x="2171178" y="1386230"/>
                  </a:lnTo>
                  <a:lnTo>
                    <a:pt x="2182851" y="1385274"/>
                  </a:lnTo>
                  <a:lnTo>
                    <a:pt x="2194524" y="1384311"/>
                  </a:lnTo>
                  <a:lnTo>
                    <a:pt x="2206197" y="1383336"/>
                  </a:lnTo>
                  <a:lnTo>
                    <a:pt x="2217870" y="1382352"/>
                  </a:lnTo>
                  <a:lnTo>
                    <a:pt x="2229543" y="1381360"/>
                  </a:lnTo>
                  <a:lnTo>
                    <a:pt x="2241216" y="1380355"/>
                  </a:lnTo>
                  <a:lnTo>
                    <a:pt x="2252889" y="1379340"/>
                  </a:lnTo>
                  <a:lnTo>
                    <a:pt x="2264562" y="1378317"/>
                  </a:lnTo>
                  <a:lnTo>
                    <a:pt x="2276235" y="1377280"/>
                  </a:lnTo>
                  <a:lnTo>
                    <a:pt x="2287908" y="1376232"/>
                  </a:lnTo>
                  <a:lnTo>
                    <a:pt x="2299581" y="1375176"/>
                  </a:lnTo>
                  <a:lnTo>
                    <a:pt x="2311254" y="1374106"/>
                  </a:lnTo>
                  <a:lnTo>
                    <a:pt x="2322927" y="1373023"/>
                  </a:lnTo>
                  <a:lnTo>
                    <a:pt x="2334600" y="1371932"/>
                  </a:lnTo>
                  <a:lnTo>
                    <a:pt x="2346273" y="1370827"/>
                  </a:lnTo>
                  <a:lnTo>
                    <a:pt x="2357946" y="1369709"/>
                  </a:lnTo>
                  <a:lnTo>
                    <a:pt x="2369619" y="1368582"/>
                  </a:lnTo>
                  <a:lnTo>
                    <a:pt x="2381292" y="1367441"/>
                  </a:lnTo>
                  <a:lnTo>
                    <a:pt x="2392965" y="1366286"/>
                  </a:lnTo>
                  <a:lnTo>
                    <a:pt x="2404638" y="1365122"/>
                  </a:lnTo>
                  <a:lnTo>
                    <a:pt x="2416311" y="1363943"/>
                  </a:lnTo>
                  <a:lnTo>
                    <a:pt x="2427984" y="1362751"/>
                  </a:lnTo>
                  <a:lnTo>
                    <a:pt x="2439657" y="1361548"/>
                  </a:lnTo>
                  <a:lnTo>
                    <a:pt x="2451330" y="1360332"/>
                  </a:lnTo>
                  <a:lnTo>
                    <a:pt x="2463003" y="1359101"/>
                  </a:lnTo>
                  <a:lnTo>
                    <a:pt x="2474676" y="1357859"/>
                  </a:lnTo>
                  <a:lnTo>
                    <a:pt x="2486349" y="1356604"/>
                  </a:lnTo>
                  <a:lnTo>
                    <a:pt x="2498022" y="1355332"/>
                  </a:lnTo>
                  <a:lnTo>
                    <a:pt x="2509695" y="1354050"/>
                  </a:lnTo>
                  <a:lnTo>
                    <a:pt x="2521368" y="1352754"/>
                  </a:lnTo>
                  <a:lnTo>
                    <a:pt x="2533041" y="1351440"/>
                  </a:lnTo>
                  <a:lnTo>
                    <a:pt x="2544714" y="1350116"/>
                  </a:lnTo>
                  <a:lnTo>
                    <a:pt x="2556387" y="1348777"/>
                  </a:lnTo>
                  <a:lnTo>
                    <a:pt x="2568060" y="1347419"/>
                  </a:lnTo>
                  <a:lnTo>
                    <a:pt x="2579733" y="1346049"/>
                  </a:lnTo>
                  <a:lnTo>
                    <a:pt x="2591406" y="1344664"/>
                  </a:lnTo>
                  <a:lnTo>
                    <a:pt x="2603079" y="1343258"/>
                  </a:lnTo>
                  <a:lnTo>
                    <a:pt x="2614752" y="1341838"/>
                  </a:lnTo>
                  <a:lnTo>
                    <a:pt x="2626425" y="1340404"/>
                  </a:lnTo>
                  <a:lnTo>
                    <a:pt x="2638098" y="1338945"/>
                  </a:lnTo>
                  <a:lnTo>
                    <a:pt x="2649771" y="1337470"/>
                  </a:lnTo>
                  <a:lnTo>
                    <a:pt x="2661444" y="1335981"/>
                  </a:lnTo>
                  <a:lnTo>
                    <a:pt x="2673117" y="1334462"/>
                  </a:lnTo>
                  <a:lnTo>
                    <a:pt x="2684790" y="1332926"/>
                  </a:lnTo>
                  <a:lnTo>
                    <a:pt x="2696463" y="1331374"/>
                  </a:lnTo>
                  <a:lnTo>
                    <a:pt x="2708136" y="1329787"/>
                  </a:lnTo>
                  <a:lnTo>
                    <a:pt x="2719809" y="1328181"/>
                  </a:lnTo>
                  <a:lnTo>
                    <a:pt x="2731482" y="1326556"/>
                  </a:lnTo>
                  <a:lnTo>
                    <a:pt x="2743155" y="1324892"/>
                  </a:lnTo>
                  <a:lnTo>
                    <a:pt x="2754828" y="1323205"/>
                  </a:lnTo>
                  <a:lnTo>
                    <a:pt x="2766501" y="1321496"/>
                  </a:lnTo>
                  <a:lnTo>
                    <a:pt x="2778174" y="1319744"/>
                  </a:lnTo>
                  <a:lnTo>
                    <a:pt x="2789847" y="1317963"/>
                  </a:lnTo>
                  <a:lnTo>
                    <a:pt x="2801520" y="1316156"/>
                  </a:lnTo>
                  <a:lnTo>
                    <a:pt x="2813193" y="1314302"/>
                  </a:lnTo>
                  <a:lnTo>
                    <a:pt x="2824866" y="1312412"/>
                  </a:lnTo>
                  <a:lnTo>
                    <a:pt x="2836539" y="1310492"/>
                  </a:lnTo>
                  <a:lnTo>
                    <a:pt x="2848212" y="1308518"/>
                  </a:lnTo>
                  <a:lnTo>
                    <a:pt x="2859885" y="1306502"/>
                  </a:lnTo>
                  <a:lnTo>
                    <a:pt x="2871558" y="1304451"/>
                  </a:lnTo>
                  <a:lnTo>
                    <a:pt x="2883231" y="1302339"/>
                  </a:lnTo>
                  <a:lnTo>
                    <a:pt x="2894904" y="1300177"/>
                  </a:lnTo>
                  <a:lnTo>
                    <a:pt x="2906577" y="1297974"/>
                  </a:lnTo>
                  <a:lnTo>
                    <a:pt x="2918250" y="1295704"/>
                  </a:lnTo>
                  <a:lnTo>
                    <a:pt x="2929923" y="1293373"/>
                  </a:lnTo>
                  <a:lnTo>
                    <a:pt x="2941596" y="1290996"/>
                  </a:lnTo>
                  <a:lnTo>
                    <a:pt x="2953269" y="1288546"/>
                  </a:lnTo>
                  <a:lnTo>
                    <a:pt x="2964942" y="1286023"/>
                  </a:lnTo>
                  <a:lnTo>
                    <a:pt x="2976615" y="1283447"/>
                  </a:lnTo>
                  <a:lnTo>
                    <a:pt x="2988288" y="1280790"/>
                  </a:lnTo>
                  <a:lnTo>
                    <a:pt x="2999961" y="1278049"/>
                  </a:lnTo>
                  <a:lnTo>
                    <a:pt x="3011634" y="1275247"/>
                  </a:lnTo>
                  <a:lnTo>
                    <a:pt x="3023307" y="1272359"/>
                  </a:lnTo>
                  <a:lnTo>
                    <a:pt x="3034980" y="1269371"/>
                  </a:lnTo>
                  <a:lnTo>
                    <a:pt x="3046653" y="1266316"/>
                  </a:lnTo>
                  <a:lnTo>
                    <a:pt x="3058326" y="1263168"/>
                  </a:lnTo>
                  <a:lnTo>
                    <a:pt x="3069999" y="1259904"/>
                  </a:lnTo>
                  <a:lnTo>
                    <a:pt x="3081672" y="1256566"/>
                  </a:lnTo>
                  <a:lnTo>
                    <a:pt x="3093345" y="1253129"/>
                  </a:lnTo>
                  <a:lnTo>
                    <a:pt x="3105018" y="1249560"/>
                  </a:lnTo>
                  <a:lnTo>
                    <a:pt x="3116691" y="1245908"/>
                  </a:lnTo>
                  <a:lnTo>
                    <a:pt x="3128364" y="1242153"/>
                  </a:lnTo>
                  <a:lnTo>
                    <a:pt x="3140037" y="1238247"/>
                  </a:lnTo>
                  <a:lnTo>
                    <a:pt x="3151710" y="1234252"/>
                  </a:lnTo>
                  <a:lnTo>
                    <a:pt x="3163383" y="1230148"/>
                  </a:lnTo>
                  <a:lnTo>
                    <a:pt x="3175056" y="1225876"/>
                  </a:lnTo>
                  <a:lnTo>
                    <a:pt x="3186729" y="1221505"/>
                  </a:lnTo>
                  <a:lnTo>
                    <a:pt x="3198402" y="1217023"/>
                  </a:lnTo>
                  <a:lnTo>
                    <a:pt x="3210075" y="1212355"/>
                  </a:lnTo>
                  <a:lnTo>
                    <a:pt x="3221748" y="1207580"/>
                  </a:lnTo>
                  <a:lnTo>
                    <a:pt x="3233421" y="1202692"/>
                  </a:lnTo>
                  <a:lnTo>
                    <a:pt x="3245094" y="1197597"/>
                  </a:lnTo>
                  <a:lnTo>
                    <a:pt x="3256767" y="1192390"/>
                  </a:lnTo>
                  <a:lnTo>
                    <a:pt x="3268440" y="1187068"/>
                  </a:lnTo>
                  <a:lnTo>
                    <a:pt x="3280113" y="1181521"/>
                  </a:lnTo>
                  <a:lnTo>
                    <a:pt x="3291786" y="1175854"/>
                  </a:lnTo>
                  <a:lnTo>
                    <a:pt x="3303459" y="1170068"/>
                  </a:lnTo>
                  <a:lnTo>
                    <a:pt x="3315132" y="1164049"/>
                  </a:lnTo>
                  <a:lnTo>
                    <a:pt x="3326805" y="1157900"/>
                  </a:lnTo>
                  <a:lnTo>
                    <a:pt x="3338479" y="1151626"/>
                  </a:lnTo>
                  <a:lnTo>
                    <a:pt x="3350152" y="1145117"/>
                  </a:lnTo>
                  <a:lnTo>
                    <a:pt x="3361825" y="1138465"/>
                  </a:lnTo>
                  <a:lnTo>
                    <a:pt x="3373498" y="1131683"/>
                  </a:lnTo>
                  <a:lnTo>
                    <a:pt x="3385171" y="1124668"/>
                  </a:lnTo>
                  <a:lnTo>
                    <a:pt x="3396844" y="1117497"/>
                  </a:lnTo>
                  <a:lnTo>
                    <a:pt x="3408517" y="1110194"/>
                  </a:lnTo>
                  <a:lnTo>
                    <a:pt x="3420190" y="1102659"/>
                  </a:lnTo>
                  <a:lnTo>
                    <a:pt x="3431863" y="1094959"/>
                  </a:lnTo>
                  <a:lnTo>
                    <a:pt x="3443536" y="1087124"/>
                  </a:lnTo>
                  <a:lnTo>
                    <a:pt x="3455209" y="1079063"/>
                  </a:lnTo>
                  <a:lnTo>
                    <a:pt x="3466882" y="1070829"/>
                  </a:lnTo>
                  <a:lnTo>
                    <a:pt x="3478555" y="1062459"/>
                  </a:lnTo>
                  <a:lnTo>
                    <a:pt x="3490228" y="1053871"/>
                  </a:lnTo>
                  <a:lnTo>
                    <a:pt x="3501901" y="1045103"/>
                  </a:lnTo>
                  <a:lnTo>
                    <a:pt x="3513574" y="1036200"/>
                  </a:lnTo>
                  <a:lnTo>
                    <a:pt x="3525247" y="1027090"/>
                  </a:lnTo>
                  <a:lnTo>
                    <a:pt x="3536920" y="1017796"/>
                  </a:lnTo>
                  <a:lnTo>
                    <a:pt x="3548593" y="1008370"/>
                  </a:lnTo>
                  <a:lnTo>
                    <a:pt x="3560266" y="998750"/>
                  </a:lnTo>
                  <a:lnTo>
                    <a:pt x="3571939" y="988945"/>
                  </a:lnTo>
                  <a:lnTo>
                    <a:pt x="3583612" y="979013"/>
                  </a:lnTo>
                  <a:lnTo>
                    <a:pt x="3595285" y="968902"/>
                  </a:lnTo>
                  <a:lnTo>
                    <a:pt x="3606958" y="958608"/>
                  </a:lnTo>
                  <a:lnTo>
                    <a:pt x="3618631" y="948194"/>
                  </a:lnTo>
                  <a:lnTo>
                    <a:pt x="3630304" y="937619"/>
                  </a:lnTo>
                  <a:lnTo>
                    <a:pt x="3641977" y="926866"/>
                  </a:lnTo>
                  <a:lnTo>
                    <a:pt x="3653650" y="916004"/>
                  </a:lnTo>
                  <a:lnTo>
                    <a:pt x="3665323" y="904998"/>
                  </a:lnTo>
                  <a:lnTo>
                    <a:pt x="3676996" y="893826"/>
                  </a:lnTo>
                  <a:lnTo>
                    <a:pt x="3688669" y="882554"/>
                  </a:lnTo>
                  <a:lnTo>
                    <a:pt x="3700342" y="871160"/>
                  </a:lnTo>
                  <a:lnTo>
                    <a:pt x="3712015" y="859614"/>
                  </a:lnTo>
                  <a:lnTo>
                    <a:pt x="3723688" y="847982"/>
                  </a:lnTo>
                  <a:lnTo>
                    <a:pt x="3735361" y="836249"/>
                  </a:lnTo>
                  <a:lnTo>
                    <a:pt x="3747034" y="824383"/>
                  </a:lnTo>
                  <a:lnTo>
                    <a:pt x="3758707" y="812447"/>
                  </a:lnTo>
                  <a:lnTo>
                    <a:pt x="3770380" y="800432"/>
                  </a:lnTo>
                  <a:lnTo>
                    <a:pt x="3782053" y="788307"/>
                  </a:lnTo>
                  <a:lnTo>
                    <a:pt x="3793726" y="776129"/>
                  </a:lnTo>
                  <a:lnTo>
                    <a:pt x="3805399" y="763895"/>
                  </a:lnTo>
                  <a:lnTo>
                    <a:pt x="3817072" y="751581"/>
                  </a:lnTo>
                  <a:lnTo>
                    <a:pt x="3828745" y="739232"/>
                  </a:lnTo>
                  <a:lnTo>
                    <a:pt x="3840418" y="726848"/>
                  </a:lnTo>
                  <a:lnTo>
                    <a:pt x="3852091" y="714418"/>
                  </a:lnTo>
                  <a:lnTo>
                    <a:pt x="3863764" y="701974"/>
                  </a:lnTo>
                  <a:lnTo>
                    <a:pt x="3875437" y="689516"/>
                  </a:lnTo>
                  <a:lnTo>
                    <a:pt x="3887110" y="677051"/>
                  </a:lnTo>
                  <a:lnTo>
                    <a:pt x="3898783" y="664592"/>
                  </a:lnTo>
                  <a:lnTo>
                    <a:pt x="3910456" y="652142"/>
                  </a:lnTo>
                  <a:lnTo>
                    <a:pt x="3922129" y="639724"/>
                  </a:lnTo>
                  <a:lnTo>
                    <a:pt x="3933802" y="627337"/>
                  </a:lnTo>
                  <a:lnTo>
                    <a:pt x="3945475" y="614980"/>
                  </a:lnTo>
                  <a:lnTo>
                    <a:pt x="3957148" y="602695"/>
                  </a:lnTo>
                  <a:lnTo>
                    <a:pt x="3968821" y="590468"/>
                  </a:lnTo>
                  <a:lnTo>
                    <a:pt x="3980494" y="578295"/>
                  </a:lnTo>
                  <a:lnTo>
                    <a:pt x="3992167" y="566230"/>
                  </a:lnTo>
                  <a:lnTo>
                    <a:pt x="4003840" y="554254"/>
                  </a:lnTo>
                  <a:lnTo>
                    <a:pt x="4015513" y="542354"/>
                  </a:lnTo>
                  <a:lnTo>
                    <a:pt x="4027186" y="530599"/>
                  </a:lnTo>
                  <a:lnTo>
                    <a:pt x="4038859" y="518965"/>
                  </a:lnTo>
                  <a:lnTo>
                    <a:pt x="4050532" y="507432"/>
                  </a:lnTo>
                  <a:lnTo>
                    <a:pt x="4062205" y="496075"/>
                  </a:lnTo>
                  <a:lnTo>
                    <a:pt x="4073878" y="484875"/>
                  </a:lnTo>
                  <a:lnTo>
                    <a:pt x="4085551" y="473800"/>
                  </a:lnTo>
                  <a:lnTo>
                    <a:pt x="4097224" y="462929"/>
                  </a:lnTo>
                  <a:lnTo>
                    <a:pt x="4108897" y="452254"/>
                  </a:lnTo>
                  <a:lnTo>
                    <a:pt x="4120570" y="441726"/>
                  </a:lnTo>
                  <a:lnTo>
                    <a:pt x="4132243" y="431428"/>
                  </a:lnTo>
                  <a:lnTo>
                    <a:pt x="4143916" y="421366"/>
                  </a:lnTo>
                  <a:lnTo>
                    <a:pt x="4155589" y="411473"/>
                  </a:lnTo>
                  <a:lnTo>
                    <a:pt x="4167262" y="401832"/>
                  </a:lnTo>
                  <a:lnTo>
                    <a:pt x="4178935" y="392468"/>
                  </a:lnTo>
                  <a:lnTo>
                    <a:pt x="4190608" y="383293"/>
                  </a:lnTo>
                  <a:lnTo>
                    <a:pt x="4202281" y="374390"/>
                  </a:lnTo>
                  <a:lnTo>
                    <a:pt x="4213954" y="365804"/>
                  </a:lnTo>
                  <a:lnTo>
                    <a:pt x="4225627" y="357429"/>
                  </a:lnTo>
                  <a:lnTo>
                    <a:pt x="4237300" y="349339"/>
                  </a:lnTo>
                  <a:lnTo>
                    <a:pt x="4248973" y="341608"/>
                  </a:lnTo>
                  <a:lnTo>
                    <a:pt x="4260646" y="334107"/>
                  </a:lnTo>
                  <a:lnTo>
                    <a:pt x="4272319" y="326902"/>
                  </a:lnTo>
                  <a:lnTo>
                    <a:pt x="4283992" y="320097"/>
                  </a:lnTo>
                  <a:lnTo>
                    <a:pt x="4295665" y="313538"/>
                  </a:lnTo>
                  <a:lnTo>
                    <a:pt x="4307338" y="307283"/>
                  </a:lnTo>
                  <a:lnTo>
                    <a:pt x="4319011" y="301469"/>
                  </a:lnTo>
                  <a:lnTo>
                    <a:pt x="4330684" y="295917"/>
                  </a:lnTo>
                  <a:lnTo>
                    <a:pt x="4342357" y="290670"/>
                  </a:lnTo>
                  <a:lnTo>
                    <a:pt x="4354030" y="285905"/>
                  </a:lnTo>
                  <a:lnTo>
                    <a:pt x="4365703" y="281416"/>
                  </a:lnTo>
                  <a:lnTo>
                    <a:pt x="4377376" y="277232"/>
                  </a:lnTo>
                  <a:lnTo>
                    <a:pt x="4389049" y="273566"/>
                  </a:lnTo>
                  <a:lnTo>
                    <a:pt x="4400722" y="270188"/>
                  </a:lnTo>
                  <a:lnTo>
                    <a:pt x="4412395" y="267112"/>
                  </a:lnTo>
                  <a:lnTo>
                    <a:pt x="4424068" y="264590"/>
                  </a:lnTo>
                  <a:lnTo>
                    <a:pt x="4435741" y="262364"/>
                  </a:lnTo>
                  <a:lnTo>
                    <a:pt x="4447414" y="260436"/>
                  </a:lnTo>
                  <a:lnTo>
                    <a:pt x="4459087" y="259089"/>
                  </a:lnTo>
                  <a:lnTo>
                    <a:pt x="4470760" y="258049"/>
                  </a:lnTo>
                  <a:lnTo>
                    <a:pt x="4482433" y="257313"/>
                  </a:lnTo>
                  <a:lnTo>
                    <a:pt x="4494106" y="257152"/>
                  </a:lnTo>
                  <a:lnTo>
                    <a:pt x="4505779" y="257321"/>
                  </a:lnTo>
                  <a:lnTo>
                    <a:pt x="4517452" y="257799"/>
                  </a:lnTo>
                  <a:lnTo>
                    <a:pt x="4529125" y="258841"/>
                  </a:lnTo>
                  <a:lnTo>
                    <a:pt x="4540798" y="260233"/>
                  </a:lnTo>
                  <a:lnTo>
                    <a:pt x="4552471" y="261936"/>
                  </a:lnTo>
                  <a:lnTo>
                    <a:pt x="4564144" y="264186"/>
                  </a:lnTo>
                  <a:lnTo>
                    <a:pt x="4575817" y="266805"/>
                  </a:lnTo>
                  <a:lnTo>
                    <a:pt x="4587490" y="269734"/>
                  </a:lnTo>
                  <a:lnTo>
                    <a:pt x="4599163" y="273190"/>
                  </a:lnTo>
                  <a:lnTo>
                    <a:pt x="4610836" y="277028"/>
                  </a:lnTo>
                  <a:lnTo>
                    <a:pt x="4622509" y="281174"/>
                  </a:lnTo>
                  <a:lnTo>
                    <a:pt x="4634182" y="285821"/>
                  </a:lnTo>
                  <a:lnTo>
                    <a:pt x="4645855" y="290861"/>
                  </a:lnTo>
                  <a:lnTo>
                    <a:pt x="4657528" y="296202"/>
                  </a:lnTo>
                  <a:lnTo>
                    <a:pt x="4669201" y="302016"/>
                  </a:lnTo>
                  <a:lnTo>
                    <a:pt x="4680874" y="308229"/>
                  </a:lnTo>
                  <a:lnTo>
                    <a:pt x="4692547" y="314732"/>
                  </a:lnTo>
                  <a:lnTo>
                    <a:pt x="4704220" y="321677"/>
                  </a:lnTo>
                  <a:lnTo>
                    <a:pt x="4715893" y="329020"/>
                  </a:lnTo>
                  <a:lnTo>
                    <a:pt x="4727566" y="336643"/>
                  </a:lnTo>
                  <a:lnTo>
                    <a:pt x="4739239" y="344671"/>
                  </a:lnTo>
                  <a:lnTo>
                    <a:pt x="4750912" y="353093"/>
                  </a:lnTo>
                  <a:lnTo>
                    <a:pt x="4762585" y="361779"/>
                  </a:lnTo>
                  <a:lnTo>
                    <a:pt x="4774258" y="370831"/>
                  </a:lnTo>
                  <a:lnTo>
                    <a:pt x="4785931" y="380268"/>
                  </a:lnTo>
                  <a:lnTo>
                    <a:pt x="4797604" y="389951"/>
                  </a:lnTo>
                  <a:lnTo>
                    <a:pt x="4809277" y="399960"/>
                  </a:lnTo>
                  <a:lnTo>
                    <a:pt x="4820950" y="410337"/>
                  </a:lnTo>
                  <a:lnTo>
                    <a:pt x="4832623" y="420938"/>
                  </a:lnTo>
                  <a:lnTo>
                    <a:pt x="4844296" y="431826"/>
                  </a:lnTo>
                  <a:lnTo>
                    <a:pt x="4855969" y="443058"/>
                  </a:lnTo>
                  <a:lnTo>
                    <a:pt x="4867642" y="454491"/>
                  </a:lnTo>
                  <a:lnTo>
                    <a:pt x="4879315" y="466169"/>
                  </a:lnTo>
                  <a:lnTo>
                    <a:pt x="4890988" y="478164"/>
                  </a:lnTo>
                  <a:lnTo>
                    <a:pt x="4902661" y="490333"/>
                  </a:lnTo>
                  <a:lnTo>
                    <a:pt x="4914334" y="502707"/>
                  </a:lnTo>
                  <a:lnTo>
                    <a:pt x="4926007" y="515362"/>
                  </a:lnTo>
                  <a:lnTo>
                    <a:pt x="4937680" y="528166"/>
                  </a:lnTo>
                  <a:lnTo>
                    <a:pt x="4949353" y="541134"/>
                  </a:lnTo>
                  <a:lnTo>
                    <a:pt x="4961026" y="554343"/>
                  </a:lnTo>
                  <a:lnTo>
                    <a:pt x="4972699" y="567672"/>
                  </a:lnTo>
                  <a:lnTo>
                    <a:pt x="4984372" y="581128"/>
                  </a:lnTo>
                  <a:lnTo>
                    <a:pt x="4996045" y="594780"/>
                  </a:lnTo>
                  <a:lnTo>
                    <a:pt x="5007718" y="608523"/>
                  </a:lnTo>
                  <a:lnTo>
                    <a:pt x="5019391" y="622357"/>
                  </a:lnTo>
                  <a:lnTo>
                    <a:pt x="5031064" y="636338"/>
                  </a:lnTo>
                  <a:lnTo>
                    <a:pt x="5042737" y="650381"/>
                  </a:lnTo>
                  <a:lnTo>
                    <a:pt x="5054410" y="664486"/>
                  </a:lnTo>
                  <a:lnTo>
                    <a:pt x="5066083" y="678680"/>
                  </a:lnTo>
                  <a:lnTo>
                    <a:pt x="5077756" y="692910"/>
                  </a:lnTo>
                  <a:lnTo>
                    <a:pt x="5089429" y="707172"/>
                  </a:lnTo>
                  <a:lnTo>
                    <a:pt x="5101102" y="721470"/>
                  </a:lnTo>
                  <a:lnTo>
                    <a:pt x="5112775" y="735775"/>
                  </a:lnTo>
                  <a:lnTo>
                    <a:pt x="5124448" y="750084"/>
                  </a:lnTo>
                  <a:lnTo>
                    <a:pt x="5136121" y="764380"/>
                  </a:lnTo>
                  <a:lnTo>
                    <a:pt x="5147794" y="778652"/>
                  </a:lnTo>
                  <a:lnTo>
                    <a:pt x="5159467" y="792902"/>
                  </a:lnTo>
                  <a:lnTo>
                    <a:pt x="5171140" y="807095"/>
                  </a:lnTo>
                  <a:lnTo>
                    <a:pt x="5182813" y="821233"/>
                  </a:lnTo>
                  <a:lnTo>
                    <a:pt x="5194486" y="835324"/>
                  </a:lnTo>
                  <a:lnTo>
                    <a:pt x="5206159" y="849320"/>
                  </a:lnTo>
                  <a:lnTo>
                    <a:pt x="5217832" y="863229"/>
                  </a:lnTo>
                  <a:lnTo>
                    <a:pt x="5229505" y="877068"/>
                  </a:lnTo>
                  <a:lnTo>
                    <a:pt x="5241178" y="890781"/>
                  </a:lnTo>
                  <a:lnTo>
                    <a:pt x="5252851" y="904375"/>
                  </a:lnTo>
                  <a:lnTo>
                    <a:pt x="5264524" y="917878"/>
                  </a:lnTo>
                  <a:lnTo>
                    <a:pt x="5276197" y="931230"/>
                  </a:lnTo>
                  <a:lnTo>
                    <a:pt x="5287870" y="944433"/>
                  </a:lnTo>
                  <a:lnTo>
                    <a:pt x="5299543" y="957526"/>
                  </a:lnTo>
                  <a:lnTo>
                    <a:pt x="5311216" y="970449"/>
                  </a:lnTo>
                  <a:lnTo>
                    <a:pt x="5322889" y="983194"/>
                  </a:lnTo>
                  <a:lnTo>
                    <a:pt x="5334562" y="995814"/>
                  </a:lnTo>
                  <a:lnTo>
                    <a:pt x="5346235" y="1008249"/>
                  </a:lnTo>
                  <a:lnTo>
                    <a:pt x="5357908" y="1020481"/>
                  </a:lnTo>
                  <a:lnTo>
                    <a:pt x="5369581" y="1032575"/>
                  </a:lnTo>
                  <a:lnTo>
                    <a:pt x="5381254" y="1044476"/>
                  </a:lnTo>
                  <a:lnTo>
                    <a:pt x="5392927" y="1056149"/>
                  </a:lnTo>
                  <a:lnTo>
                    <a:pt x="5404600" y="1067674"/>
                  </a:lnTo>
                  <a:lnTo>
                    <a:pt x="5416273" y="1079003"/>
                  </a:lnTo>
                  <a:lnTo>
                    <a:pt x="5427946" y="1090083"/>
                  </a:lnTo>
                  <a:lnTo>
                    <a:pt x="5439619" y="1101008"/>
                  </a:lnTo>
                  <a:lnTo>
                    <a:pt x="5451292" y="1111737"/>
                  </a:lnTo>
                  <a:lnTo>
                    <a:pt x="5462965" y="1122200"/>
                  </a:lnTo>
                  <a:lnTo>
                    <a:pt x="5474638" y="1132503"/>
                  </a:lnTo>
                  <a:lnTo>
                    <a:pt x="5486311" y="1142615"/>
                  </a:lnTo>
                  <a:lnTo>
                    <a:pt x="5497984" y="1152447"/>
                  </a:lnTo>
                  <a:lnTo>
                    <a:pt x="5509657" y="1162117"/>
                  </a:lnTo>
                  <a:lnTo>
                    <a:pt x="5521330" y="1171602"/>
                  </a:lnTo>
                  <a:lnTo>
                    <a:pt x="5533003" y="1180796"/>
                  </a:lnTo>
                  <a:lnTo>
                    <a:pt x="5544676" y="1189829"/>
                  </a:lnTo>
                  <a:lnTo>
                    <a:pt x="5556349" y="1198687"/>
                  </a:lnTo>
                  <a:lnTo>
                    <a:pt x="5568022" y="1207246"/>
                  </a:lnTo>
                  <a:lnTo>
                    <a:pt x="5579695" y="1215645"/>
                  </a:lnTo>
                  <a:lnTo>
                    <a:pt x="5591368" y="1223881"/>
                  </a:lnTo>
                  <a:lnTo>
                    <a:pt x="5603041" y="1231815"/>
                  </a:lnTo>
                  <a:lnTo>
                    <a:pt x="5614714" y="1239592"/>
                  </a:lnTo>
                  <a:lnTo>
                    <a:pt x="5626387" y="1247214"/>
                  </a:lnTo>
                  <a:lnTo>
                    <a:pt x="5638060" y="1254541"/>
                  </a:lnTo>
                  <a:lnTo>
                    <a:pt x="5649733" y="1261713"/>
                  </a:lnTo>
                  <a:lnTo>
                    <a:pt x="5661406" y="1268733"/>
                  </a:lnTo>
                  <a:lnTo>
                    <a:pt x="5673079" y="1275479"/>
                  </a:lnTo>
                  <a:lnTo>
                    <a:pt x="5684752" y="1282066"/>
                  </a:lnTo>
                  <a:lnTo>
                    <a:pt x="5696425" y="1288507"/>
                  </a:lnTo>
                  <a:lnTo>
                    <a:pt x="5708098" y="1294693"/>
                  </a:lnTo>
                  <a:lnTo>
                    <a:pt x="5719771" y="1300720"/>
                  </a:lnTo>
                  <a:lnTo>
                    <a:pt x="5731444" y="1306608"/>
                  </a:lnTo>
                  <a:lnTo>
                    <a:pt x="5743117" y="1312261"/>
                  </a:lnTo>
                  <a:lnTo>
                    <a:pt x="5754790" y="1317754"/>
                  </a:lnTo>
                  <a:lnTo>
                    <a:pt x="5766463" y="1323117"/>
                  </a:lnTo>
                  <a:lnTo>
                    <a:pt x="5778136" y="1328263"/>
                  </a:lnTo>
                  <a:lnTo>
                    <a:pt x="5789809" y="1333253"/>
                  </a:lnTo>
                  <a:lnTo>
                    <a:pt x="5801482" y="1338119"/>
                  </a:lnTo>
                  <a:lnTo>
                    <a:pt x="5813155" y="1342789"/>
                  </a:lnTo>
                  <a:lnTo>
                    <a:pt x="5824828" y="1347305"/>
                  </a:lnTo>
                  <a:lnTo>
                    <a:pt x="5836501" y="1351705"/>
                  </a:lnTo>
                  <a:lnTo>
                    <a:pt x="5848174" y="1355928"/>
                  </a:lnTo>
                  <a:lnTo>
                    <a:pt x="5859847" y="1360001"/>
                  </a:lnTo>
                  <a:lnTo>
                    <a:pt x="5871520" y="1363965"/>
                  </a:lnTo>
                  <a:lnTo>
                    <a:pt x="5883193" y="1367771"/>
                  </a:lnTo>
                  <a:lnTo>
                    <a:pt x="5894866" y="1371431"/>
                  </a:lnTo>
                  <a:lnTo>
                    <a:pt x="5906539" y="1374990"/>
                  </a:lnTo>
                  <a:lnTo>
                    <a:pt x="5918212" y="1378408"/>
                  </a:lnTo>
                  <a:lnTo>
                    <a:pt x="5929885" y="1381685"/>
                  </a:lnTo>
                  <a:lnTo>
                    <a:pt x="5941558" y="1384870"/>
                  </a:lnTo>
                  <a:lnTo>
                    <a:pt x="5953231" y="1387928"/>
                  </a:lnTo>
                  <a:lnTo>
                    <a:pt x="5964904" y="1390852"/>
                  </a:lnTo>
                  <a:lnTo>
                    <a:pt x="5964904" y="1450936"/>
                  </a:lnTo>
                  <a:lnTo>
                    <a:pt x="5953231" y="1450936"/>
                  </a:lnTo>
                  <a:lnTo>
                    <a:pt x="5941558" y="1450936"/>
                  </a:lnTo>
                  <a:lnTo>
                    <a:pt x="5929885" y="1450936"/>
                  </a:lnTo>
                  <a:lnTo>
                    <a:pt x="5918212" y="1450936"/>
                  </a:lnTo>
                  <a:lnTo>
                    <a:pt x="5906539" y="1450936"/>
                  </a:lnTo>
                  <a:lnTo>
                    <a:pt x="5894866" y="1450936"/>
                  </a:lnTo>
                  <a:lnTo>
                    <a:pt x="5883193" y="1450936"/>
                  </a:lnTo>
                  <a:lnTo>
                    <a:pt x="5871520" y="1450936"/>
                  </a:lnTo>
                  <a:lnTo>
                    <a:pt x="5859847" y="1450936"/>
                  </a:lnTo>
                  <a:lnTo>
                    <a:pt x="5848174" y="1450936"/>
                  </a:lnTo>
                  <a:lnTo>
                    <a:pt x="5836501" y="1450936"/>
                  </a:lnTo>
                  <a:lnTo>
                    <a:pt x="5824828" y="1450936"/>
                  </a:lnTo>
                  <a:lnTo>
                    <a:pt x="5813155" y="1450936"/>
                  </a:lnTo>
                  <a:lnTo>
                    <a:pt x="5801482" y="1450936"/>
                  </a:lnTo>
                  <a:lnTo>
                    <a:pt x="5789809" y="1450936"/>
                  </a:lnTo>
                  <a:lnTo>
                    <a:pt x="5778136" y="1450936"/>
                  </a:lnTo>
                  <a:lnTo>
                    <a:pt x="5766463" y="1450936"/>
                  </a:lnTo>
                  <a:lnTo>
                    <a:pt x="5754790" y="1450936"/>
                  </a:lnTo>
                  <a:lnTo>
                    <a:pt x="5743117" y="1450936"/>
                  </a:lnTo>
                  <a:lnTo>
                    <a:pt x="5731444" y="1450936"/>
                  </a:lnTo>
                  <a:lnTo>
                    <a:pt x="5719771" y="1450936"/>
                  </a:lnTo>
                  <a:lnTo>
                    <a:pt x="5708098" y="1450936"/>
                  </a:lnTo>
                  <a:lnTo>
                    <a:pt x="5696425" y="1450936"/>
                  </a:lnTo>
                  <a:lnTo>
                    <a:pt x="5684752" y="1450936"/>
                  </a:lnTo>
                  <a:lnTo>
                    <a:pt x="5673079" y="1450936"/>
                  </a:lnTo>
                  <a:lnTo>
                    <a:pt x="5661406" y="1450936"/>
                  </a:lnTo>
                  <a:lnTo>
                    <a:pt x="5649733" y="1450936"/>
                  </a:lnTo>
                  <a:lnTo>
                    <a:pt x="5638060" y="1450936"/>
                  </a:lnTo>
                  <a:lnTo>
                    <a:pt x="5626387" y="1450936"/>
                  </a:lnTo>
                  <a:lnTo>
                    <a:pt x="5614714" y="1450936"/>
                  </a:lnTo>
                  <a:lnTo>
                    <a:pt x="5603041" y="1450936"/>
                  </a:lnTo>
                  <a:lnTo>
                    <a:pt x="5591368" y="1450936"/>
                  </a:lnTo>
                  <a:lnTo>
                    <a:pt x="5579695" y="1450936"/>
                  </a:lnTo>
                  <a:lnTo>
                    <a:pt x="5568022" y="1450936"/>
                  </a:lnTo>
                  <a:lnTo>
                    <a:pt x="5556349" y="1450936"/>
                  </a:lnTo>
                  <a:lnTo>
                    <a:pt x="5544676" y="1450936"/>
                  </a:lnTo>
                  <a:lnTo>
                    <a:pt x="5533003" y="1450936"/>
                  </a:lnTo>
                  <a:lnTo>
                    <a:pt x="5521330" y="1450936"/>
                  </a:lnTo>
                  <a:lnTo>
                    <a:pt x="5509657" y="1450936"/>
                  </a:lnTo>
                  <a:lnTo>
                    <a:pt x="5497984" y="1450936"/>
                  </a:lnTo>
                  <a:lnTo>
                    <a:pt x="5486311" y="1450936"/>
                  </a:lnTo>
                  <a:lnTo>
                    <a:pt x="5474638" y="1450936"/>
                  </a:lnTo>
                  <a:lnTo>
                    <a:pt x="5462965" y="1450936"/>
                  </a:lnTo>
                  <a:lnTo>
                    <a:pt x="5451292" y="1450936"/>
                  </a:lnTo>
                  <a:lnTo>
                    <a:pt x="5439619" y="1450936"/>
                  </a:lnTo>
                  <a:lnTo>
                    <a:pt x="5427946" y="1450936"/>
                  </a:lnTo>
                  <a:lnTo>
                    <a:pt x="5416273" y="1450936"/>
                  </a:lnTo>
                  <a:lnTo>
                    <a:pt x="5404600" y="1450936"/>
                  </a:lnTo>
                  <a:lnTo>
                    <a:pt x="5392927" y="1450936"/>
                  </a:lnTo>
                  <a:lnTo>
                    <a:pt x="5381254" y="1450936"/>
                  </a:lnTo>
                  <a:lnTo>
                    <a:pt x="5369581" y="1450936"/>
                  </a:lnTo>
                  <a:lnTo>
                    <a:pt x="5357908" y="1450936"/>
                  </a:lnTo>
                  <a:lnTo>
                    <a:pt x="5346235" y="1450936"/>
                  </a:lnTo>
                  <a:lnTo>
                    <a:pt x="5334562" y="1450936"/>
                  </a:lnTo>
                  <a:lnTo>
                    <a:pt x="5322889" y="1450936"/>
                  </a:lnTo>
                  <a:lnTo>
                    <a:pt x="5311216" y="1450936"/>
                  </a:lnTo>
                  <a:lnTo>
                    <a:pt x="5299543" y="1450936"/>
                  </a:lnTo>
                  <a:lnTo>
                    <a:pt x="5287870" y="1450936"/>
                  </a:lnTo>
                  <a:lnTo>
                    <a:pt x="5276197" y="1450936"/>
                  </a:lnTo>
                  <a:lnTo>
                    <a:pt x="5264524" y="1450936"/>
                  </a:lnTo>
                  <a:lnTo>
                    <a:pt x="5252851" y="1450936"/>
                  </a:lnTo>
                  <a:lnTo>
                    <a:pt x="5241178" y="1450936"/>
                  </a:lnTo>
                  <a:lnTo>
                    <a:pt x="5229505" y="1450936"/>
                  </a:lnTo>
                  <a:lnTo>
                    <a:pt x="5217832" y="1450936"/>
                  </a:lnTo>
                  <a:lnTo>
                    <a:pt x="5206159" y="1450936"/>
                  </a:lnTo>
                  <a:lnTo>
                    <a:pt x="5194486" y="1450936"/>
                  </a:lnTo>
                  <a:lnTo>
                    <a:pt x="5182813" y="1450936"/>
                  </a:lnTo>
                  <a:lnTo>
                    <a:pt x="5171140" y="1450936"/>
                  </a:lnTo>
                  <a:lnTo>
                    <a:pt x="5159467" y="1450936"/>
                  </a:lnTo>
                  <a:lnTo>
                    <a:pt x="5147794" y="1450936"/>
                  </a:lnTo>
                  <a:lnTo>
                    <a:pt x="5136121" y="1450936"/>
                  </a:lnTo>
                  <a:lnTo>
                    <a:pt x="5124448" y="1450936"/>
                  </a:lnTo>
                  <a:lnTo>
                    <a:pt x="5112775" y="1450936"/>
                  </a:lnTo>
                  <a:lnTo>
                    <a:pt x="5101102" y="1450936"/>
                  </a:lnTo>
                  <a:lnTo>
                    <a:pt x="5089429" y="1450936"/>
                  </a:lnTo>
                  <a:lnTo>
                    <a:pt x="5077756" y="1450936"/>
                  </a:lnTo>
                  <a:lnTo>
                    <a:pt x="5066083" y="1450936"/>
                  </a:lnTo>
                  <a:lnTo>
                    <a:pt x="5054410" y="1450936"/>
                  </a:lnTo>
                  <a:lnTo>
                    <a:pt x="5042737" y="1450936"/>
                  </a:lnTo>
                  <a:lnTo>
                    <a:pt x="5031064" y="1450936"/>
                  </a:lnTo>
                  <a:lnTo>
                    <a:pt x="5019391" y="1450936"/>
                  </a:lnTo>
                  <a:lnTo>
                    <a:pt x="5007718" y="1450936"/>
                  </a:lnTo>
                  <a:lnTo>
                    <a:pt x="4996045" y="1450936"/>
                  </a:lnTo>
                  <a:lnTo>
                    <a:pt x="4984372" y="1450936"/>
                  </a:lnTo>
                  <a:lnTo>
                    <a:pt x="4972699" y="1450936"/>
                  </a:lnTo>
                  <a:lnTo>
                    <a:pt x="4961026" y="1450936"/>
                  </a:lnTo>
                  <a:lnTo>
                    <a:pt x="4949353" y="1450936"/>
                  </a:lnTo>
                  <a:lnTo>
                    <a:pt x="4937680" y="1450936"/>
                  </a:lnTo>
                  <a:lnTo>
                    <a:pt x="4926007" y="1450936"/>
                  </a:lnTo>
                  <a:lnTo>
                    <a:pt x="4914334" y="1450936"/>
                  </a:lnTo>
                  <a:lnTo>
                    <a:pt x="4902661" y="1450936"/>
                  </a:lnTo>
                  <a:lnTo>
                    <a:pt x="4890988" y="1450936"/>
                  </a:lnTo>
                  <a:lnTo>
                    <a:pt x="4879315" y="1450936"/>
                  </a:lnTo>
                  <a:lnTo>
                    <a:pt x="4867642" y="1450936"/>
                  </a:lnTo>
                  <a:lnTo>
                    <a:pt x="4855969" y="1450936"/>
                  </a:lnTo>
                  <a:lnTo>
                    <a:pt x="4844296" y="1450936"/>
                  </a:lnTo>
                  <a:lnTo>
                    <a:pt x="4832623" y="1450936"/>
                  </a:lnTo>
                  <a:lnTo>
                    <a:pt x="4820950" y="1450936"/>
                  </a:lnTo>
                  <a:lnTo>
                    <a:pt x="4809277" y="1450936"/>
                  </a:lnTo>
                  <a:lnTo>
                    <a:pt x="4797604" y="1450936"/>
                  </a:lnTo>
                  <a:lnTo>
                    <a:pt x="4785931" y="1450936"/>
                  </a:lnTo>
                  <a:lnTo>
                    <a:pt x="4774258" y="1450936"/>
                  </a:lnTo>
                  <a:lnTo>
                    <a:pt x="4762585" y="1450936"/>
                  </a:lnTo>
                  <a:lnTo>
                    <a:pt x="4750912" y="1450936"/>
                  </a:lnTo>
                  <a:lnTo>
                    <a:pt x="4739239" y="1450936"/>
                  </a:lnTo>
                  <a:lnTo>
                    <a:pt x="4727566" y="1450936"/>
                  </a:lnTo>
                  <a:lnTo>
                    <a:pt x="4715893" y="1450936"/>
                  </a:lnTo>
                  <a:lnTo>
                    <a:pt x="4704220" y="1450936"/>
                  </a:lnTo>
                  <a:lnTo>
                    <a:pt x="4692547" y="1450936"/>
                  </a:lnTo>
                  <a:lnTo>
                    <a:pt x="4680874" y="1450936"/>
                  </a:lnTo>
                  <a:lnTo>
                    <a:pt x="4669201" y="1450936"/>
                  </a:lnTo>
                  <a:lnTo>
                    <a:pt x="4657528" y="1450936"/>
                  </a:lnTo>
                  <a:lnTo>
                    <a:pt x="4645855" y="1450936"/>
                  </a:lnTo>
                  <a:lnTo>
                    <a:pt x="4634182" y="1450936"/>
                  </a:lnTo>
                  <a:lnTo>
                    <a:pt x="4622509" y="1450936"/>
                  </a:lnTo>
                  <a:lnTo>
                    <a:pt x="4610836" y="1450936"/>
                  </a:lnTo>
                  <a:lnTo>
                    <a:pt x="4599163" y="1450936"/>
                  </a:lnTo>
                  <a:lnTo>
                    <a:pt x="4587490" y="1450936"/>
                  </a:lnTo>
                  <a:lnTo>
                    <a:pt x="4575817" y="1450936"/>
                  </a:lnTo>
                  <a:lnTo>
                    <a:pt x="4564144" y="1450936"/>
                  </a:lnTo>
                  <a:lnTo>
                    <a:pt x="4552471" y="1450936"/>
                  </a:lnTo>
                  <a:lnTo>
                    <a:pt x="4540798" y="1450936"/>
                  </a:lnTo>
                  <a:lnTo>
                    <a:pt x="4529125" y="1450936"/>
                  </a:lnTo>
                  <a:lnTo>
                    <a:pt x="4517452" y="1450936"/>
                  </a:lnTo>
                  <a:lnTo>
                    <a:pt x="4505779" y="1450936"/>
                  </a:lnTo>
                  <a:lnTo>
                    <a:pt x="4494106" y="1450936"/>
                  </a:lnTo>
                  <a:lnTo>
                    <a:pt x="4482433" y="1450936"/>
                  </a:lnTo>
                  <a:lnTo>
                    <a:pt x="4470760" y="1450936"/>
                  </a:lnTo>
                  <a:lnTo>
                    <a:pt x="4459087" y="1450936"/>
                  </a:lnTo>
                  <a:lnTo>
                    <a:pt x="4447414" y="1450936"/>
                  </a:lnTo>
                  <a:lnTo>
                    <a:pt x="4435741" y="1450936"/>
                  </a:lnTo>
                  <a:lnTo>
                    <a:pt x="4424068" y="1450936"/>
                  </a:lnTo>
                  <a:lnTo>
                    <a:pt x="4412395" y="1450936"/>
                  </a:lnTo>
                  <a:lnTo>
                    <a:pt x="4400722" y="1450936"/>
                  </a:lnTo>
                  <a:lnTo>
                    <a:pt x="4389049" y="1450936"/>
                  </a:lnTo>
                  <a:lnTo>
                    <a:pt x="4377376" y="1450936"/>
                  </a:lnTo>
                  <a:lnTo>
                    <a:pt x="4365703" y="1450936"/>
                  </a:lnTo>
                  <a:lnTo>
                    <a:pt x="4354030" y="1450936"/>
                  </a:lnTo>
                  <a:lnTo>
                    <a:pt x="4342357" y="1450936"/>
                  </a:lnTo>
                  <a:lnTo>
                    <a:pt x="4330684" y="1450936"/>
                  </a:lnTo>
                  <a:lnTo>
                    <a:pt x="4319011" y="1450936"/>
                  </a:lnTo>
                  <a:lnTo>
                    <a:pt x="4307338" y="1450936"/>
                  </a:lnTo>
                  <a:lnTo>
                    <a:pt x="4295665" y="1450936"/>
                  </a:lnTo>
                  <a:lnTo>
                    <a:pt x="4283992" y="1450936"/>
                  </a:lnTo>
                  <a:lnTo>
                    <a:pt x="4272319" y="1450936"/>
                  </a:lnTo>
                  <a:lnTo>
                    <a:pt x="4260646" y="1450936"/>
                  </a:lnTo>
                  <a:lnTo>
                    <a:pt x="4248973" y="1450936"/>
                  </a:lnTo>
                  <a:lnTo>
                    <a:pt x="4237300" y="1450936"/>
                  </a:lnTo>
                  <a:lnTo>
                    <a:pt x="4225627" y="1450936"/>
                  </a:lnTo>
                  <a:lnTo>
                    <a:pt x="4213954" y="1450936"/>
                  </a:lnTo>
                  <a:lnTo>
                    <a:pt x="4202281" y="1450936"/>
                  </a:lnTo>
                  <a:lnTo>
                    <a:pt x="4190608" y="1450936"/>
                  </a:lnTo>
                  <a:lnTo>
                    <a:pt x="4178935" y="1450936"/>
                  </a:lnTo>
                  <a:lnTo>
                    <a:pt x="4167262" y="1450936"/>
                  </a:lnTo>
                  <a:lnTo>
                    <a:pt x="4155589" y="1450936"/>
                  </a:lnTo>
                  <a:lnTo>
                    <a:pt x="4143916" y="1450936"/>
                  </a:lnTo>
                  <a:lnTo>
                    <a:pt x="4132243" y="1450936"/>
                  </a:lnTo>
                  <a:lnTo>
                    <a:pt x="4120570" y="1450936"/>
                  </a:lnTo>
                  <a:lnTo>
                    <a:pt x="4108897" y="1450936"/>
                  </a:lnTo>
                  <a:lnTo>
                    <a:pt x="4097224" y="1450936"/>
                  </a:lnTo>
                  <a:lnTo>
                    <a:pt x="4085551" y="1450936"/>
                  </a:lnTo>
                  <a:lnTo>
                    <a:pt x="4073878" y="1450936"/>
                  </a:lnTo>
                  <a:lnTo>
                    <a:pt x="4062205" y="1450936"/>
                  </a:lnTo>
                  <a:lnTo>
                    <a:pt x="4050532" y="1450936"/>
                  </a:lnTo>
                  <a:lnTo>
                    <a:pt x="4038859" y="1450936"/>
                  </a:lnTo>
                  <a:lnTo>
                    <a:pt x="4027186" y="1450936"/>
                  </a:lnTo>
                  <a:lnTo>
                    <a:pt x="4015513" y="1450936"/>
                  </a:lnTo>
                  <a:lnTo>
                    <a:pt x="4003840" y="1450936"/>
                  </a:lnTo>
                  <a:lnTo>
                    <a:pt x="3992167" y="1450936"/>
                  </a:lnTo>
                  <a:lnTo>
                    <a:pt x="3980494" y="1450936"/>
                  </a:lnTo>
                  <a:lnTo>
                    <a:pt x="3968821" y="1450936"/>
                  </a:lnTo>
                  <a:lnTo>
                    <a:pt x="3957148" y="1450936"/>
                  </a:lnTo>
                  <a:lnTo>
                    <a:pt x="3945475" y="1450936"/>
                  </a:lnTo>
                  <a:lnTo>
                    <a:pt x="3933802" y="1450936"/>
                  </a:lnTo>
                  <a:lnTo>
                    <a:pt x="3922129" y="1450936"/>
                  </a:lnTo>
                  <a:lnTo>
                    <a:pt x="3910456" y="1450936"/>
                  </a:lnTo>
                  <a:lnTo>
                    <a:pt x="3898783" y="1450936"/>
                  </a:lnTo>
                  <a:lnTo>
                    <a:pt x="3887110" y="1450936"/>
                  </a:lnTo>
                  <a:lnTo>
                    <a:pt x="3875437" y="1450936"/>
                  </a:lnTo>
                  <a:lnTo>
                    <a:pt x="3863764" y="1450936"/>
                  </a:lnTo>
                  <a:lnTo>
                    <a:pt x="3852091" y="1450936"/>
                  </a:lnTo>
                  <a:lnTo>
                    <a:pt x="3840418" y="1450936"/>
                  </a:lnTo>
                  <a:lnTo>
                    <a:pt x="3828745" y="1450936"/>
                  </a:lnTo>
                  <a:lnTo>
                    <a:pt x="3817072" y="1450936"/>
                  </a:lnTo>
                  <a:lnTo>
                    <a:pt x="3805399" y="1450936"/>
                  </a:lnTo>
                  <a:lnTo>
                    <a:pt x="3793726" y="1450936"/>
                  </a:lnTo>
                  <a:lnTo>
                    <a:pt x="3782053" y="1450936"/>
                  </a:lnTo>
                  <a:lnTo>
                    <a:pt x="3770380" y="1450936"/>
                  </a:lnTo>
                  <a:lnTo>
                    <a:pt x="3758707" y="1450936"/>
                  </a:lnTo>
                  <a:lnTo>
                    <a:pt x="3747034" y="1450936"/>
                  </a:lnTo>
                  <a:lnTo>
                    <a:pt x="3735361" y="1450936"/>
                  </a:lnTo>
                  <a:lnTo>
                    <a:pt x="3723688" y="1450936"/>
                  </a:lnTo>
                  <a:lnTo>
                    <a:pt x="3712015" y="1450936"/>
                  </a:lnTo>
                  <a:lnTo>
                    <a:pt x="3700342" y="1450936"/>
                  </a:lnTo>
                  <a:lnTo>
                    <a:pt x="3688669" y="1450936"/>
                  </a:lnTo>
                  <a:lnTo>
                    <a:pt x="3676996" y="1450936"/>
                  </a:lnTo>
                  <a:lnTo>
                    <a:pt x="3665323" y="1450936"/>
                  </a:lnTo>
                  <a:lnTo>
                    <a:pt x="3653650" y="1450936"/>
                  </a:lnTo>
                  <a:lnTo>
                    <a:pt x="3641977" y="1450936"/>
                  </a:lnTo>
                  <a:lnTo>
                    <a:pt x="3630304" y="1450936"/>
                  </a:lnTo>
                  <a:lnTo>
                    <a:pt x="3618631" y="1450936"/>
                  </a:lnTo>
                  <a:lnTo>
                    <a:pt x="3606958" y="1450936"/>
                  </a:lnTo>
                  <a:lnTo>
                    <a:pt x="3595285" y="1450936"/>
                  </a:lnTo>
                  <a:lnTo>
                    <a:pt x="3583612" y="1450936"/>
                  </a:lnTo>
                  <a:lnTo>
                    <a:pt x="3571939" y="1450936"/>
                  </a:lnTo>
                  <a:lnTo>
                    <a:pt x="3560266" y="1450936"/>
                  </a:lnTo>
                  <a:lnTo>
                    <a:pt x="3548593" y="1450936"/>
                  </a:lnTo>
                  <a:lnTo>
                    <a:pt x="3536920" y="1450936"/>
                  </a:lnTo>
                  <a:lnTo>
                    <a:pt x="3525247" y="1450936"/>
                  </a:lnTo>
                  <a:lnTo>
                    <a:pt x="3513574" y="1450936"/>
                  </a:lnTo>
                  <a:lnTo>
                    <a:pt x="3501901" y="1450936"/>
                  </a:lnTo>
                  <a:lnTo>
                    <a:pt x="3490228" y="1450936"/>
                  </a:lnTo>
                  <a:lnTo>
                    <a:pt x="3478555" y="1450936"/>
                  </a:lnTo>
                  <a:lnTo>
                    <a:pt x="3466882" y="1450936"/>
                  </a:lnTo>
                  <a:lnTo>
                    <a:pt x="3455209" y="1450936"/>
                  </a:lnTo>
                  <a:lnTo>
                    <a:pt x="3443536" y="1450936"/>
                  </a:lnTo>
                  <a:lnTo>
                    <a:pt x="3431863" y="1450936"/>
                  </a:lnTo>
                  <a:lnTo>
                    <a:pt x="3420190" y="1450936"/>
                  </a:lnTo>
                  <a:lnTo>
                    <a:pt x="3408517" y="1450936"/>
                  </a:lnTo>
                  <a:lnTo>
                    <a:pt x="3396844" y="1450936"/>
                  </a:lnTo>
                  <a:lnTo>
                    <a:pt x="3385171" y="1450936"/>
                  </a:lnTo>
                  <a:lnTo>
                    <a:pt x="3373498" y="1450936"/>
                  </a:lnTo>
                  <a:lnTo>
                    <a:pt x="3361825" y="1450936"/>
                  </a:lnTo>
                  <a:lnTo>
                    <a:pt x="3350152" y="1450936"/>
                  </a:lnTo>
                  <a:lnTo>
                    <a:pt x="3338479" y="1450936"/>
                  </a:lnTo>
                  <a:lnTo>
                    <a:pt x="3326805" y="1450936"/>
                  </a:lnTo>
                  <a:lnTo>
                    <a:pt x="3315132" y="1450936"/>
                  </a:lnTo>
                  <a:lnTo>
                    <a:pt x="3303459" y="1450936"/>
                  </a:lnTo>
                  <a:lnTo>
                    <a:pt x="3291786" y="1450936"/>
                  </a:lnTo>
                  <a:lnTo>
                    <a:pt x="3280113" y="1450936"/>
                  </a:lnTo>
                  <a:lnTo>
                    <a:pt x="3268440" y="1450936"/>
                  </a:lnTo>
                  <a:lnTo>
                    <a:pt x="3256767" y="1450936"/>
                  </a:lnTo>
                  <a:lnTo>
                    <a:pt x="3245094" y="1450936"/>
                  </a:lnTo>
                  <a:lnTo>
                    <a:pt x="3233421" y="1450936"/>
                  </a:lnTo>
                  <a:lnTo>
                    <a:pt x="3221748" y="1450936"/>
                  </a:lnTo>
                  <a:lnTo>
                    <a:pt x="3210075" y="1450936"/>
                  </a:lnTo>
                  <a:lnTo>
                    <a:pt x="3198402" y="1450936"/>
                  </a:lnTo>
                  <a:lnTo>
                    <a:pt x="3186729" y="1450936"/>
                  </a:lnTo>
                  <a:lnTo>
                    <a:pt x="3175056" y="1450936"/>
                  </a:lnTo>
                  <a:lnTo>
                    <a:pt x="3163383" y="1450936"/>
                  </a:lnTo>
                  <a:lnTo>
                    <a:pt x="3151710" y="1450936"/>
                  </a:lnTo>
                  <a:lnTo>
                    <a:pt x="3140037" y="1450936"/>
                  </a:lnTo>
                  <a:lnTo>
                    <a:pt x="3128364" y="1450936"/>
                  </a:lnTo>
                  <a:lnTo>
                    <a:pt x="3116691" y="1450936"/>
                  </a:lnTo>
                  <a:lnTo>
                    <a:pt x="3105018" y="1450936"/>
                  </a:lnTo>
                  <a:lnTo>
                    <a:pt x="3093345" y="1450936"/>
                  </a:lnTo>
                  <a:lnTo>
                    <a:pt x="3081672" y="1450936"/>
                  </a:lnTo>
                  <a:lnTo>
                    <a:pt x="3069999" y="1450936"/>
                  </a:lnTo>
                  <a:lnTo>
                    <a:pt x="3058326" y="1450936"/>
                  </a:lnTo>
                  <a:lnTo>
                    <a:pt x="3046653" y="1450936"/>
                  </a:lnTo>
                  <a:lnTo>
                    <a:pt x="3034980" y="1450936"/>
                  </a:lnTo>
                  <a:lnTo>
                    <a:pt x="3023307" y="1450936"/>
                  </a:lnTo>
                  <a:lnTo>
                    <a:pt x="3011634" y="1450936"/>
                  </a:lnTo>
                  <a:lnTo>
                    <a:pt x="2999961" y="1450936"/>
                  </a:lnTo>
                  <a:lnTo>
                    <a:pt x="2988288" y="1450936"/>
                  </a:lnTo>
                  <a:lnTo>
                    <a:pt x="2976615" y="1450936"/>
                  </a:lnTo>
                  <a:lnTo>
                    <a:pt x="2964942" y="1450936"/>
                  </a:lnTo>
                  <a:lnTo>
                    <a:pt x="2953269" y="1450936"/>
                  </a:lnTo>
                  <a:lnTo>
                    <a:pt x="2941596" y="1450936"/>
                  </a:lnTo>
                  <a:lnTo>
                    <a:pt x="2929923" y="1450936"/>
                  </a:lnTo>
                  <a:lnTo>
                    <a:pt x="2918250" y="1450936"/>
                  </a:lnTo>
                  <a:lnTo>
                    <a:pt x="2906577" y="1450936"/>
                  </a:lnTo>
                  <a:lnTo>
                    <a:pt x="2894904" y="1450936"/>
                  </a:lnTo>
                  <a:lnTo>
                    <a:pt x="2883231" y="1450936"/>
                  </a:lnTo>
                  <a:lnTo>
                    <a:pt x="2871558" y="1450936"/>
                  </a:lnTo>
                  <a:lnTo>
                    <a:pt x="2859885" y="1450936"/>
                  </a:lnTo>
                  <a:lnTo>
                    <a:pt x="2848212" y="1450936"/>
                  </a:lnTo>
                  <a:lnTo>
                    <a:pt x="2836539" y="1450936"/>
                  </a:lnTo>
                  <a:lnTo>
                    <a:pt x="2824866" y="1450936"/>
                  </a:lnTo>
                  <a:lnTo>
                    <a:pt x="2813193" y="1450936"/>
                  </a:lnTo>
                  <a:lnTo>
                    <a:pt x="2801520" y="1450936"/>
                  </a:lnTo>
                  <a:lnTo>
                    <a:pt x="2789847" y="1450936"/>
                  </a:lnTo>
                  <a:lnTo>
                    <a:pt x="2778174" y="1450936"/>
                  </a:lnTo>
                  <a:lnTo>
                    <a:pt x="2766501" y="1450936"/>
                  </a:lnTo>
                  <a:lnTo>
                    <a:pt x="2754828" y="1450936"/>
                  </a:lnTo>
                  <a:lnTo>
                    <a:pt x="2743155" y="1450936"/>
                  </a:lnTo>
                  <a:lnTo>
                    <a:pt x="2731482" y="1450936"/>
                  </a:lnTo>
                  <a:lnTo>
                    <a:pt x="2719809" y="1450936"/>
                  </a:lnTo>
                  <a:lnTo>
                    <a:pt x="2708136" y="1450936"/>
                  </a:lnTo>
                  <a:lnTo>
                    <a:pt x="2696463" y="1450936"/>
                  </a:lnTo>
                  <a:lnTo>
                    <a:pt x="2684790" y="1450936"/>
                  </a:lnTo>
                  <a:lnTo>
                    <a:pt x="2673117" y="1450936"/>
                  </a:lnTo>
                  <a:lnTo>
                    <a:pt x="2661444" y="1450936"/>
                  </a:lnTo>
                  <a:lnTo>
                    <a:pt x="2649771" y="1450936"/>
                  </a:lnTo>
                  <a:lnTo>
                    <a:pt x="2638098" y="1450936"/>
                  </a:lnTo>
                  <a:lnTo>
                    <a:pt x="2626425" y="1450936"/>
                  </a:lnTo>
                  <a:lnTo>
                    <a:pt x="2614752" y="1450936"/>
                  </a:lnTo>
                  <a:lnTo>
                    <a:pt x="2603079" y="1450936"/>
                  </a:lnTo>
                  <a:lnTo>
                    <a:pt x="2591406" y="1450936"/>
                  </a:lnTo>
                  <a:lnTo>
                    <a:pt x="2579733" y="1450936"/>
                  </a:lnTo>
                  <a:lnTo>
                    <a:pt x="2568060" y="1450936"/>
                  </a:lnTo>
                  <a:lnTo>
                    <a:pt x="2556387" y="1450936"/>
                  </a:lnTo>
                  <a:lnTo>
                    <a:pt x="2544714" y="1450936"/>
                  </a:lnTo>
                  <a:lnTo>
                    <a:pt x="2533041" y="1450936"/>
                  </a:lnTo>
                  <a:lnTo>
                    <a:pt x="2521368" y="1450936"/>
                  </a:lnTo>
                  <a:lnTo>
                    <a:pt x="2509695" y="1450936"/>
                  </a:lnTo>
                  <a:lnTo>
                    <a:pt x="2498022" y="1450936"/>
                  </a:lnTo>
                  <a:lnTo>
                    <a:pt x="2486349" y="1450936"/>
                  </a:lnTo>
                  <a:lnTo>
                    <a:pt x="2474676" y="1450936"/>
                  </a:lnTo>
                  <a:lnTo>
                    <a:pt x="2463003" y="1450936"/>
                  </a:lnTo>
                  <a:lnTo>
                    <a:pt x="2451330" y="1450936"/>
                  </a:lnTo>
                  <a:lnTo>
                    <a:pt x="2439657" y="1450936"/>
                  </a:lnTo>
                  <a:lnTo>
                    <a:pt x="2427984" y="1450936"/>
                  </a:lnTo>
                  <a:lnTo>
                    <a:pt x="2416311" y="1450936"/>
                  </a:lnTo>
                  <a:lnTo>
                    <a:pt x="2404638" y="1450936"/>
                  </a:lnTo>
                  <a:lnTo>
                    <a:pt x="2392965" y="1450936"/>
                  </a:lnTo>
                  <a:lnTo>
                    <a:pt x="2381292" y="1450936"/>
                  </a:lnTo>
                  <a:lnTo>
                    <a:pt x="2369619" y="1450936"/>
                  </a:lnTo>
                  <a:lnTo>
                    <a:pt x="2357946" y="1450936"/>
                  </a:lnTo>
                  <a:lnTo>
                    <a:pt x="2346273" y="1450936"/>
                  </a:lnTo>
                  <a:lnTo>
                    <a:pt x="2334600" y="1450936"/>
                  </a:lnTo>
                  <a:lnTo>
                    <a:pt x="2322927" y="1450936"/>
                  </a:lnTo>
                  <a:lnTo>
                    <a:pt x="2311254" y="1450936"/>
                  </a:lnTo>
                  <a:lnTo>
                    <a:pt x="2299581" y="1450936"/>
                  </a:lnTo>
                  <a:lnTo>
                    <a:pt x="2287908" y="1450936"/>
                  </a:lnTo>
                  <a:lnTo>
                    <a:pt x="2276235" y="1450936"/>
                  </a:lnTo>
                  <a:lnTo>
                    <a:pt x="2264562" y="1450936"/>
                  </a:lnTo>
                  <a:lnTo>
                    <a:pt x="2252889" y="1450936"/>
                  </a:lnTo>
                  <a:lnTo>
                    <a:pt x="2241216" y="1450936"/>
                  </a:lnTo>
                  <a:lnTo>
                    <a:pt x="2229543" y="1450936"/>
                  </a:lnTo>
                  <a:lnTo>
                    <a:pt x="2217870" y="1450936"/>
                  </a:lnTo>
                  <a:lnTo>
                    <a:pt x="2206197" y="1450936"/>
                  </a:lnTo>
                  <a:lnTo>
                    <a:pt x="2194524" y="1450936"/>
                  </a:lnTo>
                  <a:lnTo>
                    <a:pt x="2182851" y="1450936"/>
                  </a:lnTo>
                  <a:lnTo>
                    <a:pt x="2171178" y="1450936"/>
                  </a:lnTo>
                  <a:lnTo>
                    <a:pt x="2159505" y="1450936"/>
                  </a:lnTo>
                  <a:lnTo>
                    <a:pt x="2147832" y="1450936"/>
                  </a:lnTo>
                  <a:lnTo>
                    <a:pt x="2136159" y="1450936"/>
                  </a:lnTo>
                  <a:lnTo>
                    <a:pt x="2124486" y="1450936"/>
                  </a:lnTo>
                  <a:lnTo>
                    <a:pt x="2112813" y="1450936"/>
                  </a:lnTo>
                  <a:lnTo>
                    <a:pt x="2101140" y="1450936"/>
                  </a:lnTo>
                  <a:lnTo>
                    <a:pt x="2089467" y="1450936"/>
                  </a:lnTo>
                  <a:lnTo>
                    <a:pt x="2077794" y="1450936"/>
                  </a:lnTo>
                  <a:lnTo>
                    <a:pt x="2066121" y="1450936"/>
                  </a:lnTo>
                  <a:lnTo>
                    <a:pt x="2054448" y="1450936"/>
                  </a:lnTo>
                  <a:lnTo>
                    <a:pt x="2042775" y="1450936"/>
                  </a:lnTo>
                  <a:lnTo>
                    <a:pt x="2031102" y="1450936"/>
                  </a:lnTo>
                  <a:lnTo>
                    <a:pt x="2019429" y="1450936"/>
                  </a:lnTo>
                  <a:lnTo>
                    <a:pt x="2007756" y="1450936"/>
                  </a:lnTo>
                  <a:lnTo>
                    <a:pt x="1996083" y="1450936"/>
                  </a:lnTo>
                  <a:lnTo>
                    <a:pt x="1984410" y="1450936"/>
                  </a:lnTo>
                  <a:lnTo>
                    <a:pt x="1972737" y="1450936"/>
                  </a:lnTo>
                  <a:lnTo>
                    <a:pt x="1961064" y="1450936"/>
                  </a:lnTo>
                  <a:lnTo>
                    <a:pt x="1949391" y="1450936"/>
                  </a:lnTo>
                  <a:lnTo>
                    <a:pt x="1937718" y="1450936"/>
                  </a:lnTo>
                  <a:lnTo>
                    <a:pt x="1926045" y="1450936"/>
                  </a:lnTo>
                  <a:lnTo>
                    <a:pt x="1914372" y="1450936"/>
                  </a:lnTo>
                  <a:lnTo>
                    <a:pt x="1902699" y="1450936"/>
                  </a:lnTo>
                  <a:lnTo>
                    <a:pt x="1891026" y="1450936"/>
                  </a:lnTo>
                  <a:lnTo>
                    <a:pt x="1879353" y="1450936"/>
                  </a:lnTo>
                  <a:lnTo>
                    <a:pt x="1867680" y="1450936"/>
                  </a:lnTo>
                  <a:lnTo>
                    <a:pt x="1856007" y="1450936"/>
                  </a:lnTo>
                  <a:lnTo>
                    <a:pt x="1844334" y="1450936"/>
                  </a:lnTo>
                  <a:lnTo>
                    <a:pt x="1832661" y="1450936"/>
                  </a:lnTo>
                  <a:lnTo>
                    <a:pt x="1820988" y="1450936"/>
                  </a:lnTo>
                  <a:lnTo>
                    <a:pt x="1809315" y="1450936"/>
                  </a:lnTo>
                  <a:lnTo>
                    <a:pt x="1797642" y="1450936"/>
                  </a:lnTo>
                  <a:lnTo>
                    <a:pt x="1785969" y="1450936"/>
                  </a:lnTo>
                  <a:lnTo>
                    <a:pt x="1774296" y="1450936"/>
                  </a:lnTo>
                  <a:lnTo>
                    <a:pt x="1762623" y="1450936"/>
                  </a:lnTo>
                  <a:lnTo>
                    <a:pt x="1750950" y="1450936"/>
                  </a:lnTo>
                  <a:lnTo>
                    <a:pt x="1739277" y="1450936"/>
                  </a:lnTo>
                  <a:lnTo>
                    <a:pt x="1727604" y="1450936"/>
                  </a:lnTo>
                  <a:lnTo>
                    <a:pt x="1715931" y="1450936"/>
                  </a:lnTo>
                  <a:lnTo>
                    <a:pt x="1704258" y="1450936"/>
                  </a:lnTo>
                  <a:lnTo>
                    <a:pt x="1692585" y="1450936"/>
                  </a:lnTo>
                  <a:lnTo>
                    <a:pt x="1680912" y="1450936"/>
                  </a:lnTo>
                  <a:lnTo>
                    <a:pt x="1669239" y="1450936"/>
                  </a:lnTo>
                  <a:lnTo>
                    <a:pt x="1657566" y="1450936"/>
                  </a:lnTo>
                  <a:lnTo>
                    <a:pt x="1645893" y="1450936"/>
                  </a:lnTo>
                  <a:lnTo>
                    <a:pt x="1634220" y="1450936"/>
                  </a:lnTo>
                  <a:lnTo>
                    <a:pt x="1622547" y="1450936"/>
                  </a:lnTo>
                  <a:lnTo>
                    <a:pt x="1610874" y="1450936"/>
                  </a:lnTo>
                  <a:lnTo>
                    <a:pt x="1599201" y="1450936"/>
                  </a:lnTo>
                  <a:lnTo>
                    <a:pt x="1587528" y="1450936"/>
                  </a:lnTo>
                  <a:lnTo>
                    <a:pt x="1575855" y="1450936"/>
                  </a:lnTo>
                  <a:lnTo>
                    <a:pt x="1564182" y="1450936"/>
                  </a:lnTo>
                  <a:lnTo>
                    <a:pt x="1552509" y="1450936"/>
                  </a:lnTo>
                  <a:lnTo>
                    <a:pt x="1540836" y="1450936"/>
                  </a:lnTo>
                  <a:lnTo>
                    <a:pt x="1529163" y="1450936"/>
                  </a:lnTo>
                  <a:lnTo>
                    <a:pt x="1517490" y="1450936"/>
                  </a:lnTo>
                  <a:lnTo>
                    <a:pt x="1505817" y="1450936"/>
                  </a:lnTo>
                  <a:lnTo>
                    <a:pt x="1494144" y="1450936"/>
                  </a:lnTo>
                  <a:lnTo>
                    <a:pt x="1482471" y="1450936"/>
                  </a:lnTo>
                  <a:lnTo>
                    <a:pt x="1470798" y="1450936"/>
                  </a:lnTo>
                  <a:lnTo>
                    <a:pt x="1459125" y="1450936"/>
                  </a:lnTo>
                  <a:lnTo>
                    <a:pt x="1447452" y="1450936"/>
                  </a:lnTo>
                  <a:lnTo>
                    <a:pt x="1435779" y="1450936"/>
                  </a:lnTo>
                  <a:lnTo>
                    <a:pt x="1424106" y="1450936"/>
                  </a:lnTo>
                  <a:lnTo>
                    <a:pt x="1412433" y="1450936"/>
                  </a:lnTo>
                  <a:lnTo>
                    <a:pt x="1400760" y="1450936"/>
                  </a:lnTo>
                  <a:lnTo>
                    <a:pt x="1389087" y="1450936"/>
                  </a:lnTo>
                  <a:lnTo>
                    <a:pt x="1377414" y="1450936"/>
                  </a:lnTo>
                  <a:lnTo>
                    <a:pt x="1365741" y="1450936"/>
                  </a:lnTo>
                  <a:lnTo>
                    <a:pt x="1354068" y="1450936"/>
                  </a:lnTo>
                  <a:lnTo>
                    <a:pt x="1342395" y="1450936"/>
                  </a:lnTo>
                  <a:lnTo>
                    <a:pt x="1330722" y="1450936"/>
                  </a:lnTo>
                  <a:lnTo>
                    <a:pt x="1319049" y="1450936"/>
                  </a:lnTo>
                  <a:lnTo>
                    <a:pt x="1307376" y="1450936"/>
                  </a:lnTo>
                  <a:lnTo>
                    <a:pt x="1295703" y="1450936"/>
                  </a:lnTo>
                  <a:lnTo>
                    <a:pt x="1284030" y="1450936"/>
                  </a:lnTo>
                  <a:lnTo>
                    <a:pt x="1272357" y="1450936"/>
                  </a:lnTo>
                  <a:lnTo>
                    <a:pt x="1260684" y="1450936"/>
                  </a:lnTo>
                  <a:lnTo>
                    <a:pt x="1249011" y="1450936"/>
                  </a:lnTo>
                  <a:lnTo>
                    <a:pt x="1237338" y="1450936"/>
                  </a:lnTo>
                  <a:lnTo>
                    <a:pt x="1225665" y="1450936"/>
                  </a:lnTo>
                  <a:lnTo>
                    <a:pt x="1213992" y="1450936"/>
                  </a:lnTo>
                  <a:lnTo>
                    <a:pt x="1202319" y="1450936"/>
                  </a:lnTo>
                  <a:lnTo>
                    <a:pt x="1190646" y="1450936"/>
                  </a:lnTo>
                  <a:lnTo>
                    <a:pt x="1178973" y="1450936"/>
                  </a:lnTo>
                  <a:lnTo>
                    <a:pt x="1167300" y="1450936"/>
                  </a:lnTo>
                  <a:lnTo>
                    <a:pt x="1155627" y="1450936"/>
                  </a:lnTo>
                  <a:lnTo>
                    <a:pt x="1143954" y="1450936"/>
                  </a:lnTo>
                  <a:lnTo>
                    <a:pt x="1132281" y="1450936"/>
                  </a:lnTo>
                  <a:lnTo>
                    <a:pt x="1120608" y="1450936"/>
                  </a:lnTo>
                  <a:lnTo>
                    <a:pt x="1108935" y="1450936"/>
                  </a:lnTo>
                  <a:lnTo>
                    <a:pt x="1097262" y="1450936"/>
                  </a:lnTo>
                  <a:lnTo>
                    <a:pt x="1085589" y="1450936"/>
                  </a:lnTo>
                  <a:lnTo>
                    <a:pt x="1073916" y="1450936"/>
                  </a:lnTo>
                  <a:lnTo>
                    <a:pt x="1062243" y="1450936"/>
                  </a:lnTo>
                  <a:lnTo>
                    <a:pt x="1050570" y="1450936"/>
                  </a:lnTo>
                  <a:lnTo>
                    <a:pt x="1038897" y="1450936"/>
                  </a:lnTo>
                  <a:lnTo>
                    <a:pt x="1027224" y="1450936"/>
                  </a:lnTo>
                  <a:lnTo>
                    <a:pt x="1015551" y="1450936"/>
                  </a:lnTo>
                  <a:lnTo>
                    <a:pt x="1003878" y="1450936"/>
                  </a:lnTo>
                  <a:lnTo>
                    <a:pt x="992205" y="1450936"/>
                  </a:lnTo>
                  <a:lnTo>
                    <a:pt x="980532" y="1450936"/>
                  </a:lnTo>
                  <a:lnTo>
                    <a:pt x="968859" y="1450936"/>
                  </a:lnTo>
                  <a:lnTo>
                    <a:pt x="957186" y="1450936"/>
                  </a:lnTo>
                  <a:lnTo>
                    <a:pt x="945513" y="1450936"/>
                  </a:lnTo>
                  <a:lnTo>
                    <a:pt x="933840" y="1450936"/>
                  </a:lnTo>
                  <a:lnTo>
                    <a:pt x="922167" y="1450936"/>
                  </a:lnTo>
                  <a:lnTo>
                    <a:pt x="910494" y="1450936"/>
                  </a:lnTo>
                  <a:lnTo>
                    <a:pt x="898821" y="1450936"/>
                  </a:lnTo>
                  <a:lnTo>
                    <a:pt x="887148" y="1450936"/>
                  </a:lnTo>
                  <a:lnTo>
                    <a:pt x="875475" y="1450936"/>
                  </a:lnTo>
                  <a:lnTo>
                    <a:pt x="863802" y="1450936"/>
                  </a:lnTo>
                  <a:lnTo>
                    <a:pt x="852129" y="1450936"/>
                  </a:lnTo>
                  <a:lnTo>
                    <a:pt x="840456" y="1450936"/>
                  </a:lnTo>
                  <a:lnTo>
                    <a:pt x="828783" y="1450936"/>
                  </a:lnTo>
                  <a:lnTo>
                    <a:pt x="817110" y="1450936"/>
                  </a:lnTo>
                  <a:lnTo>
                    <a:pt x="805437" y="1450936"/>
                  </a:lnTo>
                  <a:lnTo>
                    <a:pt x="793764" y="1450936"/>
                  </a:lnTo>
                  <a:lnTo>
                    <a:pt x="782091" y="1450936"/>
                  </a:lnTo>
                  <a:lnTo>
                    <a:pt x="770418" y="1450936"/>
                  </a:lnTo>
                  <a:lnTo>
                    <a:pt x="758745" y="1450936"/>
                  </a:lnTo>
                  <a:lnTo>
                    <a:pt x="747072" y="1450936"/>
                  </a:lnTo>
                  <a:lnTo>
                    <a:pt x="735399" y="1450936"/>
                  </a:lnTo>
                  <a:lnTo>
                    <a:pt x="723726" y="1450936"/>
                  </a:lnTo>
                  <a:lnTo>
                    <a:pt x="712053" y="1450936"/>
                  </a:lnTo>
                  <a:lnTo>
                    <a:pt x="700380" y="1450936"/>
                  </a:lnTo>
                  <a:lnTo>
                    <a:pt x="688707" y="1450936"/>
                  </a:lnTo>
                  <a:lnTo>
                    <a:pt x="677034" y="1450936"/>
                  </a:lnTo>
                  <a:lnTo>
                    <a:pt x="665361" y="1450936"/>
                  </a:lnTo>
                  <a:lnTo>
                    <a:pt x="653688" y="1450936"/>
                  </a:lnTo>
                  <a:lnTo>
                    <a:pt x="642015" y="1450936"/>
                  </a:lnTo>
                  <a:lnTo>
                    <a:pt x="630342" y="1450936"/>
                  </a:lnTo>
                  <a:lnTo>
                    <a:pt x="618669" y="1450936"/>
                  </a:lnTo>
                  <a:lnTo>
                    <a:pt x="606996" y="1450936"/>
                  </a:lnTo>
                  <a:lnTo>
                    <a:pt x="595323" y="1450936"/>
                  </a:lnTo>
                  <a:lnTo>
                    <a:pt x="583650" y="1450936"/>
                  </a:lnTo>
                  <a:lnTo>
                    <a:pt x="571977" y="1450936"/>
                  </a:lnTo>
                  <a:lnTo>
                    <a:pt x="560304" y="1450936"/>
                  </a:lnTo>
                  <a:lnTo>
                    <a:pt x="548631" y="1450936"/>
                  </a:lnTo>
                  <a:lnTo>
                    <a:pt x="536958" y="1450936"/>
                  </a:lnTo>
                  <a:lnTo>
                    <a:pt x="525285" y="1450936"/>
                  </a:lnTo>
                  <a:lnTo>
                    <a:pt x="513612" y="1450936"/>
                  </a:lnTo>
                  <a:lnTo>
                    <a:pt x="501939" y="1450936"/>
                  </a:lnTo>
                  <a:lnTo>
                    <a:pt x="490266" y="1450936"/>
                  </a:lnTo>
                  <a:lnTo>
                    <a:pt x="478593" y="1450936"/>
                  </a:lnTo>
                  <a:lnTo>
                    <a:pt x="466920" y="1450936"/>
                  </a:lnTo>
                  <a:lnTo>
                    <a:pt x="455247" y="1450936"/>
                  </a:lnTo>
                  <a:lnTo>
                    <a:pt x="443574" y="1450936"/>
                  </a:lnTo>
                  <a:lnTo>
                    <a:pt x="431901" y="1450936"/>
                  </a:lnTo>
                  <a:lnTo>
                    <a:pt x="420228" y="1450936"/>
                  </a:lnTo>
                  <a:lnTo>
                    <a:pt x="408555" y="1450936"/>
                  </a:lnTo>
                  <a:lnTo>
                    <a:pt x="396882" y="1450936"/>
                  </a:lnTo>
                  <a:lnTo>
                    <a:pt x="385209" y="1450936"/>
                  </a:lnTo>
                  <a:lnTo>
                    <a:pt x="373536" y="1450936"/>
                  </a:lnTo>
                  <a:lnTo>
                    <a:pt x="361863" y="1450936"/>
                  </a:lnTo>
                  <a:lnTo>
                    <a:pt x="350190" y="1450936"/>
                  </a:lnTo>
                  <a:lnTo>
                    <a:pt x="338517" y="1450936"/>
                  </a:lnTo>
                  <a:lnTo>
                    <a:pt x="326844" y="1450936"/>
                  </a:lnTo>
                  <a:lnTo>
                    <a:pt x="315171" y="1450936"/>
                  </a:lnTo>
                  <a:lnTo>
                    <a:pt x="303498" y="1450936"/>
                  </a:lnTo>
                  <a:lnTo>
                    <a:pt x="291825" y="1450936"/>
                  </a:lnTo>
                  <a:lnTo>
                    <a:pt x="280152" y="1450936"/>
                  </a:lnTo>
                  <a:lnTo>
                    <a:pt x="268479" y="1450936"/>
                  </a:lnTo>
                  <a:lnTo>
                    <a:pt x="256806" y="1450936"/>
                  </a:lnTo>
                  <a:lnTo>
                    <a:pt x="245133" y="1450936"/>
                  </a:lnTo>
                  <a:lnTo>
                    <a:pt x="233460" y="1450936"/>
                  </a:lnTo>
                  <a:lnTo>
                    <a:pt x="221787" y="1450936"/>
                  </a:lnTo>
                  <a:lnTo>
                    <a:pt x="210114" y="1450936"/>
                  </a:lnTo>
                  <a:lnTo>
                    <a:pt x="198441" y="1450936"/>
                  </a:lnTo>
                  <a:lnTo>
                    <a:pt x="186768" y="1450936"/>
                  </a:lnTo>
                  <a:lnTo>
                    <a:pt x="175095" y="1450936"/>
                  </a:lnTo>
                  <a:lnTo>
                    <a:pt x="163422" y="1450936"/>
                  </a:lnTo>
                  <a:lnTo>
                    <a:pt x="151749" y="1450936"/>
                  </a:lnTo>
                  <a:lnTo>
                    <a:pt x="140076" y="1450936"/>
                  </a:lnTo>
                  <a:lnTo>
                    <a:pt x="128403" y="1450936"/>
                  </a:lnTo>
                  <a:lnTo>
                    <a:pt x="116730" y="1450936"/>
                  </a:lnTo>
                  <a:lnTo>
                    <a:pt x="105057" y="1450936"/>
                  </a:lnTo>
                  <a:lnTo>
                    <a:pt x="93384" y="1450936"/>
                  </a:lnTo>
                  <a:lnTo>
                    <a:pt x="81711" y="1450936"/>
                  </a:lnTo>
                  <a:lnTo>
                    <a:pt x="70038" y="1450936"/>
                  </a:lnTo>
                  <a:lnTo>
                    <a:pt x="58365" y="1450936"/>
                  </a:lnTo>
                  <a:lnTo>
                    <a:pt x="46692" y="1450936"/>
                  </a:lnTo>
                  <a:lnTo>
                    <a:pt x="35019" y="1450936"/>
                  </a:lnTo>
                  <a:lnTo>
                    <a:pt x="23346" y="1450936"/>
                  </a:lnTo>
                  <a:lnTo>
                    <a:pt x="11673" y="1450936"/>
                  </a:lnTo>
                  <a:lnTo>
                    <a:pt x="0" y="14509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97654" y="2967429"/>
              <a:ext cx="5964904" cy="2554937"/>
            </a:xfrm>
            <a:custGeom>
              <a:avLst/>
              <a:gdLst/>
              <a:ahLst/>
              <a:cxnLst/>
              <a:rect l="0" t="0" r="0" b="0"/>
              <a:pathLst>
                <a:path w="5964904" h="2554937">
                  <a:moveTo>
                    <a:pt x="0" y="4531"/>
                  </a:moveTo>
                  <a:lnTo>
                    <a:pt x="11673" y="228"/>
                  </a:lnTo>
                  <a:lnTo>
                    <a:pt x="23346" y="0"/>
                  </a:lnTo>
                  <a:lnTo>
                    <a:pt x="35019" y="2640"/>
                  </a:lnTo>
                  <a:lnTo>
                    <a:pt x="46692" y="8143"/>
                  </a:lnTo>
                  <a:lnTo>
                    <a:pt x="58365" y="18335"/>
                  </a:lnTo>
                  <a:lnTo>
                    <a:pt x="70038" y="31361"/>
                  </a:lnTo>
                  <a:lnTo>
                    <a:pt x="81711" y="47111"/>
                  </a:lnTo>
                  <a:lnTo>
                    <a:pt x="93384" y="66471"/>
                  </a:lnTo>
                  <a:lnTo>
                    <a:pt x="105057" y="89246"/>
                  </a:lnTo>
                  <a:lnTo>
                    <a:pt x="116730" y="114491"/>
                  </a:lnTo>
                  <a:lnTo>
                    <a:pt x="128403" y="142276"/>
                  </a:lnTo>
                  <a:lnTo>
                    <a:pt x="140076" y="173806"/>
                  </a:lnTo>
                  <a:lnTo>
                    <a:pt x="151749" y="207458"/>
                  </a:lnTo>
                  <a:lnTo>
                    <a:pt x="163422" y="243179"/>
                  </a:lnTo>
                  <a:lnTo>
                    <a:pt x="175095" y="281675"/>
                  </a:lnTo>
                  <a:lnTo>
                    <a:pt x="186768" y="322380"/>
                  </a:lnTo>
                  <a:lnTo>
                    <a:pt x="198441" y="364725"/>
                  </a:lnTo>
                  <a:lnTo>
                    <a:pt x="210114" y="408821"/>
                  </a:lnTo>
                  <a:lnTo>
                    <a:pt x="221787" y="455042"/>
                  </a:lnTo>
                  <a:lnTo>
                    <a:pt x="233460" y="502441"/>
                  </a:lnTo>
                  <a:lnTo>
                    <a:pt x="245133" y="550953"/>
                  </a:lnTo>
                  <a:lnTo>
                    <a:pt x="256806" y="600893"/>
                  </a:lnTo>
                  <a:lnTo>
                    <a:pt x="268479" y="651712"/>
                  </a:lnTo>
                  <a:lnTo>
                    <a:pt x="280152" y="703175"/>
                  </a:lnTo>
                  <a:lnTo>
                    <a:pt x="291825" y="755290"/>
                  </a:lnTo>
                  <a:lnTo>
                    <a:pt x="303498" y="807924"/>
                  </a:lnTo>
                  <a:lnTo>
                    <a:pt x="315171" y="860757"/>
                  </a:lnTo>
                  <a:lnTo>
                    <a:pt x="326844" y="913733"/>
                  </a:lnTo>
                  <a:lnTo>
                    <a:pt x="338517" y="966683"/>
                  </a:lnTo>
                  <a:lnTo>
                    <a:pt x="350190" y="1019431"/>
                  </a:lnTo>
                  <a:lnTo>
                    <a:pt x="361863" y="1071933"/>
                  </a:lnTo>
                  <a:lnTo>
                    <a:pt x="373536" y="1124003"/>
                  </a:lnTo>
                  <a:lnTo>
                    <a:pt x="385209" y="1175396"/>
                  </a:lnTo>
                  <a:lnTo>
                    <a:pt x="396882" y="1226218"/>
                  </a:lnTo>
                  <a:lnTo>
                    <a:pt x="408555" y="1276430"/>
                  </a:lnTo>
                  <a:lnTo>
                    <a:pt x="420228" y="1325443"/>
                  </a:lnTo>
                  <a:lnTo>
                    <a:pt x="431901" y="1373612"/>
                  </a:lnTo>
                  <a:lnTo>
                    <a:pt x="443574" y="1420933"/>
                  </a:lnTo>
                  <a:lnTo>
                    <a:pt x="455247" y="1467027"/>
                  </a:lnTo>
                  <a:lnTo>
                    <a:pt x="466920" y="1511816"/>
                  </a:lnTo>
                  <a:lnTo>
                    <a:pt x="478593" y="1555594"/>
                  </a:lnTo>
                  <a:lnTo>
                    <a:pt x="490266" y="1598290"/>
                  </a:lnTo>
                  <a:lnTo>
                    <a:pt x="501939" y="1639217"/>
                  </a:lnTo>
                  <a:lnTo>
                    <a:pt x="513612" y="1679039"/>
                  </a:lnTo>
                  <a:lnTo>
                    <a:pt x="525285" y="1717750"/>
                  </a:lnTo>
                  <a:lnTo>
                    <a:pt x="536958" y="1754851"/>
                  </a:lnTo>
                  <a:lnTo>
                    <a:pt x="548631" y="1790524"/>
                  </a:lnTo>
                  <a:lnTo>
                    <a:pt x="560304" y="1825066"/>
                  </a:lnTo>
                  <a:lnTo>
                    <a:pt x="571977" y="1858338"/>
                  </a:lnTo>
                  <a:lnTo>
                    <a:pt x="583650" y="1889855"/>
                  </a:lnTo>
                  <a:lnTo>
                    <a:pt x="595323" y="1920271"/>
                  </a:lnTo>
                  <a:lnTo>
                    <a:pt x="606996" y="1949593"/>
                  </a:lnTo>
                  <a:lnTo>
                    <a:pt x="618669" y="1977297"/>
                  </a:lnTo>
                  <a:lnTo>
                    <a:pt x="630342" y="2003769"/>
                  </a:lnTo>
                  <a:lnTo>
                    <a:pt x="642015" y="2029218"/>
                  </a:lnTo>
                  <a:lnTo>
                    <a:pt x="653688" y="2053464"/>
                  </a:lnTo>
                  <a:lnTo>
                    <a:pt x="665361" y="2076274"/>
                  </a:lnTo>
                  <a:lnTo>
                    <a:pt x="677034" y="2098156"/>
                  </a:lnTo>
                  <a:lnTo>
                    <a:pt x="688707" y="2119125"/>
                  </a:lnTo>
                  <a:lnTo>
                    <a:pt x="700380" y="2138713"/>
                  </a:lnTo>
                  <a:lnTo>
                    <a:pt x="712053" y="2157386"/>
                  </a:lnTo>
                  <a:lnTo>
                    <a:pt x="723726" y="2175254"/>
                  </a:lnTo>
                  <a:lnTo>
                    <a:pt x="735399" y="2192131"/>
                  </a:lnTo>
                  <a:lnTo>
                    <a:pt x="747072" y="2207976"/>
                  </a:lnTo>
                  <a:lnTo>
                    <a:pt x="758745" y="2223126"/>
                  </a:lnTo>
                  <a:lnTo>
                    <a:pt x="770418" y="2237596"/>
                  </a:lnTo>
                  <a:lnTo>
                    <a:pt x="782091" y="2251010"/>
                  </a:lnTo>
                  <a:lnTo>
                    <a:pt x="793764" y="2263815"/>
                  </a:lnTo>
                  <a:lnTo>
                    <a:pt x="805437" y="2276043"/>
                  </a:lnTo>
                  <a:lnTo>
                    <a:pt x="817110" y="2287530"/>
                  </a:lnTo>
                  <a:lnTo>
                    <a:pt x="828783" y="2298338"/>
                  </a:lnTo>
                  <a:lnTo>
                    <a:pt x="840456" y="2308664"/>
                  </a:lnTo>
                  <a:lnTo>
                    <a:pt x="852129" y="2318500"/>
                  </a:lnTo>
                  <a:lnTo>
                    <a:pt x="863802" y="2327624"/>
                  </a:lnTo>
                  <a:lnTo>
                    <a:pt x="875475" y="2336348"/>
                  </a:lnTo>
                  <a:lnTo>
                    <a:pt x="887148" y="2344681"/>
                  </a:lnTo>
                  <a:lnTo>
                    <a:pt x="898821" y="2352489"/>
                  </a:lnTo>
                  <a:lnTo>
                    <a:pt x="910494" y="2359869"/>
                  </a:lnTo>
                  <a:lnTo>
                    <a:pt x="922167" y="2366926"/>
                  </a:lnTo>
                  <a:lnTo>
                    <a:pt x="933840" y="2373633"/>
                  </a:lnTo>
                  <a:lnTo>
                    <a:pt x="945513" y="2379888"/>
                  </a:lnTo>
                  <a:lnTo>
                    <a:pt x="957186" y="2385873"/>
                  </a:lnTo>
                  <a:lnTo>
                    <a:pt x="968859" y="2391597"/>
                  </a:lnTo>
                  <a:lnTo>
                    <a:pt x="980532" y="2396949"/>
                  </a:lnTo>
                  <a:lnTo>
                    <a:pt x="992205" y="2402031"/>
                  </a:lnTo>
                  <a:lnTo>
                    <a:pt x="1003878" y="2406892"/>
                  </a:lnTo>
                  <a:lnTo>
                    <a:pt x="1015551" y="2411500"/>
                  </a:lnTo>
                  <a:lnTo>
                    <a:pt x="1027224" y="2415812"/>
                  </a:lnTo>
                  <a:lnTo>
                    <a:pt x="1038897" y="2419937"/>
                  </a:lnTo>
                  <a:lnTo>
                    <a:pt x="1050570" y="2423880"/>
                  </a:lnTo>
                  <a:lnTo>
                    <a:pt x="1062243" y="2427549"/>
                  </a:lnTo>
                  <a:lnTo>
                    <a:pt x="1073916" y="2431038"/>
                  </a:lnTo>
                  <a:lnTo>
                    <a:pt x="1085589" y="2434370"/>
                  </a:lnTo>
                  <a:lnTo>
                    <a:pt x="1097262" y="2437507"/>
                  </a:lnTo>
                  <a:lnTo>
                    <a:pt x="1108935" y="2440440"/>
                  </a:lnTo>
                  <a:lnTo>
                    <a:pt x="1120608" y="2443236"/>
                  </a:lnTo>
                  <a:lnTo>
                    <a:pt x="1132281" y="2445896"/>
                  </a:lnTo>
                  <a:lnTo>
                    <a:pt x="1143954" y="2448343"/>
                  </a:lnTo>
                  <a:lnTo>
                    <a:pt x="1155627" y="2450664"/>
                  </a:lnTo>
                  <a:lnTo>
                    <a:pt x="1167300" y="2452866"/>
                  </a:lnTo>
                  <a:lnTo>
                    <a:pt x="1178973" y="2454911"/>
                  </a:lnTo>
                  <a:lnTo>
                    <a:pt x="1190646" y="2456809"/>
                  </a:lnTo>
                  <a:lnTo>
                    <a:pt x="1202319" y="2458601"/>
                  </a:lnTo>
                  <a:lnTo>
                    <a:pt x="1213992" y="2460283"/>
                  </a:lnTo>
                  <a:lnTo>
                    <a:pt x="1225665" y="2461803"/>
                  </a:lnTo>
                  <a:lnTo>
                    <a:pt x="1237338" y="2463227"/>
                  </a:lnTo>
                  <a:lnTo>
                    <a:pt x="1249011" y="2464559"/>
                  </a:lnTo>
                  <a:lnTo>
                    <a:pt x="1260684" y="2465762"/>
                  </a:lnTo>
                  <a:lnTo>
                    <a:pt x="1272357" y="2466858"/>
                  </a:lnTo>
                  <a:lnTo>
                    <a:pt x="1284030" y="2467871"/>
                  </a:lnTo>
                  <a:lnTo>
                    <a:pt x="1295703" y="2468793"/>
                  </a:lnTo>
                  <a:lnTo>
                    <a:pt x="1307376" y="2469595"/>
                  </a:lnTo>
                  <a:lnTo>
                    <a:pt x="1319049" y="2470323"/>
                  </a:lnTo>
                  <a:lnTo>
                    <a:pt x="1330722" y="2470979"/>
                  </a:lnTo>
                  <a:lnTo>
                    <a:pt x="1342395" y="2471531"/>
                  </a:lnTo>
                  <a:lnTo>
                    <a:pt x="1354068" y="2472006"/>
                  </a:lnTo>
                  <a:lnTo>
                    <a:pt x="1365741" y="2472417"/>
                  </a:lnTo>
                  <a:lnTo>
                    <a:pt x="1377414" y="2472754"/>
                  </a:lnTo>
                  <a:lnTo>
                    <a:pt x="1389087" y="2473004"/>
                  </a:lnTo>
                  <a:lnTo>
                    <a:pt x="1400760" y="2473197"/>
                  </a:lnTo>
                  <a:lnTo>
                    <a:pt x="1412433" y="2473336"/>
                  </a:lnTo>
                  <a:lnTo>
                    <a:pt x="1424106" y="2473392"/>
                  </a:lnTo>
                  <a:lnTo>
                    <a:pt x="1435779" y="2473393"/>
                  </a:lnTo>
                  <a:lnTo>
                    <a:pt x="1447452" y="2473346"/>
                  </a:lnTo>
                  <a:lnTo>
                    <a:pt x="1459125" y="2473240"/>
                  </a:lnTo>
                  <a:lnTo>
                    <a:pt x="1470798" y="2473071"/>
                  </a:lnTo>
                  <a:lnTo>
                    <a:pt x="1482471" y="2472860"/>
                  </a:lnTo>
                  <a:lnTo>
                    <a:pt x="1494144" y="2472607"/>
                  </a:lnTo>
                  <a:lnTo>
                    <a:pt x="1505817" y="2472288"/>
                  </a:lnTo>
                  <a:lnTo>
                    <a:pt x="1517490" y="2471931"/>
                  </a:lnTo>
                  <a:lnTo>
                    <a:pt x="1529163" y="2471537"/>
                  </a:lnTo>
                  <a:lnTo>
                    <a:pt x="1540836" y="2471096"/>
                  </a:lnTo>
                  <a:lnTo>
                    <a:pt x="1552509" y="2470609"/>
                  </a:lnTo>
                  <a:lnTo>
                    <a:pt x="1564182" y="2470090"/>
                  </a:lnTo>
                  <a:lnTo>
                    <a:pt x="1575855" y="2469538"/>
                  </a:lnTo>
                  <a:lnTo>
                    <a:pt x="1587528" y="2468935"/>
                  </a:lnTo>
                  <a:lnTo>
                    <a:pt x="1599201" y="2468304"/>
                  </a:lnTo>
                  <a:lnTo>
                    <a:pt x="1610874" y="2467645"/>
                  </a:lnTo>
                  <a:lnTo>
                    <a:pt x="1622547" y="2466946"/>
                  </a:lnTo>
                  <a:lnTo>
                    <a:pt x="1634220" y="2466215"/>
                  </a:lnTo>
                  <a:lnTo>
                    <a:pt x="1645893" y="2465458"/>
                  </a:lnTo>
                  <a:lnTo>
                    <a:pt x="1657566" y="2464674"/>
                  </a:lnTo>
                  <a:lnTo>
                    <a:pt x="1669239" y="2463853"/>
                  </a:lnTo>
                  <a:lnTo>
                    <a:pt x="1680912" y="2463010"/>
                  </a:lnTo>
                  <a:lnTo>
                    <a:pt x="1692585" y="2462145"/>
                  </a:lnTo>
                  <a:lnTo>
                    <a:pt x="1704258" y="2461249"/>
                  </a:lnTo>
                  <a:lnTo>
                    <a:pt x="1715931" y="2460331"/>
                  </a:lnTo>
                  <a:lnTo>
                    <a:pt x="1727604" y="2459393"/>
                  </a:lnTo>
                  <a:lnTo>
                    <a:pt x="1739277" y="2458434"/>
                  </a:lnTo>
                  <a:lnTo>
                    <a:pt x="1750950" y="2457451"/>
                  </a:lnTo>
                  <a:lnTo>
                    <a:pt x="1762623" y="2456452"/>
                  </a:lnTo>
                  <a:lnTo>
                    <a:pt x="1774296" y="2455439"/>
                  </a:lnTo>
                  <a:lnTo>
                    <a:pt x="1785969" y="2454404"/>
                  </a:lnTo>
                  <a:lnTo>
                    <a:pt x="1797642" y="2453356"/>
                  </a:lnTo>
                  <a:lnTo>
                    <a:pt x="1809315" y="2452297"/>
                  </a:lnTo>
                  <a:lnTo>
                    <a:pt x="1820988" y="2451225"/>
                  </a:lnTo>
                  <a:lnTo>
                    <a:pt x="1832661" y="2450142"/>
                  </a:lnTo>
                  <a:lnTo>
                    <a:pt x="1844334" y="2449051"/>
                  </a:lnTo>
                  <a:lnTo>
                    <a:pt x="1856007" y="2447955"/>
                  </a:lnTo>
                  <a:lnTo>
                    <a:pt x="1867680" y="2446850"/>
                  </a:lnTo>
                  <a:lnTo>
                    <a:pt x="1879353" y="2445743"/>
                  </a:lnTo>
                  <a:lnTo>
                    <a:pt x="1891026" y="2444635"/>
                  </a:lnTo>
                  <a:lnTo>
                    <a:pt x="1902699" y="2443525"/>
                  </a:lnTo>
                  <a:lnTo>
                    <a:pt x="1914372" y="2442418"/>
                  </a:lnTo>
                  <a:lnTo>
                    <a:pt x="1926045" y="2441314"/>
                  </a:lnTo>
                  <a:lnTo>
                    <a:pt x="1937718" y="2440213"/>
                  </a:lnTo>
                  <a:lnTo>
                    <a:pt x="1949391" y="2439122"/>
                  </a:lnTo>
                  <a:lnTo>
                    <a:pt x="1961064" y="2438038"/>
                  </a:lnTo>
                  <a:lnTo>
                    <a:pt x="1972737" y="2436963"/>
                  </a:lnTo>
                  <a:lnTo>
                    <a:pt x="1984410" y="2435902"/>
                  </a:lnTo>
                  <a:lnTo>
                    <a:pt x="1996083" y="2434856"/>
                  </a:lnTo>
                  <a:lnTo>
                    <a:pt x="2007756" y="2433823"/>
                  </a:lnTo>
                  <a:lnTo>
                    <a:pt x="2019429" y="2432805"/>
                  </a:lnTo>
                  <a:lnTo>
                    <a:pt x="2031102" y="2431812"/>
                  </a:lnTo>
                  <a:lnTo>
                    <a:pt x="2042775" y="2430835"/>
                  </a:lnTo>
                  <a:lnTo>
                    <a:pt x="2054448" y="2429877"/>
                  </a:lnTo>
                  <a:lnTo>
                    <a:pt x="2066121" y="2428946"/>
                  </a:lnTo>
                  <a:lnTo>
                    <a:pt x="2077794" y="2428039"/>
                  </a:lnTo>
                  <a:lnTo>
                    <a:pt x="2089467" y="2427153"/>
                  </a:lnTo>
                  <a:lnTo>
                    <a:pt x="2101140" y="2426293"/>
                  </a:lnTo>
                  <a:lnTo>
                    <a:pt x="2112813" y="2425466"/>
                  </a:lnTo>
                  <a:lnTo>
                    <a:pt x="2124486" y="2424662"/>
                  </a:lnTo>
                  <a:lnTo>
                    <a:pt x="2136159" y="2423882"/>
                  </a:lnTo>
                  <a:lnTo>
                    <a:pt x="2147832" y="2423139"/>
                  </a:lnTo>
                  <a:lnTo>
                    <a:pt x="2159505" y="2422424"/>
                  </a:lnTo>
                  <a:lnTo>
                    <a:pt x="2171178" y="2421732"/>
                  </a:lnTo>
                  <a:lnTo>
                    <a:pt x="2182851" y="2421071"/>
                  </a:lnTo>
                  <a:lnTo>
                    <a:pt x="2194524" y="2420445"/>
                  </a:lnTo>
                  <a:lnTo>
                    <a:pt x="2206197" y="2419843"/>
                  </a:lnTo>
                  <a:lnTo>
                    <a:pt x="2217870" y="2419265"/>
                  </a:lnTo>
                  <a:lnTo>
                    <a:pt x="2229543" y="2418726"/>
                  </a:lnTo>
                  <a:lnTo>
                    <a:pt x="2241216" y="2418209"/>
                  </a:lnTo>
                  <a:lnTo>
                    <a:pt x="2252889" y="2417715"/>
                  </a:lnTo>
                  <a:lnTo>
                    <a:pt x="2264562" y="2417250"/>
                  </a:lnTo>
                  <a:lnTo>
                    <a:pt x="2276235" y="2416812"/>
                  </a:lnTo>
                  <a:lnTo>
                    <a:pt x="2287908" y="2416394"/>
                  </a:lnTo>
                  <a:lnTo>
                    <a:pt x="2299581" y="2415994"/>
                  </a:lnTo>
                  <a:lnTo>
                    <a:pt x="2311254" y="2415623"/>
                  </a:lnTo>
                  <a:lnTo>
                    <a:pt x="2322927" y="2415267"/>
                  </a:lnTo>
                  <a:lnTo>
                    <a:pt x="2334600" y="2414926"/>
                  </a:lnTo>
                  <a:lnTo>
                    <a:pt x="2346273" y="2414603"/>
                  </a:lnTo>
                  <a:lnTo>
                    <a:pt x="2357946" y="2414294"/>
                  </a:lnTo>
                  <a:lnTo>
                    <a:pt x="2369619" y="2413995"/>
                  </a:lnTo>
                  <a:lnTo>
                    <a:pt x="2381292" y="2413706"/>
                  </a:lnTo>
                  <a:lnTo>
                    <a:pt x="2392965" y="2413426"/>
                  </a:lnTo>
                  <a:lnTo>
                    <a:pt x="2404638" y="2413151"/>
                  </a:lnTo>
                  <a:lnTo>
                    <a:pt x="2416311" y="2412878"/>
                  </a:lnTo>
                  <a:lnTo>
                    <a:pt x="2427984" y="2412608"/>
                  </a:lnTo>
                  <a:lnTo>
                    <a:pt x="2439657" y="2412336"/>
                  </a:lnTo>
                  <a:lnTo>
                    <a:pt x="2451330" y="2412061"/>
                  </a:lnTo>
                  <a:lnTo>
                    <a:pt x="2463003" y="2411782"/>
                  </a:lnTo>
                  <a:lnTo>
                    <a:pt x="2474676" y="2411492"/>
                  </a:lnTo>
                  <a:lnTo>
                    <a:pt x="2486349" y="2411194"/>
                  </a:lnTo>
                  <a:lnTo>
                    <a:pt x="2498022" y="2410887"/>
                  </a:lnTo>
                  <a:lnTo>
                    <a:pt x="2509695" y="2410561"/>
                  </a:lnTo>
                  <a:lnTo>
                    <a:pt x="2521368" y="2410220"/>
                  </a:lnTo>
                  <a:lnTo>
                    <a:pt x="2533041" y="2409863"/>
                  </a:lnTo>
                  <a:lnTo>
                    <a:pt x="2544714" y="2409485"/>
                  </a:lnTo>
                  <a:lnTo>
                    <a:pt x="2556387" y="2409081"/>
                  </a:lnTo>
                  <a:lnTo>
                    <a:pt x="2568060" y="2408656"/>
                  </a:lnTo>
                  <a:lnTo>
                    <a:pt x="2579733" y="2408210"/>
                  </a:lnTo>
                  <a:lnTo>
                    <a:pt x="2591406" y="2407726"/>
                  </a:lnTo>
                  <a:lnTo>
                    <a:pt x="2603079" y="2407215"/>
                  </a:lnTo>
                  <a:lnTo>
                    <a:pt x="2614752" y="2406679"/>
                  </a:lnTo>
                  <a:lnTo>
                    <a:pt x="2626425" y="2406107"/>
                  </a:lnTo>
                  <a:lnTo>
                    <a:pt x="2638098" y="2405496"/>
                  </a:lnTo>
                  <a:lnTo>
                    <a:pt x="2649771" y="2404855"/>
                  </a:lnTo>
                  <a:lnTo>
                    <a:pt x="2661444" y="2404184"/>
                  </a:lnTo>
                  <a:lnTo>
                    <a:pt x="2673117" y="2403459"/>
                  </a:lnTo>
                  <a:lnTo>
                    <a:pt x="2684790" y="2402702"/>
                  </a:lnTo>
                  <a:lnTo>
                    <a:pt x="2696463" y="2401911"/>
                  </a:lnTo>
                  <a:lnTo>
                    <a:pt x="2708136" y="2401072"/>
                  </a:lnTo>
                  <a:lnTo>
                    <a:pt x="2719809" y="2400188"/>
                  </a:lnTo>
                  <a:lnTo>
                    <a:pt x="2731482" y="2399268"/>
                  </a:lnTo>
                  <a:lnTo>
                    <a:pt x="2743155" y="2398307"/>
                  </a:lnTo>
                  <a:lnTo>
                    <a:pt x="2754828" y="2397288"/>
                  </a:lnTo>
                  <a:lnTo>
                    <a:pt x="2766501" y="2396231"/>
                  </a:lnTo>
                  <a:lnTo>
                    <a:pt x="2778174" y="2395136"/>
                  </a:lnTo>
                  <a:lnTo>
                    <a:pt x="2789847" y="2393982"/>
                  </a:lnTo>
                  <a:lnTo>
                    <a:pt x="2801520" y="2392782"/>
                  </a:lnTo>
                  <a:lnTo>
                    <a:pt x="2813193" y="2391543"/>
                  </a:lnTo>
                  <a:lnTo>
                    <a:pt x="2824866" y="2390255"/>
                  </a:lnTo>
                  <a:lnTo>
                    <a:pt x="2836539" y="2388907"/>
                  </a:lnTo>
                  <a:lnTo>
                    <a:pt x="2848212" y="2387518"/>
                  </a:lnTo>
                  <a:lnTo>
                    <a:pt x="2859885" y="2386087"/>
                  </a:lnTo>
                  <a:lnTo>
                    <a:pt x="2871558" y="2384591"/>
                  </a:lnTo>
                  <a:lnTo>
                    <a:pt x="2883231" y="2383048"/>
                  </a:lnTo>
                  <a:lnTo>
                    <a:pt x="2894904" y="2381463"/>
                  </a:lnTo>
                  <a:lnTo>
                    <a:pt x="2906577" y="2379823"/>
                  </a:lnTo>
                  <a:lnTo>
                    <a:pt x="2918250" y="2378121"/>
                  </a:lnTo>
                  <a:lnTo>
                    <a:pt x="2929923" y="2376376"/>
                  </a:lnTo>
                  <a:lnTo>
                    <a:pt x="2941596" y="2374586"/>
                  </a:lnTo>
                  <a:lnTo>
                    <a:pt x="2953269" y="2372722"/>
                  </a:lnTo>
                  <a:lnTo>
                    <a:pt x="2964942" y="2370812"/>
                  </a:lnTo>
                  <a:lnTo>
                    <a:pt x="2976615" y="2368855"/>
                  </a:lnTo>
                  <a:lnTo>
                    <a:pt x="2988288" y="2366836"/>
                  </a:lnTo>
                  <a:lnTo>
                    <a:pt x="2999961" y="2364753"/>
                  </a:lnTo>
                  <a:lnTo>
                    <a:pt x="3011634" y="2362622"/>
                  </a:lnTo>
                  <a:lnTo>
                    <a:pt x="3023307" y="2360442"/>
                  </a:lnTo>
                  <a:lnTo>
                    <a:pt x="3034980" y="2358180"/>
                  </a:lnTo>
                  <a:lnTo>
                    <a:pt x="3046653" y="2355867"/>
                  </a:lnTo>
                  <a:lnTo>
                    <a:pt x="3058326" y="2353504"/>
                  </a:lnTo>
                  <a:lnTo>
                    <a:pt x="3069999" y="2351067"/>
                  </a:lnTo>
                  <a:lnTo>
                    <a:pt x="3081672" y="2348563"/>
                  </a:lnTo>
                  <a:lnTo>
                    <a:pt x="3093345" y="2346006"/>
                  </a:lnTo>
                  <a:lnTo>
                    <a:pt x="3105018" y="2343388"/>
                  </a:lnTo>
                  <a:lnTo>
                    <a:pt x="3116691" y="2340683"/>
                  </a:lnTo>
                  <a:lnTo>
                    <a:pt x="3128364" y="2337922"/>
                  </a:lnTo>
                  <a:lnTo>
                    <a:pt x="3140037" y="2335103"/>
                  </a:lnTo>
                  <a:lnTo>
                    <a:pt x="3151710" y="2332198"/>
                  </a:lnTo>
                  <a:lnTo>
                    <a:pt x="3163383" y="2329222"/>
                  </a:lnTo>
                  <a:lnTo>
                    <a:pt x="3175056" y="2326186"/>
                  </a:lnTo>
                  <a:lnTo>
                    <a:pt x="3186729" y="2323077"/>
                  </a:lnTo>
                  <a:lnTo>
                    <a:pt x="3198402" y="2319877"/>
                  </a:lnTo>
                  <a:lnTo>
                    <a:pt x="3210075" y="2316614"/>
                  </a:lnTo>
                  <a:lnTo>
                    <a:pt x="3221748" y="2313288"/>
                  </a:lnTo>
                  <a:lnTo>
                    <a:pt x="3233421" y="2309862"/>
                  </a:lnTo>
                  <a:lnTo>
                    <a:pt x="3245094" y="2306364"/>
                  </a:lnTo>
                  <a:lnTo>
                    <a:pt x="3256767" y="2302801"/>
                  </a:lnTo>
                  <a:lnTo>
                    <a:pt x="3268440" y="2299156"/>
                  </a:lnTo>
                  <a:lnTo>
                    <a:pt x="3280113" y="2295419"/>
                  </a:lnTo>
                  <a:lnTo>
                    <a:pt x="3291786" y="2291615"/>
                  </a:lnTo>
                  <a:lnTo>
                    <a:pt x="3303459" y="2287747"/>
                  </a:lnTo>
                  <a:lnTo>
                    <a:pt x="3315132" y="2283770"/>
                  </a:lnTo>
                  <a:lnTo>
                    <a:pt x="3326805" y="2279726"/>
                  </a:lnTo>
                  <a:lnTo>
                    <a:pt x="3338479" y="2275618"/>
                  </a:lnTo>
                  <a:lnTo>
                    <a:pt x="3350152" y="2271423"/>
                  </a:lnTo>
                  <a:lnTo>
                    <a:pt x="3361825" y="2267143"/>
                  </a:lnTo>
                  <a:lnTo>
                    <a:pt x="3373498" y="2262801"/>
                  </a:lnTo>
                  <a:lnTo>
                    <a:pt x="3385171" y="2258395"/>
                  </a:lnTo>
                  <a:lnTo>
                    <a:pt x="3396844" y="2253889"/>
                  </a:lnTo>
                  <a:lnTo>
                    <a:pt x="3408517" y="2249325"/>
                  </a:lnTo>
                  <a:lnTo>
                    <a:pt x="3420190" y="2244704"/>
                  </a:lnTo>
                  <a:lnTo>
                    <a:pt x="3431863" y="2240003"/>
                  </a:lnTo>
                  <a:lnTo>
                    <a:pt x="3443536" y="2235235"/>
                  </a:lnTo>
                  <a:lnTo>
                    <a:pt x="3455209" y="2230416"/>
                  </a:lnTo>
                  <a:lnTo>
                    <a:pt x="3466882" y="2225540"/>
                  </a:lnTo>
                  <a:lnTo>
                    <a:pt x="3478555" y="2220591"/>
                  </a:lnTo>
                  <a:lnTo>
                    <a:pt x="3490228" y="2215598"/>
                  </a:lnTo>
                  <a:lnTo>
                    <a:pt x="3501901" y="2210563"/>
                  </a:lnTo>
                  <a:lnTo>
                    <a:pt x="3513574" y="2205468"/>
                  </a:lnTo>
                  <a:lnTo>
                    <a:pt x="3525247" y="2200331"/>
                  </a:lnTo>
                  <a:lnTo>
                    <a:pt x="3536920" y="2195161"/>
                  </a:lnTo>
                  <a:lnTo>
                    <a:pt x="3548593" y="2189953"/>
                  </a:lnTo>
                  <a:lnTo>
                    <a:pt x="3560266" y="2184706"/>
                  </a:lnTo>
                  <a:lnTo>
                    <a:pt x="3571939" y="2179435"/>
                  </a:lnTo>
                  <a:lnTo>
                    <a:pt x="3583612" y="2174142"/>
                  </a:lnTo>
                  <a:lnTo>
                    <a:pt x="3595285" y="2168821"/>
                  </a:lnTo>
                  <a:lnTo>
                    <a:pt x="3606958" y="2163486"/>
                  </a:lnTo>
                  <a:lnTo>
                    <a:pt x="3618631" y="2158140"/>
                  </a:lnTo>
                  <a:lnTo>
                    <a:pt x="3630304" y="2152782"/>
                  </a:lnTo>
                  <a:lnTo>
                    <a:pt x="3641977" y="2147420"/>
                  </a:lnTo>
                  <a:lnTo>
                    <a:pt x="3653650" y="2142056"/>
                  </a:lnTo>
                  <a:lnTo>
                    <a:pt x="3665323" y="2136694"/>
                  </a:lnTo>
                  <a:lnTo>
                    <a:pt x="3676996" y="2131339"/>
                  </a:lnTo>
                  <a:lnTo>
                    <a:pt x="3688669" y="2125995"/>
                  </a:lnTo>
                  <a:lnTo>
                    <a:pt x="3700342" y="2120661"/>
                  </a:lnTo>
                  <a:lnTo>
                    <a:pt x="3712015" y="2115345"/>
                  </a:lnTo>
                  <a:lnTo>
                    <a:pt x="3723688" y="2110053"/>
                  </a:lnTo>
                  <a:lnTo>
                    <a:pt x="3735361" y="2104781"/>
                  </a:lnTo>
                  <a:lnTo>
                    <a:pt x="3747034" y="2099531"/>
                  </a:lnTo>
                  <a:lnTo>
                    <a:pt x="3758707" y="2094322"/>
                  </a:lnTo>
                  <a:lnTo>
                    <a:pt x="3770380" y="2089140"/>
                  </a:lnTo>
                  <a:lnTo>
                    <a:pt x="3782053" y="2083988"/>
                  </a:lnTo>
                  <a:lnTo>
                    <a:pt x="3793726" y="2078881"/>
                  </a:lnTo>
                  <a:lnTo>
                    <a:pt x="3805399" y="2073816"/>
                  </a:lnTo>
                  <a:lnTo>
                    <a:pt x="3817072" y="2068788"/>
                  </a:lnTo>
                  <a:lnTo>
                    <a:pt x="3828745" y="2063801"/>
                  </a:lnTo>
                  <a:lnTo>
                    <a:pt x="3840418" y="2058877"/>
                  </a:lnTo>
                  <a:lnTo>
                    <a:pt x="3852091" y="2053995"/>
                  </a:lnTo>
                  <a:lnTo>
                    <a:pt x="3863764" y="2049156"/>
                  </a:lnTo>
                  <a:lnTo>
                    <a:pt x="3875437" y="2044384"/>
                  </a:lnTo>
                  <a:lnTo>
                    <a:pt x="3887110" y="2039668"/>
                  </a:lnTo>
                  <a:lnTo>
                    <a:pt x="3898783" y="2035000"/>
                  </a:lnTo>
                  <a:lnTo>
                    <a:pt x="3910456" y="2030392"/>
                  </a:lnTo>
                  <a:lnTo>
                    <a:pt x="3922129" y="2025862"/>
                  </a:lnTo>
                  <a:lnTo>
                    <a:pt x="3933802" y="2021386"/>
                  </a:lnTo>
                  <a:lnTo>
                    <a:pt x="3945475" y="2016964"/>
                  </a:lnTo>
                  <a:lnTo>
                    <a:pt x="3957148" y="2012633"/>
                  </a:lnTo>
                  <a:lnTo>
                    <a:pt x="3968821" y="2008368"/>
                  </a:lnTo>
                  <a:lnTo>
                    <a:pt x="3980494" y="2004165"/>
                  </a:lnTo>
                  <a:lnTo>
                    <a:pt x="3992167" y="2000042"/>
                  </a:lnTo>
                  <a:lnTo>
                    <a:pt x="4003840" y="1996013"/>
                  </a:lnTo>
                  <a:lnTo>
                    <a:pt x="4015513" y="1992052"/>
                  </a:lnTo>
                  <a:lnTo>
                    <a:pt x="4027186" y="1988161"/>
                  </a:lnTo>
                  <a:lnTo>
                    <a:pt x="4038859" y="1984392"/>
                  </a:lnTo>
                  <a:lnTo>
                    <a:pt x="4050532" y="1980703"/>
                  </a:lnTo>
                  <a:lnTo>
                    <a:pt x="4062205" y="1977093"/>
                  </a:lnTo>
                  <a:lnTo>
                    <a:pt x="4073878" y="1973593"/>
                  </a:lnTo>
                  <a:lnTo>
                    <a:pt x="4085551" y="1970210"/>
                  </a:lnTo>
                  <a:lnTo>
                    <a:pt x="4097224" y="1966917"/>
                  </a:lnTo>
                  <a:lnTo>
                    <a:pt x="4108897" y="1963719"/>
                  </a:lnTo>
                  <a:lnTo>
                    <a:pt x="4120570" y="1960682"/>
                  </a:lnTo>
                  <a:lnTo>
                    <a:pt x="4132243" y="1957747"/>
                  </a:lnTo>
                  <a:lnTo>
                    <a:pt x="4143916" y="1954917"/>
                  </a:lnTo>
                  <a:lnTo>
                    <a:pt x="4155589" y="1952242"/>
                  </a:lnTo>
                  <a:lnTo>
                    <a:pt x="4167262" y="1949712"/>
                  </a:lnTo>
                  <a:lnTo>
                    <a:pt x="4178935" y="1947302"/>
                  </a:lnTo>
                  <a:lnTo>
                    <a:pt x="4190608" y="1945026"/>
                  </a:lnTo>
                  <a:lnTo>
                    <a:pt x="4202281" y="1942952"/>
                  </a:lnTo>
                  <a:lnTo>
                    <a:pt x="4213954" y="1941012"/>
                  </a:lnTo>
                  <a:lnTo>
                    <a:pt x="4225627" y="1939208"/>
                  </a:lnTo>
                  <a:lnTo>
                    <a:pt x="4237300" y="1937615"/>
                  </a:lnTo>
                  <a:lnTo>
                    <a:pt x="4248973" y="1936198"/>
                  </a:lnTo>
                  <a:lnTo>
                    <a:pt x="4260646" y="1934932"/>
                  </a:lnTo>
                  <a:lnTo>
                    <a:pt x="4272319" y="1933849"/>
                  </a:lnTo>
                  <a:lnTo>
                    <a:pt x="4283992" y="1933007"/>
                  </a:lnTo>
                  <a:lnTo>
                    <a:pt x="4295665" y="1932331"/>
                  </a:lnTo>
                  <a:lnTo>
                    <a:pt x="4307338" y="1931820"/>
                  </a:lnTo>
                  <a:lnTo>
                    <a:pt x="4319011" y="1931580"/>
                  </a:lnTo>
                  <a:lnTo>
                    <a:pt x="4330684" y="1931538"/>
                  </a:lnTo>
                  <a:lnTo>
                    <a:pt x="4342357" y="1931675"/>
                  </a:lnTo>
                  <a:lnTo>
                    <a:pt x="4354030" y="1932041"/>
                  </a:lnTo>
                  <a:lnTo>
                    <a:pt x="4365703" y="1932672"/>
                  </a:lnTo>
                  <a:lnTo>
                    <a:pt x="4377376" y="1933491"/>
                  </a:lnTo>
                  <a:lnTo>
                    <a:pt x="4389049" y="1934499"/>
                  </a:lnTo>
                  <a:lnTo>
                    <a:pt x="4400722" y="1935823"/>
                  </a:lnTo>
                  <a:lnTo>
                    <a:pt x="4412395" y="1937349"/>
                  </a:lnTo>
                  <a:lnTo>
                    <a:pt x="4424068" y="1939069"/>
                  </a:lnTo>
                  <a:lnTo>
                    <a:pt x="4435741" y="1941051"/>
                  </a:lnTo>
                  <a:lnTo>
                    <a:pt x="4447414" y="1943297"/>
                  </a:lnTo>
                  <a:lnTo>
                    <a:pt x="4459087" y="1945738"/>
                  </a:lnTo>
                  <a:lnTo>
                    <a:pt x="4470760" y="1948381"/>
                  </a:lnTo>
                  <a:lnTo>
                    <a:pt x="4482433" y="1951345"/>
                  </a:lnTo>
                  <a:lnTo>
                    <a:pt x="4494106" y="1954502"/>
                  </a:lnTo>
                  <a:lnTo>
                    <a:pt x="4505779" y="1957849"/>
                  </a:lnTo>
                  <a:lnTo>
                    <a:pt x="4517452" y="1961465"/>
                  </a:lnTo>
                  <a:lnTo>
                    <a:pt x="4529125" y="1965318"/>
                  </a:lnTo>
                  <a:lnTo>
                    <a:pt x="4540798" y="1969354"/>
                  </a:lnTo>
                  <a:lnTo>
                    <a:pt x="4552471" y="1973591"/>
                  </a:lnTo>
                  <a:lnTo>
                    <a:pt x="4564144" y="1978107"/>
                  </a:lnTo>
                  <a:lnTo>
                    <a:pt x="4575817" y="1982794"/>
                  </a:lnTo>
                  <a:lnTo>
                    <a:pt x="4587490" y="1987651"/>
                  </a:lnTo>
                  <a:lnTo>
                    <a:pt x="4599163" y="1992753"/>
                  </a:lnTo>
                  <a:lnTo>
                    <a:pt x="4610836" y="1998044"/>
                  </a:lnTo>
                  <a:lnTo>
                    <a:pt x="4622509" y="2003489"/>
                  </a:lnTo>
                  <a:lnTo>
                    <a:pt x="4634182" y="2009112"/>
                  </a:lnTo>
                  <a:lnTo>
                    <a:pt x="4645855" y="2014949"/>
                  </a:lnTo>
                  <a:lnTo>
                    <a:pt x="4657528" y="2020922"/>
                  </a:lnTo>
                  <a:lnTo>
                    <a:pt x="4669201" y="2027028"/>
                  </a:lnTo>
                  <a:lnTo>
                    <a:pt x="4680874" y="2033332"/>
                  </a:lnTo>
                  <a:lnTo>
                    <a:pt x="4692547" y="2039766"/>
                  </a:lnTo>
                  <a:lnTo>
                    <a:pt x="4704220" y="2046314"/>
                  </a:lnTo>
                  <a:lnTo>
                    <a:pt x="4715893" y="2052998"/>
                  </a:lnTo>
                  <a:lnTo>
                    <a:pt x="4727566" y="2059824"/>
                  </a:lnTo>
                  <a:lnTo>
                    <a:pt x="4739239" y="2066743"/>
                  </a:lnTo>
                  <a:lnTo>
                    <a:pt x="4750912" y="2073751"/>
                  </a:lnTo>
                  <a:lnTo>
                    <a:pt x="4762585" y="2080892"/>
                  </a:lnTo>
                  <a:lnTo>
                    <a:pt x="4774258" y="2088108"/>
                  </a:lnTo>
                  <a:lnTo>
                    <a:pt x="4785931" y="2095394"/>
                  </a:lnTo>
                  <a:lnTo>
                    <a:pt x="4797604" y="2102763"/>
                  </a:lnTo>
                  <a:lnTo>
                    <a:pt x="4809277" y="2110206"/>
                  </a:lnTo>
                  <a:lnTo>
                    <a:pt x="4820950" y="2117698"/>
                  </a:lnTo>
                  <a:lnTo>
                    <a:pt x="4832623" y="2125236"/>
                  </a:lnTo>
                  <a:lnTo>
                    <a:pt x="4844296" y="2132836"/>
                  </a:lnTo>
                  <a:lnTo>
                    <a:pt x="4855969" y="2140465"/>
                  </a:lnTo>
                  <a:lnTo>
                    <a:pt x="4867642" y="2148120"/>
                  </a:lnTo>
                  <a:lnTo>
                    <a:pt x="4879315" y="2155806"/>
                  </a:lnTo>
                  <a:lnTo>
                    <a:pt x="4890988" y="2163507"/>
                  </a:lnTo>
                  <a:lnTo>
                    <a:pt x="4902661" y="2171217"/>
                  </a:lnTo>
                  <a:lnTo>
                    <a:pt x="4914334" y="2178934"/>
                  </a:lnTo>
                  <a:lnTo>
                    <a:pt x="4926007" y="2186647"/>
                  </a:lnTo>
                  <a:lnTo>
                    <a:pt x="4937680" y="2194352"/>
                  </a:lnTo>
                  <a:lnTo>
                    <a:pt x="4949353" y="2202047"/>
                  </a:lnTo>
                  <a:lnTo>
                    <a:pt x="4961026" y="2209719"/>
                  </a:lnTo>
                  <a:lnTo>
                    <a:pt x="4972699" y="2217365"/>
                  </a:lnTo>
                  <a:lnTo>
                    <a:pt x="4984372" y="2224985"/>
                  </a:lnTo>
                  <a:lnTo>
                    <a:pt x="4996045" y="2232571"/>
                  </a:lnTo>
                  <a:lnTo>
                    <a:pt x="5007718" y="2240106"/>
                  </a:lnTo>
                  <a:lnTo>
                    <a:pt x="5019391" y="2247602"/>
                  </a:lnTo>
                  <a:lnTo>
                    <a:pt x="5031064" y="2255056"/>
                  </a:lnTo>
                  <a:lnTo>
                    <a:pt x="5042737" y="2262440"/>
                  </a:lnTo>
                  <a:lnTo>
                    <a:pt x="5054410" y="2269766"/>
                  </a:lnTo>
                  <a:lnTo>
                    <a:pt x="5066083" y="2277039"/>
                  </a:lnTo>
                  <a:lnTo>
                    <a:pt x="5077756" y="2284241"/>
                  </a:lnTo>
                  <a:lnTo>
                    <a:pt x="5089429" y="2291357"/>
                  </a:lnTo>
                  <a:lnTo>
                    <a:pt x="5101102" y="2298408"/>
                  </a:lnTo>
                  <a:lnTo>
                    <a:pt x="5112775" y="2305394"/>
                  </a:lnTo>
                  <a:lnTo>
                    <a:pt x="5124448" y="2312265"/>
                  </a:lnTo>
                  <a:lnTo>
                    <a:pt x="5136121" y="2319060"/>
                  </a:lnTo>
                  <a:lnTo>
                    <a:pt x="5147794" y="2325779"/>
                  </a:lnTo>
                  <a:lnTo>
                    <a:pt x="5159467" y="2332394"/>
                  </a:lnTo>
                  <a:lnTo>
                    <a:pt x="5171140" y="2338900"/>
                  </a:lnTo>
                  <a:lnTo>
                    <a:pt x="5182813" y="2345323"/>
                  </a:lnTo>
                  <a:lnTo>
                    <a:pt x="5194486" y="2351658"/>
                  </a:lnTo>
                  <a:lnTo>
                    <a:pt x="5206159" y="2357849"/>
                  </a:lnTo>
                  <a:lnTo>
                    <a:pt x="5217832" y="2363949"/>
                  </a:lnTo>
                  <a:lnTo>
                    <a:pt x="5229505" y="2369958"/>
                  </a:lnTo>
                  <a:lnTo>
                    <a:pt x="5241178" y="2375836"/>
                  </a:lnTo>
                  <a:lnTo>
                    <a:pt x="5252851" y="2381593"/>
                  </a:lnTo>
                  <a:lnTo>
                    <a:pt x="5264524" y="2387254"/>
                  </a:lnTo>
                  <a:lnTo>
                    <a:pt x="5276197" y="2392808"/>
                  </a:lnTo>
                  <a:lnTo>
                    <a:pt x="5287870" y="2398206"/>
                  </a:lnTo>
                  <a:lnTo>
                    <a:pt x="5299543" y="2403504"/>
                  </a:lnTo>
                  <a:lnTo>
                    <a:pt x="5311216" y="2408703"/>
                  </a:lnTo>
                  <a:lnTo>
                    <a:pt x="5322889" y="2413751"/>
                  </a:lnTo>
                  <a:lnTo>
                    <a:pt x="5334562" y="2418677"/>
                  </a:lnTo>
                  <a:lnTo>
                    <a:pt x="5346235" y="2423502"/>
                  </a:lnTo>
                  <a:lnTo>
                    <a:pt x="5357908" y="2428206"/>
                  </a:lnTo>
                  <a:lnTo>
                    <a:pt x="5369581" y="2432757"/>
                  </a:lnTo>
                  <a:lnTo>
                    <a:pt x="5381254" y="2437206"/>
                  </a:lnTo>
                  <a:lnTo>
                    <a:pt x="5392927" y="2441554"/>
                  </a:lnTo>
                  <a:lnTo>
                    <a:pt x="5404600" y="2445743"/>
                  </a:lnTo>
                  <a:lnTo>
                    <a:pt x="5416273" y="2449819"/>
                  </a:lnTo>
                  <a:lnTo>
                    <a:pt x="5427946" y="2453795"/>
                  </a:lnTo>
                  <a:lnTo>
                    <a:pt x="5439619" y="2457647"/>
                  </a:lnTo>
                  <a:lnTo>
                    <a:pt x="5451292" y="2461358"/>
                  </a:lnTo>
                  <a:lnTo>
                    <a:pt x="5462965" y="2464973"/>
                  </a:lnTo>
                  <a:lnTo>
                    <a:pt x="5474638" y="2468491"/>
                  </a:lnTo>
                  <a:lnTo>
                    <a:pt x="5486311" y="2471854"/>
                  </a:lnTo>
                  <a:lnTo>
                    <a:pt x="5497984" y="2475120"/>
                  </a:lnTo>
                  <a:lnTo>
                    <a:pt x="5509657" y="2478295"/>
                  </a:lnTo>
                  <a:lnTo>
                    <a:pt x="5521330" y="2481349"/>
                  </a:lnTo>
                  <a:lnTo>
                    <a:pt x="5533003" y="2484284"/>
                  </a:lnTo>
                  <a:lnTo>
                    <a:pt x="5544676" y="2487133"/>
                  </a:lnTo>
                  <a:lnTo>
                    <a:pt x="5556349" y="2489894"/>
                  </a:lnTo>
                  <a:lnTo>
                    <a:pt x="5568022" y="2492518"/>
                  </a:lnTo>
                  <a:lnTo>
                    <a:pt x="5579695" y="2495062"/>
                  </a:lnTo>
                  <a:lnTo>
                    <a:pt x="5591368" y="2497527"/>
                  </a:lnTo>
                  <a:lnTo>
                    <a:pt x="5603041" y="2499883"/>
                  </a:lnTo>
                  <a:lnTo>
                    <a:pt x="5614714" y="2502145"/>
                  </a:lnTo>
                  <a:lnTo>
                    <a:pt x="5626387" y="2504334"/>
                  </a:lnTo>
                  <a:lnTo>
                    <a:pt x="5638060" y="2506445"/>
                  </a:lnTo>
                  <a:lnTo>
                    <a:pt x="5649733" y="2508449"/>
                  </a:lnTo>
                  <a:lnTo>
                    <a:pt x="5661406" y="2510387"/>
                  </a:lnTo>
                  <a:lnTo>
                    <a:pt x="5673079" y="2512260"/>
                  </a:lnTo>
                  <a:lnTo>
                    <a:pt x="5684752" y="2514042"/>
                  </a:lnTo>
                  <a:lnTo>
                    <a:pt x="5696425" y="2515753"/>
                  </a:lnTo>
                  <a:lnTo>
                    <a:pt x="5708098" y="2517406"/>
                  </a:lnTo>
                  <a:lnTo>
                    <a:pt x="5719771" y="2518993"/>
                  </a:lnTo>
                  <a:lnTo>
                    <a:pt x="5731444" y="2520500"/>
                  </a:lnTo>
                  <a:lnTo>
                    <a:pt x="5743117" y="2521956"/>
                  </a:lnTo>
                  <a:lnTo>
                    <a:pt x="5754790" y="2523362"/>
                  </a:lnTo>
                  <a:lnTo>
                    <a:pt x="5766463" y="2524694"/>
                  </a:lnTo>
                  <a:lnTo>
                    <a:pt x="5778136" y="2525975"/>
                  </a:lnTo>
                  <a:lnTo>
                    <a:pt x="5789809" y="2527213"/>
                  </a:lnTo>
                  <a:lnTo>
                    <a:pt x="5801482" y="2528397"/>
                  </a:lnTo>
                  <a:lnTo>
                    <a:pt x="5813155" y="2529524"/>
                  </a:lnTo>
                  <a:lnTo>
                    <a:pt x="5824828" y="2530613"/>
                  </a:lnTo>
                  <a:lnTo>
                    <a:pt x="5836501" y="2531665"/>
                  </a:lnTo>
                  <a:lnTo>
                    <a:pt x="5848174" y="2532659"/>
                  </a:lnTo>
                  <a:lnTo>
                    <a:pt x="5859847" y="2533617"/>
                  </a:lnTo>
                  <a:lnTo>
                    <a:pt x="5871520" y="2534544"/>
                  </a:lnTo>
                  <a:lnTo>
                    <a:pt x="5883193" y="2535428"/>
                  </a:lnTo>
                  <a:lnTo>
                    <a:pt x="5894866" y="2536273"/>
                  </a:lnTo>
                  <a:lnTo>
                    <a:pt x="5906539" y="2537090"/>
                  </a:lnTo>
                  <a:lnTo>
                    <a:pt x="5918212" y="2537878"/>
                  </a:lnTo>
                  <a:lnTo>
                    <a:pt x="5929885" y="2538623"/>
                  </a:lnTo>
                  <a:lnTo>
                    <a:pt x="5941558" y="2539344"/>
                  </a:lnTo>
                  <a:lnTo>
                    <a:pt x="5953231" y="2540041"/>
                  </a:lnTo>
                  <a:lnTo>
                    <a:pt x="5964904" y="2540706"/>
                  </a:lnTo>
                  <a:lnTo>
                    <a:pt x="5964904" y="2554937"/>
                  </a:lnTo>
                  <a:lnTo>
                    <a:pt x="5953231" y="2554937"/>
                  </a:lnTo>
                  <a:lnTo>
                    <a:pt x="5941558" y="2554937"/>
                  </a:lnTo>
                  <a:lnTo>
                    <a:pt x="5929885" y="2554937"/>
                  </a:lnTo>
                  <a:lnTo>
                    <a:pt x="5918212" y="2554937"/>
                  </a:lnTo>
                  <a:lnTo>
                    <a:pt x="5906539" y="2554937"/>
                  </a:lnTo>
                  <a:lnTo>
                    <a:pt x="5894866" y="2554937"/>
                  </a:lnTo>
                  <a:lnTo>
                    <a:pt x="5883193" y="2554937"/>
                  </a:lnTo>
                  <a:lnTo>
                    <a:pt x="5871520" y="2554937"/>
                  </a:lnTo>
                  <a:lnTo>
                    <a:pt x="5859847" y="2554937"/>
                  </a:lnTo>
                  <a:lnTo>
                    <a:pt x="5848174" y="2554937"/>
                  </a:lnTo>
                  <a:lnTo>
                    <a:pt x="5836501" y="2554937"/>
                  </a:lnTo>
                  <a:lnTo>
                    <a:pt x="5824828" y="2554937"/>
                  </a:lnTo>
                  <a:lnTo>
                    <a:pt x="5813155" y="2554937"/>
                  </a:lnTo>
                  <a:lnTo>
                    <a:pt x="5801482" y="2554937"/>
                  </a:lnTo>
                  <a:lnTo>
                    <a:pt x="5789809" y="2554937"/>
                  </a:lnTo>
                  <a:lnTo>
                    <a:pt x="5778136" y="2554937"/>
                  </a:lnTo>
                  <a:lnTo>
                    <a:pt x="5766463" y="2554937"/>
                  </a:lnTo>
                  <a:lnTo>
                    <a:pt x="5754790" y="2554937"/>
                  </a:lnTo>
                  <a:lnTo>
                    <a:pt x="5743117" y="2554937"/>
                  </a:lnTo>
                  <a:lnTo>
                    <a:pt x="5731444" y="2554937"/>
                  </a:lnTo>
                  <a:lnTo>
                    <a:pt x="5719771" y="2554937"/>
                  </a:lnTo>
                  <a:lnTo>
                    <a:pt x="5708098" y="2554937"/>
                  </a:lnTo>
                  <a:lnTo>
                    <a:pt x="5696425" y="2554937"/>
                  </a:lnTo>
                  <a:lnTo>
                    <a:pt x="5684752" y="2554937"/>
                  </a:lnTo>
                  <a:lnTo>
                    <a:pt x="5673079" y="2554937"/>
                  </a:lnTo>
                  <a:lnTo>
                    <a:pt x="5661406" y="2554937"/>
                  </a:lnTo>
                  <a:lnTo>
                    <a:pt x="5649733" y="2554937"/>
                  </a:lnTo>
                  <a:lnTo>
                    <a:pt x="5638060" y="2554937"/>
                  </a:lnTo>
                  <a:lnTo>
                    <a:pt x="5626387" y="2554937"/>
                  </a:lnTo>
                  <a:lnTo>
                    <a:pt x="5614714" y="2554937"/>
                  </a:lnTo>
                  <a:lnTo>
                    <a:pt x="5603041" y="2554937"/>
                  </a:lnTo>
                  <a:lnTo>
                    <a:pt x="5591368" y="2554937"/>
                  </a:lnTo>
                  <a:lnTo>
                    <a:pt x="5579695" y="2554937"/>
                  </a:lnTo>
                  <a:lnTo>
                    <a:pt x="5568022" y="2554937"/>
                  </a:lnTo>
                  <a:lnTo>
                    <a:pt x="5556349" y="2554937"/>
                  </a:lnTo>
                  <a:lnTo>
                    <a:pt x="5544676" y="2554937"/>
                  </a:lnTo>
                  <a:lnTo>
                    <a:pt x="5533003" y="2554937"/>
                  </a:lnTo>
                  <a:lnTo>
                    <a:pt x="5521330" y="2554937"/>
                  </a:lnTo>
                  <a:lnTo>
                    <a:pt x="5509657" y="2554937"/>
                  </a:lnTo>
                  <a:lnTo>
                    <a:pt x="5497984" y="2554937"/>
                  </a:lnTo>
                  <a:lnTo>
                    <a:pt x="5486311" y="2554937"/>
                  </a:lnTo>
                  <a:lnTo>
                    <a:pt x="5474638" y="2554937"/>
                  </a:lnTo>
                  <a:lnTo>
                    <a:pt x="5462965" y="2554937"/>
                  </a:lnTo>
                  <a:lnTo>
                    <a:pt x="5451292" y="2554937"/>
                  </a:lnTo>
                  <a:lnTo>
                    <a:pt x="5439619" y="2554937"/>
                  </a:lnTo>
                  <a:lnTo>
                    <a:pt x="5427946" y="2554937"/>
                  </a:lnTo>
                  <a:lnTo>
                    <a:pt x="5416273" y="2554937"/>
                  </a:lnTo>
                  <a:lnTo>
                    <a:pt x="5404600" y="2554937"/>
                  </a:lnTo>
                  <a:lnTo>
                    <a:pt x="5392927" y="2554937"/>
                  </a:lnTo>
                  <a:lnTo>
                    <a:pt x="5381254" y="2554937"/>
                  </a:lnTo>
                  <a:lnTo>
                    <a:pt x="5369581" y="2554937"/>
                  </a:lnTo>
                  <a:lnTo>
                    <a:pt x="5357908" y="2554937"/>
                  </a:lnTo>
                  <a:lnTo>
                    <a:pt x="5346235" y="2554937"/>
                  </a:lnTo>
                  <a:lnTo>
                    <a:pt x="5334562" y="2554937"/>
                  </a:lnTo>
                  <a:lnTo>
                    <a:pt x="5322889" y="2554937"/>
                  </a:lnTo>
                  <a:lnTo>
                    <a:pt x="5311216" y="2554937"/>
                  </a:lnTo>
                  <a:lnTo>
                    <a:pt x="5299543" y="2554937"/>
                  </a:lnTo>
                  <a:lnTo>
                    <a:pt x="5287870" y="2554937"/>
                  </a:lnTo>
                  <a:lnTo>
                    <a:pt x="5276197" y="2554937"/>
                  </a:lnTo>
                  <a:lnTo>
                    <a:pt x="5264524" y="2554937"/>
                  </a:lnTo>
                  <a:lnTo>
                    <a:pt x="5252851" y="2554937"/>
                  </a:lnTo>
                  <a:lnTo>
                    <a:pt x="5241178" y="2554937"/>
                  </a:lnTo>
                  <a:lnTo>
                    <a:pt x="5229505" y="2554937"/>
                  </a:lnTo>
                  <a:lnTo>
                    <a:pt x="5217832" y="2554937"/>
                  </a:lnTo>
                  <a:lnTo>
                    <a:pt x="5206159" y="2554937"/>
                  </a:lnTo>
                  <a:lnTo>
                    <a:pt x="5194486" y="2554937"/>
                  </a:lnTo>
                  <a:lnTo>
                    <a:pt x="5182813" y="2554937"/>
                  </a:lnTo>
                  <a:lnTo>
                    <a:pt x="5171140" y="2554937"/>
                  </a:lnTo>
                  <a:lnTo>
                    <a:pt x="5159467" y="2554937"/>
                  </a:lnTo>
                  <a:lnTo>
                    <a:pt x="5147794" y="2554937"/>
                  </a:lnTo>
                  <a:lnTo>
                    <a:pt x="5136121" y="2554937"/>
                  </a:lnTo>
                  <a:lnTo>
                    <a:pt x="5124448" y="2554937"/>
                  </a:lnTo>
                  <a:lnTo>
                    <a:pt x="5112775" y="2554937"/>
                  </a:lnTo>
                  <a:lnTo>
                    <a:pt x="5101102" y="2554937"/>
                  </a:lnTo>
                  <a:lnTo>
                    <a:pt x="5089429" y="2554937"/>
                  </a:lnTo>
                  <a:lnTo>
                    <a:pt x="5077756" y="2554937"/>
                  </a:lnTo>
                  <a:lnTo>
                    <a:pt x="5066083" y="2554937"/>
                  </a:lnTo>
                  <a:lnTo>
                    <a:pt x="5054410" y="2554937"/>
                  </a:lnTo>
                  <a:lnTo>
                    <a:pt x="5042737" y="2554937"/>
                  </a:lnTo>
                  <a:lnTo>
                    <a:pt x="5031064" y="2554937"/>
                  </a:lnTo>
                  <a:lnTo>
                    <a:pt x="5019391" y="2554937"/>
                  </a:lnTo>
                  <a:lnTo>
                    <a:pt x="5007718" y="2554937"/>
                  </a:lnTo>
                  <a:lnTo>
                    <a:pt x="4996045" y="2554937"/>
                  </a:lnTo>
                  <a:lnTo>
                    <a:pt x="4984372" y="2554937"/>
                  </a:lnTo>
                  <a:lnTo>
                    <a:pt x="4972699" y="2554937"/>
                  </a:lnTo>
                  <a:lnTo>
                    <a:pt x="4961026" y="2554937"/>
                  </a:lnTo>
                  <a:lnTo>
                    <a:pt x="4949353" y="2554937"/>
                  </a:lnTo>
                  <a:lnTo>
                    <a:pt x="4937680" y="2554937"/>
                  </a:lnTo>
                  <a:lnTo>
                    <a:pt x="4926007" y="2554937"/>
                  </a:lnTo>
                  <a:lnTo>
                    <a:pt x="4914334" y="2554937"/>
                  </a:lnTo>
                  <a:lnTo>
                    <a:pt x="4902661" y="2554937"/>
                  </a:lnTo>
                  <a:lnTo>
                    <a:pt x="4890988" y="2554937"/>
                  </a:lnTo>
                  <a:lnTo>
                    <a:pt x="4879315" y="2554937"/>
                  </a:lnTo>
                  <a:lnTo>
                    <a:pt x="4867642" y="2554937"/>
                  </a:lnTo>
                  <a:lnTo>
                    <a:pt x="4855969" y="2554937"/>
                  </a:lnTo>
                  <a:lnTo>
                    <a:pt x="4844296" y="2554937"/>
                  </a:lnTo>
                  <a:lnTo>
                    <a:pt x="4832623" y="2554937"/>
                  </a:lnTo>
                  <a:lnTo>
                    <a:pt x="4820950" y="2554937"/>
                  </a:lnTo>
                  <a:lnTo>
                    <a:pt x="4809277" y="2554937"/>
                  </a:lnTo>
                  <a:lnTo>
                    <a:pt x="4797604" y="2554937"/>
                  </a:lnTo>
                  <a:lnTo>
                    <a:pt x="4785931" y="2554937"/>
                  </a:lnTo>
                  <a:lnTo>
                    <a:pt x="4774258" y="2554937"/>
                  </a:lnTo>
                  <a:lnTo>
                    <a:pt x="4762585" y="2554937"/>
                  </a:lnTo>
                  <a:lnTo>
                    <a:pt x="4750912" y="2554937"/>
                  </a:lnTo>
                  <a:lnTo>
                    <a:pt x="4739239" y="2554937"/>
                  </a:lnTo>
                  <a:lnTo>
                    <a:pt x="4727566" y="2554937"/>
                  </a:lnTo>
                  <a:lnTo>
                    <a:pt x="4715893" y="2554937"/>
                  </a:lnTo>
                  <a:lnTo>
                    <a:pt x="4704220" y="2554937"/>
                  </a:lnTo>
                  <a:lnTo>
                    <a:pt x="4692547" y="2554937"/>
                  </a:lnTo>
                  <a:lnTo>
                    <a:pt x="4680874" y="2554937"/>
                  </a:lnTo>
                  <a:lnTo>
                    <a:pt x="4669201" y="2554937"/>
                  </a:lnTo>
                  <a:lnTo>
                    <a:pt x="4657528" y="2554937"/>
                  </a:lnTo>
                  <a:lnTo>
                    <a:pt x="4645855" y="2554937"/>
                  </a:lnTo>
                  <a:lnTo>
                    <a:pt x="4634182" y="2554937"/>
                  </a:lnTo>
                  <a:lnTo>
                    <a:pt x="4622509" y="2554937"/>
                  </a:lnTo>
                  <a:lnTo>
                    <a:pt x="4610836" y="2554937"/>
                  </a:lnTo>
                  <a:lnTo>
                    <a:pt x="4599163" y="2554937"/>
                  </a:lnTo>
                  <a:lnTo>
                    <a:pt x="4587490" y="2554937"/>
                  </a:lnTo>
                  <a:lnTo>
                    <a:pt x="4575817" y="2554937"/>
                  </a:lnTo>
                  <a:lnTo>
                    <a:pt x="4564144" y="2554937"/>
                  </a:lnTo>
                  <a:lnTo>
                    <a:pt x="4552471" y="2554937"/>
                  </a:lnTo>
                  <a:lnTo>
                    <a:pt x="4540798" y="2554937"/>
                  </a:lnTo>
                  <a:lnTo>
                    <a:pt x="4529125" y="2554937"/>
                  </a:lnTo>
                  <a:lnTo>
                    <a:pt x="4517452" y="2554937"/>
                  </a:lnTo>
                  <a:lnTo>
                    <a:pt x="4505779" y="2554937"/>
                  </a:lnTo>
                  <a:lnTo>
                    <a:pt x="4494106" y="2554937"/>
                  </a:lnTo>
                  <a:lnTo>
                    <a:pt x="4482433" y="2554937"/>
                  </a:lnTo>
                  <a:lnTo>
                    <a:pt x="4470760" y="2554937"/>
                  </a:lnTo>
                  <a:lnTo>
                    <a:pt x="4459087" y="2554937"/>
                  </a:lnTo>
                  <a:lnTo>
                    <a:pt x="4447414" y="2554937"/>
                  </a:lnTo>
                  <a:lnTo>
                    <a:pt x="4435741" y="2554937"/>
                  </a:lnTo>
                  <a:lnTo>
                    <a:pt x="4424068" y="2554937"/>
                  </a:lnTo>
                  <a:lnTo>
                    <a:pt x="4412395" y="2554937"/>
                  </a:lnTo>
                  <a:lnTo>
                    <a:pt x="4400722" y="2554937"/>
                  </a:lnTo>
                  <a:lnTo>
                    <a:pt x="4389049" y="2554937"/>
                  </a:lnTo>
                  <a:lnTo>
                    <a:pt x="4377376" y="2554937"/>
                  </a:lnTo>
                  <a:lnTo>
                    <a:pt x="4365703" y="2554937"/>
                  </a:lnTo>
                  <a:lnTo>
                    <a:pt x="4354030" y="2554937"/>
                  </a:lnTo>
                  <a:lnTo>
                    <a:pt x="4342357" y="2554937"/>
                  </a:lnTo>
                  <a:lnTo>
                    <a:pt x="4330684" y="2554937"/>
                  </a:lnTo>
                  <a:lnTo>
                    <a:pt x="4319011" y="2554937"/>
                  </a:lnTo>
                  <a:lnTo>
                    <a:pt x="4307338" y="2554937"/>
                  </a:lnTo>
                  <a:lnTo>
                    <a:pt x="4295665" y="2554937"/>
                  </a:lnTo>
                  <a:lnTo>
                    <a:pt x="4283992" y="2554937"/>
                  </a:lnTo>
                  <a:lnTo>
                    <a:pt x="4272319" y="2554937"/>
                  </a:lnTo>
                  <a:lnTo>
                    <a:pt x="4260646" y="2554937"/>
                  </a:lnTo>
                  <a:lnTo>
                    <a:pt x="4248973" y="2554937"/>
                  </a:lnTo>
                  <a:lnTo>
                    <a:pt x="4237300" y="2554937"/>
                  </a:lnTo>
                  <a:lnTo>
                    <a:pt x="4225627" y="2554937"/>
                  </a:lnTo>
                  <a:lnTo>
                    <a:pt x="4213954" y="2554937"/>
                  </a:lnTo>
                  <a:lnTo>
                    <a:pt x="4202281" y="2554937"/>
                  </a:lnTo>
                  <a:lnTo>
                    <a:pt x="4190608" y="2554937"/>
                  </a:lnTo>
                  <a:lnTo>
                    <a:pt x="4178935" y="2554937"/>
                  </a:lnTo>
                  <a:lnTo>
                    <a:pt x="4167262" y="2554937"/>
                  </a:lnTo>
                  <a:lnTo>
                    <a:pt x="4155589" y="2554937"/>
                  </a:lnTo>
                  <a:lnTo>
                    <a:pt x="4143916" y="2554937"/>
                  </a:lnTo>
                  <a:lnTo>
                    <a:pt x="4132243" y="2554937"/>
                  </a:lnTo>
                  <a:lnTo>
                    <a:pt x="4120570" y="2554937"/>
                  </a:lnTo>
                  <a:lnTo>
                    <a:pt x="4108897" y="2554937"/>
                  </a:lnTo>
                  <a:lnTo>
                    <a:pt x="4097224" y="2554937"/>
                  </a:lnTo>
                  <a:lnTo>
                    <a:pt x="4085551" y="2554937"/>
                  </a:lnTo>
                  <a:lnTo>
                    <a:pt x="4073878" y="2554937"/>
                  </a:lnTo>
                  <a:lnTo>
                    <a:pt x="4062205" y="2554937"/>
                  </a:lnTo>
                  <a:lnTo>
                    <a:pt x="4050532" y="2554937"/>
                  </a:lnTo>
                  <a:lnTo>
                    <a:pt x="4038859" y="2554937"/>
                  </a:lnTo>
                  <a:lnTo>
                    <a:pt x="4027186" y="2554937"/>
                  </a:lnTo>
                  <a:lnTo>
                    <a:pt x="4015513" y="2554937"/>
                  </a:lnTo>
                  <a:lnTo>
                    <a:pt x="4003840" y="2554937"/>
                  </a:lnTo>
                  <a:lnTo>
                    <a:pt x="3992167" y="2554937"/>
                  </a:lnTo>
                  <a:lnTo>
                    <a:pt x="3980494" y="2554937"/>
                  </a:lnTo>
                  <a:lnTo>
                    <a:pt x="3968821" y="2554937"/>
                  </a:lnTo>
                  <a:lnTo>
                    <a:pt x="3957148" y="2554937"/>
                  </a:lnTo>
                  <a:lnTo>
                    <a:pt x="3945475" y="2554937"/>
                  </a:lnTo>
                  <a:lnTo>
                    <a:pt x="3933802" y="2554937"/>
                  </a:lnTo>
                  <a:lnTo>
                    <a:pt x="3922129" y="2554937"/>
                  </a:lnTo>
                  <a:lnTo>
                    <a:pt x="3910456" y="2554937"/>
                  </a:lnTo>
                  <a:lnTo>
                    <a:pt x="3898783" y="2554937"/>
                  </a:lnTo>
                  <a:lnTo>
                    <a:pt x="3887110" y="2554937"/>
                  </a:lnTo>
                  <a:lnTo>
                    <a:pt x="3875437" y="2554937"/>
                  </a:lnTo>
                  <a:lnTo>
                    <a:pt x="3863764" y="2554937"/>
                  </a:lnTo>
                  <a:lnTo>
                    <a:pt x="3852091" y="2554937"/>
                  </a:lnTo>
                  <a:lnTo>
                    <a:pt x="3840418" y="2554937"/>
                  </a:lnTo>
                  <a:lnTo>
                    <a:pt x="3828745" y="2554937"/>
                  </a:lnTo>
                  <a:lnTo>
                    <a:pt x="3817072" y="2554937"/>
                  </a:lnTo>
                  <a:lnTo>
                    <a:pt x="3805399" y="2554937"/>
                  </a:lnTo>
                  <a:lnTo>
                    <a:pt x="3793726" y="2554937"/>
                  </a:lnTo>
                  <a:lnTo>
                    <a:pt x="3782053" y="2554937"/>
                  </a:lnTo>
                  <a:lnTo>
                    <a:pt x="3770380" y="2554937"/>
                  </a:lnTo>
                  <a:lnTo>
                    <a:pt x="3758707" y="2554937"/>
                  </a:lnTo>
                  <a:lnTo>
                    <a:pt x="3747034" y="2554937"/>
                  </a:lnTo>
                  <a:lnTo>
                    <a:pt x="3735361" y="2554937"/>
                  </a:lnTo>
                  <a:lnTo>
                    <a:pt x="3723688" y="2554937"/>
                  </a:lnTo>
                  <a:lnTo>
                    <a:pt x="3712015" y="2554937"/>
                  </a:lnTo>
                  <a:lnTo>
                    <a:pt x="3700342" y="2554937"/>
                  </a:lnTo>
                  <a:lnTo>
                    <a:pt x="3688669" y="2554937"/>
                  </a:lnTo>
                  <a:lnTo>
                    <a:pt x="3676996" y="2554937"/>
                  </a:lnTo>
                  <a:lnTo>
                    <a:pt x="3665323" y="2554937"/>
                  </a:lnTo>
                  <a:lnTo>
                    <a:pt x="3653650" y="2554937"/>
                  </a:lnTo>
                  <a:lnTo>
                    <a:pt x="3641977" y="2554937"/>
                  </a:lnTo>
                  <a:lnTo>
                    <a:pt x="3630304" y="2554937"/>
                  </a:lnTo>
                  <a:lnTo>
                    <a:pt x="3618631" y="2554937"/>
                  </a:lnTo>
                  <a:lnTo>
                    <a:pt x="3606958" y="2554937"/>
                  </a:lnTo>
                  <a:lnTo>
                    <a:pt x="3595285" y="2554937"/>
                  </a:lnTo>
                  <a:lnTo>
                    <a:pt x="3583612" y="2554937"/>
                  </a:lnTo>
                  <a:lnTo>
                    <a:pt x="3571939" y="2554937"/>
                  </a:lnTo>
                  <a:lnTo>
                    <a:pt x="3560266" y="2554937"/>
                  </a:lnTo>
                  <a:lnTo>
                    <a:pt x="3548593" y="2554937"/>
                  </a:lnTo>
                  <a:lnTo>
                    <a:pt x="3536920" y="2554937"/>
                  </a:lnTo>
                  <a:lnTo>
                    <a:pt x="3525247" y="2554937"/>
                  </a:lnTo>
                  <a:lnTo>
                    <a:pt x="3513574" y="2554937"/>
                  </a:lnTo>
                  <a:lnTo>
                    <a:pt x="3501901" y="2554937"/>
                  </a:lnTo>
                  <a:lnTo>
                    <a:pt x="3490228" y="2554937"/>
                  </a:lnTo>
                  <a:lnTo>
                    <a:pt x="3478555" y="2554937"/>
                  </a:lnTo>
                  <a:lnTo>
                    <a:pt x="3466882" y="2554937"/>
                  </a:lnTo>
                  <a:lnTo>
                    <a:pt x="3455209" y="2554937"/>
                  </a:lnTo>
                  <a:lnTo>
                    <a:pt x="3443536" y="2554937"/>
                  </a:lnTo>
                  <a:lnTo>
                    <a:pt x="3431863" y="2554937"/>
                  </a:lnTo>
                  <a:lnTo>
                    <a:pt x="3420190" y="2554937"/>
                  </a:lnTo>
                  <a:lnTo>
                    <a:pt x="3408517" y="2554937"/>
                  </a:lnTo>
                  <a:lnTo>
                    <a:pt x="3396844" y="2554937"/>
                  </a:lnTo>
                  <a:lnTo>
                    <a:pt x="3385171" y="2554937"/>
                  </a:lnTo>
                  <a:lnTo>
                    <a:pt x="3373498" y="2554937"/>
                  </a:lnTo>
                  <a:lnTo>
                    <a:pt x="3361825" y="2554937"/>
                  </a:lnTo>
                  <a:lnTo>
                    <a:pt x="3350152" y="2554937"/>
                  </a:lnTo>
                  <a:lnTo>
                    <a:pt x="3338479" y="2554937"/>
                  </a:lnTo>
                  <a:lnTo>
                    <a:pt x="3326805" y="2554937"/>
                  </a:lnTo>
                  <a:lnTo>
                    <a:pt x="3315132" y="2554937"/>
                  </a:lnTo>
                  <a:lnTo>
                    <a:pt x="3303459" y="2554937"/>
                  </a:lnTo>
                  <a:lnTo>
                    <a:pt x="3291786" y="2554937"/>
                  </a:lnTo>
                  <a:lnTo>
                    <a:pt x="3280113" y="2554937"/>
                  </a:lnTo>
                  <a:lnTo>
                    <a:pt x="3268440" y="2554937"/>
                  </a:lnTo>
                  <a:lnTo>
                    <a:pt x="3256767" y="2554937"/>
                  </a:lnTo>
                  <a:lnTo>
                    <a:pt x="3245094" y="2554937"/>
                  </a:lnTo>
                  <a:lnTo>
                    <a:pt x="3233421" y="2554937"/>
                  </a:lnTo>
                  <a:lnTo>
                    <a:pt x="3221748" y="2554937"/>
                  </a:lnTo>
                  <a:lnTo>
                    <a:pt x="3210075" y="2554937"/>
                  </a:lnTo>
                  <a:lnTo>
                    <a:pt x="3198402" y="2554937"/>
                  </a:lnTo>
                  <a:lnTo>
                    <a:pt x="3186729" y="2554937"/>
                  </a:lnTo>
                  <a:lnTo>
                    <a:pt x="3175056" y="2554937"/>
                  </a:lnTo>
                  <a:lnTo>
                    <a:pt x="3163383" y="2554937"/>
                  </a:lnTo>
                  <a:lnTo>
                    <a:pt x="3151710" y="2554937"/>
                  </a:lnTo>
                  <a:lnTo>
                    <a:pt x="3140037" y="2554937"/>
                  </a:lnTo>
                  <a:lnTo>
                    <a:pt x="3128364" y="2554937"/>
                  </a:lnTo>
                  <a:lnTo>
                    <a:pt x="3116691" y="2554937"/>
                  </a:lnTo>
                  <a:lnTo>
                    <a:pt x="3105018" y="2554937"/>
                  </a:lnTo>
                  <a:lnTo>
                    <a:pt x="3093345" y="2554937"/>
                  </a:lnTo>
                  <a:lnTo>
                    <a:pt x="3081672" y="2554937"/>
                  </a:lnTo>
                  <a:lnTo>
                    <a:pt x="3069999" y="2554937"/>
                  </a:lnTo>
                  <a:lnTo>
                    <a:pt x="3058326" y="2554937"/>
                  </a:lnTo>
                  <a:lnTo>
                    <a:pt x="3046653" y="2554937"/>
                  </a:lnTo>
                  <a:lnTo>
                    <a:pt x="3034980" y="2554937"/>
                  </a:lnTo>
                  <a:lnTo>
                    <a:pt x="3023307" y="2554937"/>
                  </a:lnTo>
                  <a:lnTo>
                    <a:pt x="3011634" y="2554937"/>
                  </a:lnTo>
                  <a:lnTo>
                    <a:pt x="2999961" y="2554937"/>
                  </a:lnTo>
                  <a:lnTo>
                    <a:pt x="2988288" y="2554937"/>
                  </a:lnTo>
                  <a:lnTo>
                    <a:pt x="2976615" y="2554937"/>
                  </a:lnTo>
                  <a:lnTo>
                    <a:pt x="2964942" y="2554937"/>
                  </a:lnTo>
                  <a:lnTo>
                    <a:pt x="2953269" y="2554937"/>
                  </a:lnTo>
                  <a:lnTo>
                    <a:pt x="2941596" y="2554937"/>
                  </a:lnTo>
                  <a:lnTo>
                    <a:pt x="2929923" y="2554937"/>
                  </a:lnTo>
                  <a:lnTo>
                    <a:pt x="2918250" y="2554937"/>
                  </a:lnTo>
                  <a:lnTo>
                    <a:pt x="2906577" y="2554937"/>
                  </a:lnTo>
                  <a:lnTo>
                    <a:pt x="2894904" y="2554937"/>
                  </a:lnTo>
                  <a:lnTo>
                    <a:pt x="2883231" y="2554937"/>
                  </a:lnTo>
                  <a:lnTo>
                    <a:pt x="2871558" y="2554937"/>
                  </a:lnTo>
                  <a:lnTo>
                    <a:pt x="2859885" y="2554937"/>
                  </a:lnTo>
                  <a:lnTo>
                    <a:pt x="2848212" y="2554937"/>
                  </a:lnTo>
                  <a:lnTo>
                    <a:pt x="2836539" y="2554937"/>
                  </a:lnTo>
                  <a:lnTo>
                    <a:pt x="2824866" y="2554937"/>
                  </a:lnTo>
                  <a:lnTo>
                    <a:pt x="2813193" y="2554937"/>
                  </a:lnTo>
                  <a:lnTo>
                    <a:pt x="2801520" y="2554937"/>
                  </a:lnTo>
                  <a:lnTo>
                    <a:pt x="2789847" y="2554937"/>
                  </a:lnTo>
                  <a:lnTo>
                    <a:pt x="2778174" y="2554937"/>
                  </a:lnTo>
                  <a:lnTo>
                    <a:pt x="2766501" y="2554937"/>
                  </a:lnTo>
                  <a:lnTo>
                    <a:pt x="2754828" y="2554937"/>
                  </a:lnTo>
                  <a:lnTo>
                    <a:pt x="2743155" y="2554937"/>
                  </a:lnTo>
                  <a:lnTo>
                    <a:pt x="2731482" y="2554937"/>
                  </a:lnTo>
                  <a:lnTo>
                    <a:pt x="2719809" y="2554937"/>
                  </a:lnTo>
                  <a:lnTo>
                    <a:pt x="2708136" y="2554937"/>
                  </a:lnTo>
                  <a:lnTo>
                    <a:pt x="2696463" y="2554937"/>
                  </a:lnTo>
                  <a:lnTo>
                    <a:pt x="2684790" y="2554937"/>
                  </a:lnTo>
                  <a:lnTo>
                    <a:pt x="2673117" y="2554937"/>
                  </a:lnTo>
                  <a:lnTo>
                    <a:pt x="2661444" y="2554937"/>
                  </a:lnTo>
                  <a:lnTo>
                    <a:pt x="2649771" y="2554937"/>
                  </a:lnTo>
                  <a:lnTo>
                    <a:pt x="2638098" y="2554937"/>
                  </a:lnTo>
                  <a:lnTo>
                    <a:pt x="2626425" y="2554937"/>
                  </a:lnTo>
                  <a:lnTo>
                    <a:pt x="2614752" y="2554937"/>
                  </a:lnTo>
                  <a:lnTo>
                    <a:pt x="2603079" y="2554937"/>
                  </a:lnTo>
                  <a:lnTo>
                    <a:pt x="2591406" y="2554937"/>
                  </a:lnTo>
                  <a:lnTo>
                    <a:pt x="2579733" y="2554937"/>
                  </a:lnTo>
                  <a:lnTo>
                    <a:pt x="2568060" y="2554937"/>
                  </a:lnTo>
                  <a:lnTo>
                    <a:pt x="2556387" y="2554937"/>
                  </a:lnTo>
                  <a:lnTo>
                    <a:pt x="2544714" y="2554937"/>
                  </a:lnTo>
                  <a:lnTo>
                    <a:pt x="2533041" y="2554937"/>
                  </a:lnTo>
                  <a:lnTo>
                    <a:pt x="2521368" y="2554937"/>
                  </a:lnTo>
                  <a:lnTo>
                    <a:pt x="2509695" y="2554937"/>
                  </a:lnTo>
                  <a:lnTo>
                    <a:pt x="2498022" y="2554937"/>
                  </a:lnTo>
                  <a:lnTo>
                    <a:pt x="2486349" y="2554937"/>
                  </a:lnTo>
                  <a:lnTo>
                    <a:pt x="2474676" y="2554937"/>
                  </a:lnTo>
                  <a:lnTo>
                    <a:pt x="2463003" y="2554937"/>
                  </a:lnTo>
                  <a:lnTo>
                    <a:pt x="2451330" y="2554937"/>
                  </a:lnTo>
                  <a:lnTo>
                    <a:pt x="2439657" y="2554937"/>
                  </a:lnTo>
                  <a:lnTo>
                    <a:pt x="2427984" y="2554937"/>
                  </a:lnTo>
                  <a:lnTo>
                    <a:pt x="2416311" y="2554937"/>
                  </a:lnTo>
                  <a:lnTo>
                    <a:pt x="2404638" y="2554937"/>
                  </a:lnTo>
                  <a:lnTo>
                    <a:pt x="2392965" y="2554937"/>
                  </a:lnTo>
                  <a:lnTo>
                    <a:pt x="2381292" y="2554937"/>
                  </a:lnTo>
                  <a:lnTo>
                    <a:pt x="2369619" y="2554937"/>
                  </a:lnTo>
                  <a:lnTo>
                    <a:pt x="2357946" y="2554937"/>
                  </a:lnTo>
                  <a:lnTo>
                    <a:pt x="2346273" y="2554937"/>
                  </a:lnTo>
                  <a:lnTo>
                    <a:pt x="2334600" y="2554937"/>
                  </a:lnTo>
                  <a:lnTo>
                    <a:pt x="2322927" y="2554937"/>
                  </a:lnTo>
                  <a:lnTo>
                    <a:pt x="2311254" y="2554937"/>
                  </a:lnTo>
                  <a:lnTo>
                    <a:pt x="2299581" y="2554937"/>
                  </a:lnTo>
                  <a:lnTo>
                    <a:pt x="2287908" y="2554937"/>
                  </a:lnTo>
                  <a:lnTo>
                    <a:pt x="2276235" y="2554937"/>
                  </a:lnTo>
                  <a:lnTo>
                    <a:pt x="2264562" y="2554937"/>
                  </a:lnTo>
                  <a:lnTo>
                    <a:pt x="2252889" y="2554937"/>
                  </a:lnTo>
                  <a:lnTo>
                    <a:pt x="2241216" y="2554937"/>
                  </a:lnTo>
                  <a:lnTo>
                    <a:pt x="2229543" y="2554937"/>
                  </a:lnTo>
                  <a:lnTo>
                    <a:pt x="2217870" y="2554937"/>
                  </a:lnTo>
                  <a:lnTo>
                    <a:pt x="2206197" y="2554937"/>
                  </a:lnTo>
                  <a:lnTo>
                    <a:pt x="2194524" y="2554937"/>
                  </a:lnTo>
                  <a:lnTo>
                    <a:pt x="2182851" y="2554937"/>
                  </a:lnTo>
                  <a:lnTo>
                    <a:pt x="2171178" y="2554937"/>
                  </a:lnTo>
                  <a:lnTo>
                    <a:pt x="2159505" y="2554937"/>
                  </a:lnTo>
                  <a:lnTo>
                    <a:pt x="2147832" y="2554937"/>
                  </a:lnTo>
                  <a:lnTo>
                    <a:pt x="2136159" y="2554937"/>
                  </a:lnTo>
                  <a:lnTo>
                    <a:pt x="2124486" y="2554937"/>
                  </a:lnTo>
                  <a:lnTo>
                    <a:pt x="2112813" y="2554937"/>
                  </a:lnTo>
                  <a:lnTo>
                    <a:pt x="2101140" y="2554937"/>
                  </a:lnTo>
                  <a:lnTo>
                    <a:pt x="2089467" y="2554937"/>
                  </a:lnTo>
                  <a:lnTo>
                    <a:pt x="2077794" y="2554937"/>
                  </a:lnTo>
                  <a:lnTo>
                    <a:pt x="2066121" y="2554937"/>
                  </a:lnTo>
                  <a:lnTo>
                    <a:pt x="2054448" y="2554937"/>
                  </a:lnTo>
                  <a:lnTo>
                    <a:pt x="2042775" y="2554937"/>
                  </a:lnTo>
                  <a:lnTo>
                    <a:pt x="2031102" y="2554937"/>
                  </a:lnTo>
                  <a:lnTo>
                    <a:pt x="2019429" y="2554937"/>
                  </a:lnTo>
                  <a:lnTo>
                    <a:pt x="2007756" y="2554937"/>
                  </a:lnTo>
                  <a:lnTo>
                    <a:pt x="1996083" y="2554937"/>
                  </a:lnTo>
                  <a:lnTo>
                    <a:pt x="1984410" y="2554937"/>
                  </a:lnTo>
                  <a:lnTo>
                    <a:pt x="1972737" y="2554937"/>
                  </a:lnTo>
                  <a:lnTo>
                    <a:pt x="1961064" y="2554937"/>
                  </a:lnTo>
                  <a:lnTo>
                    <a:pt x="1949391" y="2554937"/>
                  </a:lnTo>
                  <a:lnTo>
                    <a:pt x="1937718" y="2554937"/>
                  </a:lnTo>
                  <a:lnTo>
                    <a:pt x="1926045" y="2554937"/>
                  </a:lnTo>
                  <a:lnTo>
                    <a:pt x="1914372" y="2554937"/>
                  </a:lnTo>
                  <a:lnTo>
                    <a:pt x="1902699" y="2554937"/>
                  </a:lnTo>
                  <a:lnTo>
                    <a:pt x="1891026" y="2554937"/>
                  </a:lnTo>
                  <a:lnTo>
                    <a:pt x="1879353" y="2554937"/>
                  </a:lnTo>
                  <a:lnTo>
                    <a:pt x="1867680" y="2554937"/>
                  </a:lnTo>
                  <a:lnTo>
                    <a:pt x="1856007" y="2554937"/>
                  </a:lnTo>
                  <a:lnTo>
                    <a:pt x="1844334" y="2554937"/>
                  </a:lnTo>
                  <a:lnTo>
                    <a:pt x="1832661" y="2554937"/>
                  </a:lnTo>
                  <a:lnTo>
                    <a:pt x="1820988" y="2554937"/>
                  </a:lnTo>
                  <a:lnTo>
                    <a:pt x="1809315" y="2554937"/>
                  </a:lnTo>
                  <a:lnTo>
                    <a:pt x="1797642" y="2554937"/>
                  </a:lnTo>
                  <a:lnTo>
                    <a:pt x="1785969" y="2554937"/>
                  </a:lnTo>
                  <a:lnTo>
                    <a:pt x="1774296" y="2554937"/>
                  </a:lnTo>
                  <a:lnTo>
                    <a:pt x="1762623" y="2554937"/>
                  </a:lnTo>
                  <a:lnTo>
                    <a:pt x="1750950" y="2554937"/>
                  </a:lnTo>
                  <a:lnTo>
                    <a:pt x="1739277" y="2554937"/>
                  </a:lnTo>
                  <a:lnTo>
                    <a:pt x="1727604" y="2554937"/>
                  </a:lnTo>
                  <a:lnTo>
                    <a:pt x="1715931" y="2554937"/>
                  </a:lnTo>
                  <a:lnTo>
                    <a:pt x="1704258" y="2554937"/>
                  </a:lnTo>
                  <a:lnTo>
                    <a:pt x="1692585" y="2554937"/>
                  </a:lnTo>
                  <a:lnTo>
                    <a:pt x="1680912" y="2554937"/>
                  </a:lnTo>
                  <a:lnTo>
                    <a:pt x="1669239" y="2554937"/>
                  </a:lnTo>
                  <a:lnTo>
                    <a:pt x="1657566" y="2554937"/>
                  </a:lnTo>
                  <a:lnTo>
                    <a:pt x="1645893" y="2554937"/>
                  </a:lnTo>
                  <a:lnTo>
                    <a:pt x="1634220" y="2554937"/>
                  </a:lnTo>
                  <a:lnTo>
                    <a:pt x="1622547" y="2554937"/>
                  </a:lnTo>
                  <a:lnTo>
                    <a:pt x="1610874" y="2554937"/>
                  </a:lnTo>
                  <a:lnTo>
                    <a:pt x="1599201" y="2554937"/>
                  </a:lnTo>
                  <a:lnTo>
                    <a:pt x="1587528" y="2554937"/>
                  </a:lnTo>
                  <a:lnTo>
                    <a:pt x="1575855" y="2554937"/>
                  </a:lnTo>
                  <a:lnTo>
                    <a:pt x="1564182" y="2554937"/>
                  </a:lnTo>
                  <a:lnTo>
                    <a:pt x="1552509" y="2554937"/>
                  </a:lnTo>
                  <a:lnTo>
                    <a:pt x="1540836" y="2554937"/>
                  </a:lnTo>
                  <a:lnTo>
                    <a:pt x="1529163" y="2554937"/>
                  </a:lnTo>
                  <a:lnTo>
                    <a:pt x="1517490" y="2554937"/>
                  </a:lnTo>
                  <a:lnTo>
                    <a:pt x="1505817" y="2554937"/>
                  </a:lnTo>
                  <a:lnTo>
                    <a:pt x="1494144" y="2554937"/>
                  </a:lnTo>
                  <a:lnTo>
                    <a:pt x="1482471" y="2554937"/>
                  </a:lnTo>
                  <a:lnTo>
                    <a:pt x="1470798" y="2554937"/>
                  </a:lnTo>
                  <a:lnTo>
                    <a:pt x="1459125" y="2554937"/>
                  </a:lnTo>
                  <a:lnTo>
                    <a:pt x="1447452" y="2554937"/>
                  </a:lnTo>
                  <a:lnTo>
                    <a:pt x="1435779" y="2554937"/>
                  </a:lnTo>
                  <a:lnTo>
                    <a:pt x="1424106" y="2554937"/>
                  </a:lnTo>
                  <a:lnTo>
                    <a:pt x="1412433" y="2554937"/>
                  </a:lnTo>
                  <a:lnTo>
                    <a:pt x="1400760" y="2554937"/>
                  </a:lnTo>
                  <a:lnTo>
                    <a:pt x="1389087" y="2554937"/>
                  </a:lnTo>
                  <a:lnTo>
                    <a:pt x="1377414" y="2554937"/>
                  </a:lnTo>
                  <a:lnTo>
                    <a:pt x="1365741" y="2554937"/>
                  </a:lnTo>
                  <a:lnTo>
                    <a:pt x="1354068" y="2554937"/>
                  </a:lnTo>
                  <a:lnTo>
                    <a:pt x="1342395" y="2554937"/>
                  </a:lnTo>
                  <a:lnTo>
                    <a:pt x="1330722" y="2554937"/>
                  </a:lnTo>
                  <a:lnTo>
                    <a:pt x="1319049" y="2554937"/>
                  </a:lnTo>
                  <a:lnTo>
                    <a:pt x="1307376" y="2554937"/>
                  </a:lnTo>
                  <a:lnTo>
                    <a:pt x="1295703" y="2554937"/>
                  </a:lnTo>
                  <a:lnTo>
                    <a:pt x="1284030" y="2554937"/>
                  </a:lnTo>
                  <a:lnTo>
                    <a:pt x="1272357" y="2554937"/>
                  </a:lnTo>
                  <a:lnTo>
                    <a:pt x="1260684" y="2554937"/>
                  </a:lnTo>
                  <a:lnTo>
                    <a:pt x="1249011" y="2554937"/>
                  </a:lnTo>
                  <a:lnTo>
                    <a:pt x="1237338" y="2554937"/>
                  </a:lnTo>
                  <a:lnTo>
                    <a:pt x="1225665" y="2554937"/>
                  </a:lnTo>
                  <a:lnTo>
                    <a:pt x="1213992" y="2554937"/>
                  </a:lnTo>
                  <a:lnTo>
                    <a:pt x="1202319" y="2554937"/>
                  </a:lnTo>
                  <a:lnTo>
                    <a:pt x="1190646" y="2554937"/>
                  </a:lnTo>
                  <a:lnTo>
                    <a:pt x="1178973" y="2554937"/>
                  </a:lnTo>
                  <a:lnTo>
                    <a:pt x="1167300" y="2554937"/>
                  </a:lnTo>
                  <a:lnTo>
                    <a:pt x="1155627" y="2554937"/>
                  </a:lnTo>
                  <a:lnTo>
                    <a:pt x="1143954" y="2554937"/>
                  </a:lnTo>
                  <a:lnTo>
                    <a:pt x="1132281" y="2554937"/>
                  </a:lnTo>
                  <a:lnTo>
                    <a:pt x="1120608" y="2554937"/>
                  </a:lnTo>
                  <a:lnTo>
                    <a:pt x="1108935" y="2554937"/>
                  </a:lnTo>
                  <a:lnTo>
                    <a:pt x="1097262" y="2554937"/>
                  </a:lnTo>
                  <a:lnTo>
                    <a:pt x="1085589" y="2554937"/>
                  </a:lnTo>
                  <a:lnTo>
                    <a:pt x="1073916" y="2554937"/>
                  </a:lnTo>
                  <a:lnTo>
                    <a:pt x="1062243" y="2554937"/>
                  </a:lnTo>
                  <a:lnTo>
                    <a:pt x="1050570" y="2554937"/>
                  </a:lnTo>
                  <a:lnTo>
                    <a:pt x="1038897" y="2554937"/>
                  </a:lnTo>
                  <a:lnTo>
                    <a:pt x="1027224" y="2554937"/>
                  </a:lnTo>
                  <a:lnTo>
                    <a:pt x="1015551" y="2554937"/>
                  </a:lnTo>
                  <a:lnTo>
                    <a:pt x="1003878" y="2554937"/>
                  </a:lnTo>
                  <a:lnTo>
                    <a:pt x="992205" y="2554937"/>
                  </a:lnTo>
                  <a:lnTo>
                    <a:pt x="980532" y="2554937"/>
                  </a:lnTo>
                  <a:lnTo>
                    <a:pt x="968859" y="2554937"/>
                  </a:lnTo>
                  <a:lnTo>
                    <a:pt x="957186" y="2554937"/>
                  </a:lnTo>
                  <a:lnTo>
                    <a:pt x="945513" y="2554937"/>
                  </a:lnTo>
                  <a:lnTo>
                    <a:pt x="933840" y="2554937"/>
                  </a:lnTo>
                  <a:lnTo>
                    <a:pt x="922167" y="2554937"/>
                  </a:lnTo>
                  <a:lnTo>
                    <a:pt x="910494" y="2554937"/>
                  </a:lnTo>
                  <a:lnTo>
                    <a:pt x="898821" y="2554937"/>
                  </a:lnTo>
                  <a:lnTo>
                    <a:pt x="887148" y="2554937"/>
                  </a:lnTo>
                  <a:lnTo>
                    <a:pt x="875475" y="2554937"/>
                  </a:lnTo>
                  <a:lnTo>
                    <a:pt x="863802" y="2554937"/>
                  </a:lnTo>
                  <a:lnTo>
                    <a:pt x="852129" y="2554937"/>
                  </a:lnTo>
                  <a:lnTo>
                    <a:pt x="840456" y="2554937"/>
                  </a:lnTo>
                  <a:lnTo>
                    <a:pt x="828783" y="2554937"/>
                  </a:lnTo>
                  <a:lnTo>
                    <a:pt x="817110" y="2554937"/>
                  </a:lnTo>
                  <a:lnTo>
                    <a:pt x="805437" y="2554937"/>
                  </a:lnTo>
                  <a:lnTo>
                    <a:pt x="793764" y="2554937"/>
                  </a:lnTo>
                  <a:lnTo>
                    <a:pt x="782091" y="2554937"/>
                  </a:lnTo>
                  <a:lnTo>
                    <a:pt x="770418" y="2554937"/>
                  </a:lnTo>
                  <a:lnTo>
                    <a:pt x="758745" y="2554937"/>
                  </a:lnTo>
                  <a:lnTo>
                    <a:pt x="747072" y="2554937"/>
                  </a:lnTo>
                  <a:lnTo>
                    <a:pt x="735399" y="2554937"/>
                  </a:lnTo>
                  <a:lnTo>
                    <a:pt x="723726" y="2554937"/>
                  </a:lnTo>
                  <a:lnTo>
                    <a:pt x="712053" y="2554937"/>
                  </a:lnTo>
                  <a:lnTo>
                    <a:pt x="700380" y="2554937"/>
                  </a:lnTo>
                  <a:lnTo>
                    <a:pt x="688707" y="2554937"/>
                  </a:lnTo>
                  <a:lnTo>
                    <a:pt x="677034" y="2554937"/>
                  </a:lnTo>
                  <a:lnTo>
                    <a:pt x="665361" y="2554937"/>
                  </a:lnTo>
                  <a:lnTo>
                    <a:pt x="653688" y="2554937"/>
                  </a:lnTo>
                  <a:lnTo>
                    <a:pt x="642015" y="2554937"/>
                  </a:lnTo>
                  <a:lnTo>
                    <a:pt x="630342" y="2554937"/>
                  </a:lnTo>
                  <a:lnTo>
                    <a:pt x="618669" y="2554937"/>
                  </a:lnTo>
                  <a:lnTo>
                    <a:pt x="606996" y="2554937"/>
                  </a:lnTo>
                  <a:lnTo>
                    <a:pt x="595323" y="2554937"/>
                  </a:lnTo>
                  <a:lnTo>
                    <a:pt x="583650" y="2554937"/>
                  </a:lnTo>
                  <a:lnTo>
                    <a:pt x="571977" y="2554937"/>
                  </a:lnTo>
                  <a:lnTo>
                    <a:pt x="560304" y="2554937"/>
                  </a:lnTo>
                  <a:lnTo>
                    <a:pt x="548631" y="2554937"/>
                  </a:lnTo>
                  <a:lnTo>
                    <a:pt x="536958" y="2554937"/>
                  </a:lnTo>
                  <a:lnTo>
                    <a:pt x="525285" y="2554937"/>
                  </a:lnTo>
                  <a:lnTo>
                    <a:pt x="513612" y="2554937"/>
                  </a:lnTo>
                  <a:lnTo>
                    <a:pt x="501939" y="2554937"/>
                  </a:lnTo>
                  <a:lnTo>
                    <a:pt x="490266" y="2554937"/>
                  </a:lnTo>
                  <a:lnTo>
                    <a:pt x="478593" y="2554937"/>
                  </a:lnTo>
                  <a:lnTo>
                    <a:pt x="466920" y="2554937"/>
                  </a:lnTo>
                  <a:lnTo>
                    <a:pt x="455247" y="2554937"/>
                  </a:lnTo>
                  <a:lnTo>
                    <a:pt x="443574" y="2554937"/>
                  </a:lnTo>
                  <a:lnTo>
                    <a:pt x="431901" y="2554937"/>
                  </a:lnTo>
                  <a:lnTo>
                    <a:pt x="420228" y="2554937"/>
                  </a:lnTo>
                  <a:lnTo>
                    <a:pt x="408555" y="2554937"/>
                  </a:lnTo>
                  <a:lnTo>
                    <a:pt x="396882" y="2554937"/>
                  </a:lnTo>
                  <a:lnTo>
                    <a:pt x="385209" y="2554937"/>
                  </a:lnTo>
                  <a:lnTo>
                    <a:pt x="373536" y="2554937"/>
                  </a:lnTo>
                  <a:lnTo>
                    <a:pt x="361863" y="2554937"/>
                  </a:lnTo>
                  <a:lnTo>
                    <a:pt x="350190" y="2554937"/>
                  </a:lnTo>
                  <a:lnTo>
                    <a:pt x="338517" y="2554937"/>
                  </a:lnTo>
                  <a:lnTo>
                    <a:pt x="326844" y="2554937"/>
                  </a:lnTo>
                  <a:lnTo>
                    <a:pt x="315171" y="2554937"/>
                  </a:lnTo>
                  <a:lnTo>
                    <a:pt x="303498" y="2554937"/>
                  </a:lnTo>
                  <a:lnTo>
                    <a:pt x="291825" y="2554937"/>
                  </a:lnTo>
                  <a:lnTo>
                    <a:pt x="280152" y="2554937"/>
                  </a:lnTo>
                  <a:lnTo>
                    <a:pt x="268479" y="2554937"/>
                  </a:lnTo>
                  <a:lnTo>
                    <a:pt x="256806" y="2554937"/>
                  </a:lnTo>
                  <a:lnTo>
                    <a:pt x="245133" y="2554937"/>
                  </a:lnTo>
                  <a:lnTo>
                    <a:pt x="233460" y="2554937"/>
                  </a:lnTo>
                  <a:lnTo>
                    <a:pt x="221787" y="2554937"/>
                  </a:lnTo>
                  <a:lnTo>
                    <a:pt x="210114" y="2554937"/>
                  </a:lnTo>
                  <a:lnTo>
                    <a:pt x="198441" y="2554937"/>
                  </a:lnTo>
                  <a:lnTo>
                    <a:pt x="186768" y="2554937"/>
                  </a:lnTo>
                  <a:lnTo>
                    <a:pt x="175095" y="2554937"/>
                  </a:lnTo>
                  <a:lnTo>
                    <a:pt x="163422" y="2554937"/>
                  </a:lnTo>
                  <a:lnTo>
                    <a:pt x="151749" y="2554937"/>
                  </a:lnTo>
                  <a:lnTo>
                    <a:pt x="140076" y="2554937"/>
                  </a:lnTo>
                  <a:lnTo>
                    <a:pt x="128403" y="2554937"/>
                  </a:lnTo>
                  <a:lnTo>
                    <a:pt x="116730" y="2554937"/>
                  </a:lnTo>
                  <a:lnTo>
                    <a:pt x="105057" y="2554937"/>
                  </a:lnTo>
                  <a:lnTo>
                    <a:pt x="93384" y="2554937"/>
                  </a:lnTo>
                  <a:lnTo>
                    <a:pt x="81711" y="2554937"/>
                  </a:lnTo>
                  <a:lnTo>
                    <a:pt x="70038" y="2554937"/>
                  </a:lnTo>
                  <a:lnTo>
                    <a:pt x="58365" y="2554937"/>
                  </a:lnTo>
                  <a:lnTo>
                    <a:pt x="46692" y="2554937"/>
                  </a:lnTo>
                  <a:lnTo>
                    <a:pt x="35019" y="2554937"/>
                  </a:lnTo>
                  <a:lnTo>
                    <a:pt x="23346" y="2554937"/>
                  </a:lnTo>
                  <a:lnTo>
                    <a:pt x="11673" y="2554937"/>
                  </a:lnTo>
                  <a:lnTo>
                    <a:pt x="0" y="2554937"/>
                  </a:lnTo>
                  <a:lnTo>
                    <a:pt x="0" y="4531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92062" y="548426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2062" y="4584479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92062" y="3684692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64614" y="55223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64614" y="46225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64614" y="37227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97654" y="56501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361687" y="56501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225720" y="56501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089752" y="56501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68688" y="57107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32721" y="57123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96754" y="57117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060787" y="57107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20249" y="5851984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631424" y="4185168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7904804" y="3902432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7976804" y="3966296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76804" y="411302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985804" y="4122028"/>
              <a:ext cx="183168" cy="183167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7976804" y="4314196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7985804" y="4323196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203118" y="417551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03118" y="4378268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(bb_gip):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Domain knowledge</a:t>
            </a:r>
          </a:p>
          <a:p>
            <a:r>
              <a:t>AUC of single variable model</a:t>
            </a:r>
          </a:p>
          <a:p>
            <a:r>
              <a:t>AIC based on index on single variable model</a:t>
            </a:r>
          </a:p>
          <a:p>
            <a:r>
              <a:t>Other approaches</a:t>
            </a:r>
          </a:p>
          <a:p>
            <a:r>
              <a:t>No guarantee, trial and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tx4"/>
            <p:cNvSpPr/>
            <p:nvPr/>
          </p:nvSpPr>
          <p:spPr>
            <a:xfrm>
              <a:off x="4225033" y="5699474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333004" y="4262212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72413" y="5182299"/>
              <a:ext cx="6132866" cy="0"/>
            </a:xfrm>
            <a:custGeom>
              <a:avLst/>
              <a:gdLst/>
              <a:ahLst/>
              <a:cxnLst/>
              <a:rect l="0" t="0" r="0" b="0"/>
              <a:pathLst>
                <a:path w="6132866">
                  <a:moveTo>
                    <a:pt x="0" y="0"/>
                  </a:moveTo>
                  <a:lnTo>
                    <a:pt x="6132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72413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898987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125560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352133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578707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805280" y="5182299"/>
              <a:ext cx="0" cy="83819"/>
            </a:xfrm>
            <a:custGeom>
              <a:avLst/>
              <a:gdLst/>
              <a:ahLst/>
              <a:cxnLst/>
              <a:rect l="0" t="0" r="0" b="0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83975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10548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37122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63695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490268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716842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427099" y="3521302"/>
              <a:ext cx="0" cy="1597112"/>
            </a:xfrm>
            <a:custGeom>
              <a:avLst/>
              <a:gdLst/>
              <a:ahLst/>
              <a:cxnLst/>
              <a:rect l="0" t="0" r="0" b="0"/>
              <a:pathLst>
                <a:path h="1597112">
                  <a:moveTo>
                    <a:pt x="0" y="15971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343279" y="5118414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343279" y="4798992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343279" y="4479569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343279" y="4160147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343279" y="3840724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343279" y="3521302"/>
              <a:ext cx="83820" cy="0"/>
            </a:xfrm>
            <a:custGeom>
              <a:avLst/>
              <a:gdLst/>
              <a:ahLst/>
              <a:cxnLst/>
              <a:rect l="0" t="0" r="0" b="0"/>
              <a:pathLst>
                <a:path w="8382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92050" y="507297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92050" y="47535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92050" y="443412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92050" y="41147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92050" y="379528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92050" y="347586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427099" y="3457417"/>
              <a:ext cx="6623496" cy="1724881"/>
            </a:xfrm>
            <a:custGeom>
              <a:avLst/>
              <a:gdLst/>
              <a:ahLst/>
              <a:cxnLst/>
              <a:rect l="0" t="0" r="0" b="0"/>
              <a:pathLst>
                <a:path w="6623496" h="1724881">
                  <a:moveTo>
                    <a:pt x="0" y="1724881"/>
                  </a:moveTo>
                  <a:lnTo>
                    <a:pt x="6623496" y="1724881"/>
                  </a:lnTo>
                  <a:lnTo>
                    <a:pt x="6623496" y="0"/>
                  </a:lnTo>
                  <a:lnTo>
                    <a:pt x="0" y="0"/>
                  </a:lnTo>
                  <a:lnTo>
                    <a:pt x="0" y="1724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72413" y="3521302"/>
              <a:ext cx="6132866" cy="1597112"/>
            </a:xfrm>
            <a:custGeom>
              <a:avLst/>
              <a:gdLst/>
              <a:ahLst/>
              <a:cxnLst/>
              <a:rect l="0" t="0" r="0" b="0"/>
              <a:pathLst>
                <a:path w="6132866" h="1597112">
                  <a:moveTo>
                    <a:pt x="0" y="1597112"/>
                  </a:moveTo>
                  <a:lnTo>
                    <a:pt x="55569" y="1586477"/>
                  </a:lnTo>
                  <a:lnTo>
                    <a:pt x="141449" y="1558441"/>
                  </a:lnTo>
                  <a:lnTo>
                    <a:pt x="247537" y="1523637"/>
                  </a:lnTo>
                  <a:lnTo>
                    <a:pt x="484971" y="1439527"/>
                  </a:lnTo>
                  <a:lnTo>
                    <a:pt x="1136651" y="1207501"/>
                  </a:lnTo>
                  <a:lnTo>
                    <a:pt x="1394292" y="1129193"/>
                  </a:lnTo>
                  <a:lnTo>
                    <a:pt x="1520587" y="1108890"/>
                  </a:lnTo>
                  <a:lnTo>
                    <a:pt x="1586260" y="1080854"/>
                  </a:lnTo>
                  <a:lnTo>
                    <a:pt x="2970449" y="686410"/>
                  </a:lnTo>
                  <a:lnTo>
                    <a:pt x="4390000" y="300666"/>
                  </a:lnTo>
                  <a:lnTo>
                    <a:pt x="4885075" y="174986"/>
                  </a:lnTo>
                  <a:lnTo>
                    <a:pt x="5122509" y="129547"/>
                  </a:lnTo>
                  <a:lnTo>
                    <a:pt x="5521600" y="69607"/>
                  </a:lnTo>
                  <a:lnTo>
                    <a:pt x="5693361" y="49305"/>
                  </a:lnTo>
                  <a:lnTo>
                    <a:pt x="5844914" y="27069"/>
                  </a:lnTo>
                  <a:lnTo>
                    <a:pt x="6132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64</TotalTime>
  <Words>358</Words>
  <Application>Microsoft Office PowerPoint</Application>
  <PresentationFormat>On-screen Show 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Wingdings</vt:lpstr>
      <vt:lpstr>Genesis</vt:lpstr>
      <vt:lpstr>PowerPoint Presentation</vt:lpstr>
      <vt:lpstr>Case Study II</vt:lpstr>
      <vt:lpstr>Data</vt:lpstr>
      <vt:lpstr>Data</vt:lpstr>
      <vt:lpstr>Data</vt:lpstr>
      <vt:lpstr>EDA (GPA): Double Density Plot</vt:lpstr>
      <vt:lpstr>EDA (bb_gip): Missing Values</vt:lpstr>
      <vt:lpstr>Feature Selection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Alboukadel Kassambara</dc:creator>
  <cp:lastModifiedBy>Anhua Lin</cp:lastModifiedBy>
  <cp:revision>2</cp:revision>
  <dcterms:created xsi:type="dcterms:W3CDTF">2015-01-04T20:22:44Z</dcterms:created>
  <dcterms:modified xsi:type="dcterms:W3CDTF">2018-01-18T21:59:32Z</dcterms:modified>
</cp:coreProperties>
</file>