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1049687625" r:id="rId3"/>
    <p:sldId id="353173426" r:id="rId4"/>
    <p:sldId id="1171192791" r:id="rId5"/>
    <p:sldId id="1966676300" r:id="rId6"/>
    <p:sldId id="1306211701" r:id="rId7"/>
    <p:sldId id="1295825212" r:id="rId8"/>
    <p:sldId id="158071625" r:id="rId9"/>
    <p:sldId id="1868869148" r:id="rId10"/>
    <p:sldId id="2026703168" r:id="rId11"/>
    <p:sldId id="1034812321" r:id="rId12"/>
    <p:sldId id="200245743" r:id="rId13"/>
    <p:sldId id="1019555661" r:id="rId14"/>
    <p:sldId id="1015838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(train$bb_gip_etc_ratio_std)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Picture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10679 records in total</a:t>
            </a:r>
          </a:p>
          <a:p>
            <a:r>
              <a:t>Target variable: risk</a:t>
            </a:r>
          </a:p>
          <a:p>
            <a:r>
              <a:t>26 raw features</a:t>
            </a:r>
          </a:p>
          <a:p>
            <a:r>
              <a:t>Randomly split into 70% train and 30%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517731"/>
            <a:ext cx="5678466" cy="3586260"/>
          </a:xfrm>
        </p:spPr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1640911"/>
            <a:ext cx="8596670" cy="120249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train$bb_gip_etc_ratio_std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Domain knowledge</a:t>
            </a:r>
          </a:p>
          <a:p>
            <a:r>
              <a:t>AUC of single variable model</a:t>
            </a:r>
          </a:p>
          <a:p>
            <a:r>
              <a:t>AIC based on index on single variable model</a:t>
            </a:r>
          </a:p>
          <a:p>
            <a:r>
              <a:t>Other approaches</a:t>
            </a:r>
          </a:p>
          <a:p>
            <a:r>
              <a:t>No guarantee, trial and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339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Case Study II</vt:lpstr>
      <vt:lpstr>Data</vt:lpstr>
      <vt:lpstr>Data</vt:lpstr>
      <vt:lpstr>Data</vt:lpstr>
      <vt:lpstr>EDA (GPA): Double Density Plot</vt:lpstr>
      <vt:lpstr>EDA Example</vt:lpstr>
      <vt:lpstr>Feature Selection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3</cp:revision>
  <dcterms:created xsi:type="dcterms:W3CDTF">2014-09-12T02:18:09Z</dcterms:created>
  <dcterms:modified xsi:type="dcterms:W3CDTF">2018-01-22T15:58:31Z</dcterms:modified>
</cp:coreProperties>
</file>