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0893825" r:id="rId2"/>
    <p:sldId id="951619822" r:id="rId3"/>
    <p:sldId id="1598515319" r:id="rId4"/>
    <p:sldId id="340144456" r:id="rId5"/>
    <p:sldId id="1422164445" r:id="rId6"/>
    <p:sldId id="258465277" r:id="rId7"/>
    <p:sldId id="1676844780" r:id="rId8"/>
    <p:sldId id="1837856729" r:id="rId9"/>
    <p:sldId id="893679032" r:id="rId10"/>
    <p:sldId id="168313066" r:id="rId11"/>
    <p:sldId id="1109637746" r:id="rId12"/>
    <p:sldId id="216315641" r:id="rId13"/>
    <p:sldId id="1400649245" r:id="rId14"/>
    <p:sldId id="2096882845" r:id="rId15"/>
    <p:sldId id="1474898954" r:id="rId16"/>
    <p:sldId id="1960599724" r:id="rId17"/>
    <p:sldId id="129557654" r:id="rId18"/>
    <p:sldId id="739214194" r:id="rId19"/>
    <p:sldId id="1407834800" r:id="rId20"/>
    <p:sldId id="472400294" r:id="rId21"/>
    <p:sldId id="2115491310" r:id="rId22"/>
    <p:sldId id="2115491309" r:id="rId23"/>
    <p:sldId id="329172692" r:id="rId24"/>
    <p:sldId id="901657581" r:id="rId25"/>
    <p:sldId id="2064694127" r:id="rId26"/>
    <p:sldId id="880022032" r:id="rId27"/>
    <p:sldId id="1206961781" r:id="rId28"/>
    <p:sldId id="404255626" r:id="rId29"/>
    <p:sldId id="1125725999" r:id="rId30"/>
    <p:sldId id="2115491312" r:id="rId31"/>
    <p:sldId id="2115491313" r:id="rId32"/>
    <p:sldId id="2115491314" r:id="rId33"/>
    <p:sldId id="2115491315" r:id="rId34"/>
    <p:sldId id="2115491325" r:id="rId35"/>
    <p:sldId id="2115491326" r:id="rId36"/>
    <p:sldId id="2115491316" r:id="rId37"/>
    <p:sldId id="2115491327" r:id="rId38"/>
    <p:sldId id="2115491319" r:id="rId39"/>
    <p:sldId id="2115491320" r:id="rId40"/>
    <p:sldId id="2115491321" r:id="rId41"/>
    <p:sldId id="2115491322" r:id="rId42"/>
    <p:sldId id="2115491323" r:id="rId43"/>
    <p:sldId id="211549132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 of no payment by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result11_all!$B$13</c:f>
              <c:strCache>
                <c:ptCount val="1"/>
                <c:pt idx="0">
                  <c:v>% of no payment</c:v>
                </c:pt>
              </c:strCache>
            </c:strRef>
          </c:tx>
          <c:invertIfNegative val="0"/>
          <c:val>
            <c:numRef>
              <c:f>result11_all!$B$14:$B$23</c:f>
              <c:numCache>
                <c:formatCode>0.00%</c:formatCode>
                <c:ptCount val="10"/>
                <c:pt idx="0">
                  <c:v>0.99534883720930201</c:v>
                </c:pt>
                <c:pt idx="1">
                  <c:v>0.98148148148148195</c:v>
                </c:pt>
                <c:pt idx="2">
                  <c:v>0.93953488372092997</c:v>
                </c:pt>
                <c:pt idx="3">
                  <c:v>0.86574074074074103</c:v>
                </c:pt>
                <c:pt idx="4">
                  <c:v>0.782407407407407</c:v>
                </c:pt>
                <c:pt idx="5">
                  <c:v>0.52093023255813997</c:v>
                </c:pt>
                <c:pt idx="6">
                  <c:v>0.421296296296296</c:v>
                </c:pt>
                <c:pt idx="7">
                  <c:v>0.204651162790698</c:v>
                </c:pt>
                <c:pt idx="8">
                  <c:v>0.115740740740741</c:v>
                </c:pt>
                <c:pt idx="9">
                  <c:v>6.4814814814814797E-2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7-4065-920D-E426399DE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30048"/>
        <c:axId val="4788608"/>
      </c:barChart>
      <c:catAx>
        <c:axId val="32930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Decile</a:t>
                </a:r>
              </a:p>
            </c:rich>
          </c:tx>
          <c:overlay val="0"/>
        </c:title>
        <c:majorTickMark val="out"/>
        <c:minorTickMark val="none"/>
        <c:tickLblPos val="nextTo"/>
        <c:crossAx val="4788608"/>
        <c:crosses val="autoZero"/>
        <c:auto val="1"/>
        <c:lblAlgn val="ctr"/>
        <c:lblOffset val="100"/>
        <c:noMultiLvlLbl val="0"/>
      </c:catAx>
      <c:valAx>
        <c:axId val="4788608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payment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32930048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Students by Risk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risk_result_11_15!$B$27</c:f>
              <c:strCache>
                <c:ptCount val="1"/>
                <c:pt idx="0">
                  <c:v># of students</c:v>
                </c:pt>
              </c:strCache>
            </c:strRef>
          </c:tx>
          <c:invertIfNegative val="0"/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risk_result_11_15!$B$28:$B$37</c:f>
              <c:numCache>
                <c:formatCode>General</c:formatCode>
                <c:ptCount val="10"/>
                <c:pt idx="0">
                  <c:v>115</c:v>
                </c:pt>
                <c:pt idx="1">
                  <c:v>222</c:v>
                </c:pt>
                <c:pt idx="2">
                  <c:v>167</c:v>
                </c:pt>
                <c:pt idx="3">
                  <c:v>139</c:v>
                </c:pt>
                <c:pt idx="4">
                  <c:v>147</c:v>
                </c:pt>
                <c:pt idx="5">
                  <c:v>119</c:v>
                </c:pt>
                <c:pt idx="6">
                  <c:v>135</c:v>
                </c:pt>
                <c:pt idx="7">
                  <c:v>152</c:v>
                </c:pt>
                <c:pt idx="8">
                  <c:v>160</c:v>
                </c:pt>
                <c:pt idx="9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B-4306-BC1E-628360D5E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52416"/>
        <c:axId val="33454336"/>
      </c:barChart>
      <c:lineChart>
        <c:grouping val="stacked"/>
        <c:varyColors val="0"/>
        <c:ser>
          <c:idx val="1"/>
          <c:order val="1"/>
          <c:tx>
            <c:strRef>
              <c:f>risk_result_11_15!$C$27</c:f>
              <c:strCache>
                <c:ptCount val="1"/>
                <c:pt idx="0">
                  <c:v>% no pay</c:v>
                </c:pt>
              </c:strCache>
            </c:strRef>
          </c:tx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risk_result_11_15!$C$28:$C$37</c:f>
              <c:numCache>
                <c:formatCode>0%</c:formatCode>
                <c:ptCount val="10"/>
                <c:pt idx="0">
                  <c:v>7.0000000000000007E-2</c:v>
                </c:pt>
                <c:pt idx="1">
                  <c:v>0.09</c:v>
                </c:pt>
                <c:pt idx="2">
                  <c:v>0.13</c:v>
                </c:pt>
                <c:pt idx="3">
                  <c:v>0.28999999999999998</c:v>
                </c:pt>
                <c:pt idx="4">
                  <c:v>0.33</c:v>
                </c:pt>
                <c:pt idx="5">
                  <c:v>0.48</c:v>
                </c:pt>
                <c:pt idx="6">
                  <c:v>0.5</c:v>
                </c:pt>
                <c:pt idx="7">
                  <c:v>0.72</c:v>
                </c:pt>
                <c:pt idx="8">
                  <c:v>0.86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FB-4306-BC1E-628360D5E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66624"/>
        <c:axId val="33464704"/>
      </c:lineChart>
      <c:catAx>
        <c:axId val="33452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risk decile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33454336"/>
        <c:crosses val="autoZero"/>
        <c:auto val="1"/>
        <c:lblAlgn val="ctr"/>
        <c:lblOffset val="100"/>
        <c:noMultiLvlLbl val="0"/>
      </c:catAx>
      <c:valAx>
        <c:axId val="33454336"/>
        <c:scaling>
          <c:orientation val="minMax"/>
          <c:max val="8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students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452416"/>
        <c:crosses val="autoZero"/>
        <c:crossBetween val="between"/>
        <c:majorUnit val="100"/>
      </c:valAx>
      <c:valAx>
        <c:axId val="3346470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 students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33466624"/>
        <c:crosses val="max"/>
        <c:crossBetween val="between"/>
        <c:majorUnit val="0.1"/>
      </c:valAx>
      <c:catAx>
        <c:axId val="33466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464704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 &lt;-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glm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(tc ~ . - id - ret,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family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binomial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dat)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 &lt;- psmodel$fitted.values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Applications of Statistics in Education Business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sz="2800" dirty="0"/>
              <a:t>Anhua Lin</a:t>
            </a:r>
          </a:p>
        </p:txBody>
      </p:sp>
      <p:sp>
        <p:nvSpPr>
          <p:cNvPr id="3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dirty="0"/>
              <a:t>2018-0</a:t>
            </a:r>
            <a:r>
              <a:rPr lang="en-US" dirty="0"/>
              <a:t>2</a:t>
            </a:r>
            <a:r>
              <a:rPr dirty="0"/>
              <a:t>-1</a:t>
            </a: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Ignore other potential confounders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2960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323781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41796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512143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776691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387087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296505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065042" y="4241434"/>
              <a:ext cx="1406416" cy="1441075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6190412" y="3422939"/>
              <a:ext cx="1406416" cy="225957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4783996" y="3412985"/>
              <a:ext cx="1406416" cy="22695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tx20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473581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38299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292417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47766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38708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29650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34.412,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4.46e-09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-0.2419361 -0.1195024
sample estimates:
   prop 1    prop 2 
0.5010989 0.6818182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8777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198303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208832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693039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703568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2714096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061389" y="2992281"/>
              <a:ext cx="1403676" cy="269022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657713" y="3425383"/>
              <a:ext cx="1403676" cy="225712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776994" y="3823174"/>
              <a:ext cx="1403676" cy="185933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5216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62690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73218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46930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3703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27140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6.5059,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0.01075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0.01859016 0.14221940
sample estimates:
   prop 1    prop 2 
0.6241758 0.5437710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9650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52450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75249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98049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910505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413850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3366495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89820" y="259449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173080" y="2673770"/>
              <a:ext cx="1487444" cy="300874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85635" y="4831225"/>
              <a:ext cx="1487444" cy="85128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991069" y="4910505"/>
              <a:ext cx="1487444" cy="77200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962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9762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2561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5361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49105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155026" y="41385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55026" y="33664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155026" y="25944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0.53413,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0.4649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-0.03102598  0.07210342
sample estimates:
   prop 1    prop 2 
0.8000000 0.7794613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Standardized Mean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SMD is the difference in means between groups, divided by (pooled) standard deviation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</a:t>
            </a:r>
            <a:r>
              <a:rPr lang="en-US" sz="2400" dirty="0"/>
              <a:t>s</a:t>
            </a:r>
            <a:r>
              <a:rPr sz="2400" dirty="0"/>
              <a:t> &lt; 0.1 indicate adequate balance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</a:t>
            </a:r>
            <a:r>
              <a:rPr lang="en-US" sz="2400" dirty="0"/>
              <a:t>s</a:t>
            </a:r>
            <a:r>
              <a:rPr sz="2400" dirty="0"/>
              <a:t> 0.1 - 0.2 are not too alarming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</a:t>
            </a:r>
            <a:r>
              <a:rPr lang="en-US" sz="2400" dirty="0"/>
              <a:t>s</a:t>
            </a:r>
            <a:r>
              <a:rPr sz="2400" dirty="0"/>
              <a:t> &gt; 0.2 indicate serious imbalance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SMD Before Matching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4048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Before.Matching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Control.594.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Treatment.455.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0.40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46.72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44.88 (11.61)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0.68 (0.47)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0.50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0.23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0.78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0.80 (0.40)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35.12 (31.24)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39.00 (29.85)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0.25 (0.43)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t>Propensity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/>
          <a:p>
            <a:r>
              <a:rPr lang="en-US" sz="2000" dirty="0"/>
              <a:t>Definition</a:t>
            </a:r>
          </a:p>
          <a:p>
            <a:r>
              <a:rPr lang="en-US" sz="2000" dirty="0"/>
              <a:t>Balancing score</a:t>
            </a:r>
          </a:p>
          <a:p>
            <a:r>
              <a:rPr sz="2000" dirty="0"/>
              <a:t>Estimate propensity scores by model</a:t>
            </a:r>
          </a:p>
          <a:p>
            <a:r>
              <a:rPr sz="2000" dirty="0"/>
              <a:t>Usually use logistic regression</a:t>
            </a:r>
          </a:p>
          <a:p>
            <a:r>
              <a:rPr sz="2000" dirty="0"/>
              <a:t>Also may use other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 err="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glm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~ . - id - ret,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family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binomial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psmodel$fitted.values</a:t>
            </a: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Business requests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Similarity with clinical trials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Support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861737" y="3243982"/>
            <a:ext cx="7868758" cy="2495627"/>
            <a:chOff x="861737" y="3243982"/>
            <a:chExt cx="7868758" cy="2495627"/>
          </a:xfrm>
        </p:grpSpPr>
        <p:sp>
          <p:nvSpPr>
            <p:cNvPr id="4" name="pt4"/>
            <p:cNvSpPr/>
            <p:nvPr/>
          </p:nvSpPr>
          <p:spPr>
            <a:xfrm>
              <a:off x="5488706" y="34151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2817389" y="3411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5468905" y="34174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5897199" y="35814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429836" y="4451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899389" y="45107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72122" y="44195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743074" y="4630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852475" y="33236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703485" y="33536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966805" y="4594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405992" y="4427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6128824" y="35891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235864" y="44295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739670" y="4388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236032" y="44542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585237" y="4534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969166" y="44522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307611" y="4479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590341" y="35886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106199" y="4671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415445" y="4574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901253" y="3243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687036" y="33325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464812" y="32760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572969" y="44597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833530" y="33621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837127" y="4335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613413" y="46539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748851" y="4638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313488" y="33501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535107" y="450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008940" y="43541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5853817" y="3617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4084384" y="4527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5301299" y="43617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230728" y="3543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671731" y="32978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5256287" y="32537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780076" y="45249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4162664" y="3646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4817674" y="4717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818600" y="35333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119744" y="35127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900753" y="43362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715000" y="46431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647111" y="46198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4056169" y="4746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4421386" y="46681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774956" y="35631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4343809" y="33223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601264" y="33206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4684327" y="4591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514947" y="45676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4337347" y="35545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3866714" y="43759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847471" y="32607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4437329" y="43802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047245" y="4381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5451931" y="45201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4223369" y="3633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941059" y="46488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4663832" y="35228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4044225" y="33182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195584" y="36447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4701541" y="4647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169678" y="3545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636520" y="4344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5568685" y="35185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902118" y="33773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955659" y="36196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991394" y="4406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701001" y="4642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4125308" y="4741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389739" y="45979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3260883" y="3346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4583459" y="33558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115967" y="34582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281144" y="43851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4620428" y="4722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4971854" y="3659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4633501" y="45089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4127886" y="4710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4624135" y="46341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4618393" y="4354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5819048" y="47032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4195587" y="34355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3580471" y="44971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3741411" y="34695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3477580" y="47084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3335218" y="34691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5848818" y="33311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4019883" y="4624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3576377" y="3509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5576405" y="32697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4763020" y="4398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4070893" y="34698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5560944" y="35716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4995937" y="4515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3870795" y="4479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977875" y="4743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860307" y="33514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170748" y="35566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983585" y="3418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4544233" y="46648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488555" y="32767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175802" y="36163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573111" y="33934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3543864" y="46297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3650537" y="4710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393664" y="3561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4449571" y="45016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3791916" y="3287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389817" y="46309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3915923" y="3606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5609026" y="33243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499728" y="3501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3718968" y="4476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5852985" y="4716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700851" y="46603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960969" y="45934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820512" y="44797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4574154" y="47336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306642" y="33155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358004" y="3250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201082" y="3405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143282" y="35358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4359691" y="44543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677786" y="47491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473336" y="36006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687073" y="43438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858061" y="33749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4891371" y="3274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800865" y="32932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674383" y="3335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846788" y="33516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105302" y="3378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325699" y="4729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5777444" y="45941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857273" y="35193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4806472" y="4569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725651" y="3332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4748514" y="46973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361730" y="35152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462492" y="4618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965657" y="3375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4086037" y="35935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4835940" y="4734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5197539" y="35721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488514" y="43803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528626" y="32513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414463" y="43384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5136768" y="32770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630432" y="4482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360564" y="46906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3295529" y="3606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5697205" y="35830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3323091" y="4547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333821" y="34101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656294" y="3557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113153" y="32957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3668909" y="45672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488088" y="36479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758974" y="34814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142044" y="45294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144672" y="44920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196701" y="3304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810203" y="4428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500674" y="3324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532955" y="47307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435574" y="34926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120571" y="4588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5139644" y="3516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479823" y="43484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553735" y="4480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954344" y="3557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5836906" y="32992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3800827" y="34200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497047" y="3385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251511" y="33135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5326755" y="45327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3930348" y="4469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287963" y="4446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407562" y="4555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3961511" y="33135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5933120" y="3553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288743" y="45238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401485" y="34930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141647" y="46073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787714" y="4414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300717" y="3643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540833" y="34056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366248" y="47303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3957583" y="4367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118366" y="35951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111829" y="44800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4079509" y="43568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4871627" y="33225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261382" y="45951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106426" y="47522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4610864" y="4729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4432807" y="32483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429126" y="43894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060181" y="45286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4823747" y="35652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033553" y="35096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3348939" y="44265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54631" y="4413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4614576" y="46269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4748483" y="33391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4172953" y="4533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3803745" y="33028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4172467" y="46389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4074805" y="43851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4928139" y="3435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4510330" y="4434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3876185" y="44793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092774" y="44841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4130276" y="35310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3543689" y="45644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685165" y="460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4082252" y="44849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4358044" y="46207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822321" y="45375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4283408" y="34147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5982164" y="32990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4135848" y="3476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3709104" y="4604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4771415" y="43475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4828708" y="4552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4376417" y="4685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4624504" y="4750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5126244" y="46588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5882126" y="3436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5907536" y="33778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538288" y="46765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5240835" y="3438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5162916" y="34886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4678027" y="4422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4441189" y="47429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4213121" y="32443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5176148" y="35876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5507659" y="34641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5601330" y="33744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5749641" y="33356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426477" y="33602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070417" y="3244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4876385" y="4737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3047658" y="46427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6329004" y="3646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4328653" y="4723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4152850" y="34759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626202" y="45550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4451211" y="45263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3993188" y="32757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3948026" y="33022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565516" y="4547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4201890" y="45193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3865741" y="46618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4031205" y="4550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5027720" y="3619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6142658" y="35665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4963956" y="35554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555906" y="34118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3975484" y="36184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4523041" y="44728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5353698" y="4611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4940235" y="3447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5818539" y="34905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783805" y="3585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4526813" y="44301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4116694" y="47089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4463740" y="44375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918036" y="35529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4558017" y="3638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4323537" y="46384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4566960" y="44431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3557203" y="43537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5390614" y="4438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4004400" y="34565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4092479" y="43329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913221" y="34715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4644559" y="4468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542800" y="4472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5678859" y="44870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5757515" y="45345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3365939" y="45963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5694462" y="34872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5007380" y="44123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3924429" y="4382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486698" y="33408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4899151" y="33990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4857579" y="44138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4989940" y="4473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241197" y="35847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4167091" y="4715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5744537" y="33111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3743574" y="43667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4271018" y="4734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5512963" y="45189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4313579" y="46245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5263545" y="45670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5707242" y="34118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3706989" y="33697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4286178" y="4499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4823348" y="3588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3809694" y="4351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3606874" y="46776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4735238" y="4539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4091939" y="4358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5362713" y="43831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3143649" y="45886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6865387" y="3660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3217377" y="4544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4547204" y="4418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4682502" y="34051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5195248" y="45200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040154" y="47269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4272742" y="46818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104115" y="35064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4908979" y="4388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5184990" y="35735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402335" y="36050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121703" y="46017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4557489" y="44002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5455121" y="32763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4469570" y="45516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4425278" y="46638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5907240" y="45563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4814553" y="43530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4385594" y="44560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4151829" y="35536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985126" y="33808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3772326" y="33179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350320" y="4428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4225117" y="43407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615823" y="34309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4597584" y="3662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4413433" y="46072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071732" y="33556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852220" y="46584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5573907" y="36563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5102687" y="34737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2881089" y="32605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3988060" y="4658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2967479" y="36170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5833396" y="33391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7103634" y="33779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4249856" y="45617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389170" y="3306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4279526" y="35080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120321" y="3572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3976858" y="3358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4355162" y="3325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5115331" y="3508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5428824" y="33309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4131105" y="4394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4381107" y="4515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296348" y="4436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5915704" y="3526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925236" y="4636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5773628" y="4693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5650014" y="43697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4929303" y="47414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4521661" y="44991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558426" y="3266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4014285" y="35594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4528098" y="4746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995329" y="34548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4049096" y="4424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007677" y="4724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5810552" y="35848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5670197" y="32795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4307063" y="35675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5571854" y="36212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5791249" y="4403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3711517" y="47194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7309809" y="36516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5186434" y="4635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4759011" y="469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4424062" y="3589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6030137" y="3343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4937707" y="4480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4657007" y="3311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785588" y="3530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6244991" y="33350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206710" y="35310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4016498" y="47093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4835289" y="36590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4118480" y="441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3806647" y="34782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5785984" y="36406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4989190" y="34080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6026388" y="4427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4287571" y="4582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4624306" y="47023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4451583" y="45516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5374827" y="44898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4741716" y="4610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4078116" y="46446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4253925" y="44784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4211344" y="47093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4644640" y="4647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3410247" y="46113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221303" y="45075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6287252" y="4352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557400" y="35591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4100644" y="46988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5844845" y="3407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3935766" y="46339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4493462" y="44240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4493860" y="34512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5346875" y="4452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5368301" y="4712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4107650" y="36176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3171347" y="3564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3749359" y="46254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5158658" y="4346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4536079" y="45130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3049106" y="44895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410066" y="36585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5441569" y="4616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3439971" y="4584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5933310" y="46925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5243279" y="4467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3731106" y="32524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4274459" y="34210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5767898" y="4705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5538942" y="4630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5473451" y="35215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6699992" y="3434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4301376" y="4488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971692" y="36621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4689766" y="45919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6196855" y="4622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4457532" y="43862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4551084" y="4533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4279768" y="35600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4057513" y="44310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6465942" y="4617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4491514" y="35386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4741764" y="3632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3436345" y="47236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5847104" y="35661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4549684" y="4544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6168774" y="34347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4754121" y="44067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6163670" y="46390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3636583" y="36310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6196778" y="33419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4054211" y="33316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5851874" y="4584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3743495" y="4547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5739992" y="3320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3912137" y="46739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3726887" y="34531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5916804" y="32846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4274313" y="46581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5352711" y="46124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4415080" y="47017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3986613" y="47035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5255950" y="34575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3577859" y="4720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4164210" y="35349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4052744" y="44184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4517209" y="4575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5343889" y="33094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5027536" y="44080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4524505" y="3539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4852288" y="47228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5311725" y="44075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4761479" y="45640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4639077" y="35009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4535916" y="34706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4493443" y="43543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3819013" y="4565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6997636" y="34943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3918110" y="35518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4181802" y="44304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5122145" y="47043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4533251" y="45092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3975780" y="4326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3968280" y="4649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4419791" y="46346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322555" y="4488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6797578" y="32534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4360272" y="4393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6834949" y="34439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4982785" y="44909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2664761" y="36415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5708259" y="3675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5735687" y="32622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5941835" y="34588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3766029" y="44448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5969002" y="44982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3319861" y="4372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4412580" y="35415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5466417" y="3442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4661056" y="33821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3668441" y="34136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4124931" y="46838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5593733" y="36418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3741085" y="3273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6220983" y="3604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4387722" y="32735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3927579" y="34524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4962834" y="47135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5946108" y="3399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4476679" y="45351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5821661" y="34756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3878254" y="35190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5027856" y="46916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4322637" y="43732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4733049" y="32752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4033525" y="44683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5775390" y="34868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2873995" y="4625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3609442" y="4450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3863513" y="4348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4614273" y="34359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6755932" y="36717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5183162" y="46302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3593363" y="34306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4403281" y="44652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4230230" y="45124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4623977" y="47590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4245345" y="4636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3919872" y="47160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5180660" y="36477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4384753" y="36380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4003244" y="4751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5156033" y="4608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3915270" y="47360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6376335" y="36083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4444686" y="35239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4964205" y="32445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4894175" y="4339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5750823" y="3267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5252991" y="46871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3796042" y="43851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3190051" y="47579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4312709" y="4524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4641074" y="4731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5390868" y="44920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6047370" y="325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3527650" y="45691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4090683" y="4647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6009548" y="3522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5910488" y="34178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4550793" y="36067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4543954" y="35629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4442036" y="43452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3789531" y="4509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4598287" y="34731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4035388" y="4409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5110779" y="44088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4668374" y="45463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5600263" y="4511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4354740" y="33056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3601282" y="46564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3083122" y="45012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5569767" y="4338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3334156" y="4726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4721784" y="34220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4130470" y="44142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4327418" y="4352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4540532" y="35169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3968114" y="45524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5151958" y="34901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3825798" y="4527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5454273" y="34800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3673321" y="32733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4847044" y="4592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4282671" y="44409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3868011" y="43940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5045035" y="46740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5652340" y="33507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5417908" y="4657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4291457" y="3473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3724908" y="4506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3646900" y="46268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4850243" y="32669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4524811" y="4370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5021848" y="4409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6341049" y="44289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6738495" y="35405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3686985" y="33166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4182934" y="3609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5700941" y="44131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5475537" y="47079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6191097" y="4645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5315757" y="45436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4848377" y="45524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5016232" y="36093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4666620" y="47203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5891025" y="34967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4158351" y="4751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5672419" y="33688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5315547" y="3436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6779461" y="3458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6048443" y="34772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3168395" y="45808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2900431" y="44810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5246803" y="36169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5595246" y="47184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6054547" y="34433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4614618" y="34036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4368836" y="35321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5295666" y="46786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4977437" y="44150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3432933" y="47443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4414399" y="44739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4416808" y="35848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4296031" y="46009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3138983" y="34354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3666980" y="4504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4602043" y="43974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2833285" y="36225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3979169" y="3580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4683656" y="4496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5309744" y="46628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6462212" y="35306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5269013" y="46421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5304251" y="47059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6153259" y="33924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4583013" y="36392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4799841" y="3592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4787975" y="44339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4329272" y="33162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4019883" y="45515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4419772" y="44018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4146513" y="4580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5244841" y="4651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3769668" y="4555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4263102" y="4708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4682014" y="44181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4126430" y="32839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5749942" y="45843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4841849" y="4578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4074890" y="45854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5719175" y="35273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5261608" y="45410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4572296" y="34376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4341010" y="44257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3384343" y="34415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5495779" y="43808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3811226" y="32737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3669715" y="35890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5494886" y="46925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3888406" y="45318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5876826" y="34068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3582892" y="4406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4837566" y="339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3878150" y="35049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7106005" y="34309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5369694" y="35912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4271071" y="4425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4281843" y="4657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4385029" y="35598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3608296" y="46725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4747654" y="3388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3772028" y="4362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3462767" y="3653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4692446" y="33447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3976560" y="33190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4430580" y="45254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5108577" y="33340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4164349" y="44925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4080609" y="3315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4499681" y="44901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4466685" y="34271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5962520" y="45508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6081577" y="47258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3601552" y="3438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4595154" y="3544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3555880" y="4755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3482553" y="33566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4214571" y="4640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4984073" y="32831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3007798" y="45650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5334998" y="35847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4063807" y="44916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5735155" y="4385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3703611" y="3593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6620015" y="3453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5506807" y="33975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5222367" y="36644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4194648" y="35039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4209068" y="4720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3259329" y="33419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3559019" y="44168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4041129" y="36274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5054527" y="45276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3897724" y="43980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5846169" y="32704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5907406" y="34832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4102197" y="43384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4329526" y="36536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4289043" y="3475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4701792" y="47359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4585498" y="35444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5175790" y="44178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4052036" y="4707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4495240" y="45272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5235607" y="47292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3735766" y="3581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4579056" y="4434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4715254" y="34663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3136606" y="34716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4797731" y="45935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5488427" y="44008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6529041" y="35153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6625486" y="32569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4353179" y="4504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3819589" y="45651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4891352" y="4654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6755457" y="35580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6488346" y="34524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3562047" y="44537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6000748" y="4488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4488631" y="47212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3703412" y="43573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4761707" y="44406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3779049" y="45181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3772557" y="3358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3166648" y="43933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3829754" y="4623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4102492" y="47091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5053871" y="44447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4840445" y="45151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4643478" y="36001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5592484" y="33142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3769294" y="3321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3826407" y="35126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3853356" y="35706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5843423" y="35127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4202602" y="35278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3950873" y="45074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5066477" y="45547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4743855" y="3445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4245547" y="4662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5944337" y="45179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4313100" y="35964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5024584" y="35026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5814899" y="33072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4115706" y="4406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5986819" y="3300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3827880" y="4743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5282666" y="33600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5905779" y="33764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5934833" y="43542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6153476" y="34510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6806446" y="36405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4444696" y="4725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4064951" y="46199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3815018" y="44938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3976368" y="34696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3908720" y="3394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4490983" y="34196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3950963" y="47005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5633406" y="44964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4017660" y="4406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4134513" y="4608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4169938" y="43805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3457691" y="33987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7072348" y="35547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5714569" y="46059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5973185" y="33366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4106982" y="36002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5654783" y="4699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4129254" y="47443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6603099" y="3352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4600490" y="36652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5763767" y="45407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5620173" y="33373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4153911" y="46067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4233485" y="47369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4007327" y="4601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3953131" y="47165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5327236" y="36652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5577905" y="33732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5535233" y="47128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3492099" y="32653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4625577" y="3559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3921931" y="4411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3936534" y="34575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3433041" y="4441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4108542" y="44887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4646212" y="33429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4481481" y="4366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6409952" y="34634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4253629" y="4750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4345138" y="36652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3611874" y="4591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3545959" y="34082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4475257" y="3439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3731811" y="46016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5203304" y="4434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3828222" y="47388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4455787" y="4738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3219020" y="34137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5518695" y="3599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3908292" y="45113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5361939" y="45154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6984356" y="33081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5209430" y="4637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4063559" y="45336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3425948" y="45997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3403289" y="45564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3503127" y="46430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6639412" y="35972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3551574" y="4418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4927004" y="45763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4866301" y="4542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4291375" y="43910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6940221" y="36459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4234410" y="43550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5289246" y="36606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3674089" y="4457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3834987" y="4437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4146889" y="43777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3490675" y="35658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3790275" y="4585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5823316" y="3273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4571571" y="33708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5376143" y="47492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4699174" y="47144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4069510" y="35269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4641732" y="4698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5660229" y="44326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4793899" y="4485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7102726" y="34543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4646048" y="35149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3827663" y="4486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3985290" y="47495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5311909" y="46884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4997286" y="44326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5973980" y="3482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5475422" y="34738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5486754" y="45935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3913545" y="3454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5356578" y="44281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4116132" y="33252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3884976" y="47067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4233432" y="46977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4456933" y="44762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4336916" y="4623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3385059" y="43665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4209161" y="33957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5495334" y="45248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4943907" y="4681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4787158" y="33684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4928401" y="32878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5557025" y="45264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5242293" y="44961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4311676" y="44982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5156905" y="3344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5604189" y="33304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4086832" y="33058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5886514" y="35863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5730079" y="4429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3639929" y="43847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3652490" y="47389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4154304" y="35856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4811763" y="44324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4453739" y="34481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3921984" y="46365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5410053" y="4412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7028134" y="34171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5477770" y="32895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3739535" y="35216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4098022" y="45696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4504770" y="33447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3446474" y="46819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6134681" y="3629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4345181" y="43808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4570379" y="33351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3935068" y="44996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5844258" y="35904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3949730" y="4567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3914736" y="33714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3681903" y="46755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4403836" y="32820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4173427" y="4440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4465533" y="4745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5202505" y="36700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4980726" y="34592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3545776" y="44599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2682712" y="33272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3396287" y="44886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4324702" y="3350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4114524" y="4337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3659272" y="47045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4273468" y="45935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5523429" y="4360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5303315" y="43496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5910868" y="33658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3870720" y="4746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4231762" y="44192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4065395" y="46356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6689097" y="33768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3715771" y="46138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4719940" y="34270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4201080" y="44791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4390501" y="47197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5672011" y="4730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3984848" y="4367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3433742" y="47234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5662476" y="35846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5377481" y="46561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4526841" y="34838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3545672" y="44204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5238457" y="3647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2814583" y="33189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3008074" y="43973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4856410" y="33855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4110547" y="4404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5980036" y="43904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2942263" y="32494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3910725" y="45839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4673699" y="47138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5675040" y="3327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3213773" y="45107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3792118" y="44967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3140522" y="46386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5340950" y="47414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4751940" y="45246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4453103" y="4415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3351387" y="45246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4717898" y="36598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6217016" y="45642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3791093" y="32674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4002747" y="4438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4516604" y="36419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4957888" y="45263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5156117" y="34362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5431918" y="45901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3781114" y="4548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3105201" y="45157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3906986" y="45190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6463322" y="35001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4687531" y="32777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3649562" y="45623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2474247" y="33837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5048449" y="4345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3959872" y="3484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5273605" y="34085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4840065" y="47436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4822776" y="3413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3338560" y="45509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3870314" y="4488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5498300" y="46208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4640463" y="43724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3521999" y="47307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4370221" y="45448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3726299" y="4475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3556383" y="44110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4418618" y="45640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4496699" y="47339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5268992" y="43582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5047079" y="44373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4008094" y="4559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3764419" y="46325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6931939" y="33361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3973066" y="45694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3764436" y="4444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5335112" y="35087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5635833" y="4541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3961393" y="4366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6059574" y="34394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4508937" y="46533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3650875" y="34448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2872308" y="3614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3860993" y="33397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4264792" y="4467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4197518" y="36212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3564799" y="46611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3818663" y="47073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3284320" y="46420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3584619" y="34513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3795345" y="4467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3830130" y="44180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3470545" y="34645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2878940" y="33368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4575006" y="4408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4844486" y="4437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3029853" y="4397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5526135" y="35606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4490513" y="4417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5881888" y="46125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4172851" y="47422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4123536" y="4365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3417507" y="4438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3674953" y="46039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3142625" y="4738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5935669" y="3422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4538372" y="4336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3921403" y="44115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3706715" y="47325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3469714" y="45205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3386758" y="46895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6009696" y="34139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5277626" y="44929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3795879" y="43710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5719422" y="33245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4071315" y="4733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5824729" y="455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5561229" y="34176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5261618" y="32599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7102679" y="35343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3564352" y="43696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4492559" y="34133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4244479" y="4398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4181193" y="4358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3663243" y="32907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3362421" y="44339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3841286" y="46460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3112649" y="33749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3502752" y="44144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3844300" y="34918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3465782" y="45275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5956416" y="43986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4149516" y="4578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4327209" y="45281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3406934" y="35751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4067467" y="33860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4227333" y="44614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5910956" y="32998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5470785" y="32911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4201890" y="44464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3748920" y="33998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6997550" y="35546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5986313" y="36275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3829611" y="46501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3942194" y="46756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5568768" y="45160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4181311" y="47026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5284507" y="46063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4665567" y="44669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5134905" y="36664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5072455" y="35431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4096180" y="4550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3615931" y="33146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5793084" y="3317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3289541" y="35534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4335698" y="34439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4454680" y="4696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5445030" y="45816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5064069" y="44497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3" name="pl1053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l1054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l1055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l1056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l1057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l1058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9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tx1060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861738" y="4506183"/>
              <a:ext cx="40736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861737" y="3437044"/>
              <a:ext cx="578756" cy="702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4670933" y="5624317"/>
              <a:ext cx="944748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Propensity score</a:t>
              </a:r>
            </a:p>
          </p:txBody>
        </p:sp>
        <p:sp>
          <p:nvSpPr>
            <p:cNvPr id="1069" name="pl1069"/>
            <p:cNvSpPr/>
            <p:nvPr/>
          </p:nvSpPr>
          <p:spPr>
            <a:xfrm>
              <a:off x="3887859" y="4179550"/>
              <a:ext cx="1101643" cy="0"/>
            </a:xfrm>
            <a:custGeom>
              <a:avLst/>
              <a:gdLst/>
              <a:ahLst/>
              <a:cxnLst/>
              <a:rect l="0" t="0" r="0" b="0"/>
              <a:pathLst>
                <a:path w="1101643">
                  <a:moveTo>
                    <a:pt x="0" y="0"/>
                  </a:moveTo>
                  <a:lnTo>
                    <a:pt x="1101643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70"/>
            <p:cNvSpPr/>
            <p:nvPr/>
          </p:nvSpPr>
          <p:spPr>
            <a:xfrm>
              <a:off x="4328860" y="4125418"/>
              <a:ext cx="0" cy="108263"/>
            </a:xfrm>
            <a:custGeom>
              <a:avLst/>
              <a:gdLst/>
              <a:ahLst/>
              <a:cxnLst/>
              <a:rect l="0" t="0" r="0" b="0"/>
              <a:pathLst>
                <a:path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l1071"/>
            <p:cNvSpPr/>
            <p:nvPr/>
          </p:nvSpPr>
          <p:spPr>
            <a:xfrm>
              <a:off x="4144069" y="3854760"/>
              <a:ext cx="1677355" cy="0"/>
            </a:xfrm>
            <a:custGeom>
              <a:avLst/>
              <a:gdLst/>
              <a:ahLst/>
              <a:cxnLst/>
              <a:rect l="0" t="0" r="0" b="0"/>
              <a:pathLst>
                <a:path w="1677355">
                  <a:moveTo>
                    <a:pt x="0" y="0"/>
                  </a:moveTo>
                  <a:lnTo>
                    <a:pt x="1677355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l1072"/>
            <p:cNvSpPr/>
            <p:nvPr/>
          </p:nvSpPr>
          <p:spPr>
            <a:xfrm>
              <a:off x="4907087" y="3800629"/>
              <a:ext cx="0" cy="108263"/>
            </a:xfrm>
            <a:custGeom>
              <a:avLst/>
              <a:gdLst/>
              <a:ahLst/>
              <a:cxnLst/>
              <a:rect l="0" t="0" r="0" b="0"/>
              <a:pathLst>
                <a:path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Propensity Score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/>
          <a:p>
            <a:r>
              <a:rPr sz="2000" dirty="0"/>
              <a:t>Match on the logit of propensity scores</a:t>
            </a:r>
          </a:p>
          <a:p>
            <a:r>
              <a:rPr sz="2000" dirty="0"/>
              <a:t>May try greedy match and optimal match and different caliper</a:t>
            </a:r>
            <a:r>
              <a:rPr lang="en-US" sz="2000" dirty="0"/>
              <a:t>s</a:t>
            </a:r>
            <a:endParaRPr sz="2000" dirty="0"/>
          </a:p>
          <a:p>
            <a:r>
              <a:rPr sz="2000" dirty="0"/>
              <a:t>The goal is to balance confounders across treatment and control groups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 &lt;- </a:t>
            </a:r>
            <a:r>
              <a:rPr sz="1800" dirty="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 {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(p)-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-p)}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dat$tc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M=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X=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replace=</a:t>
            </a:r>
            <a:r>
              <a:rPr sz="1800" dirty="0" err="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dirty="0" err="1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matched&lt;-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 dirty="0" err="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1" dirty="0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1" dirty="0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800" i="1" dirty="0" err="1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index.control</a:t>
            </a:r>
            <a:r>
              <a:rPr sz="1800" i="1" dirty="0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)]), ]</a:t>
            </a:r>
          </a:p>
        </p:txBody>
      </p:sp>
    </p:spTree>
    <p:extLst>
      <p:ext uri="{BB962C8B-B14F-4D97-AF65-F5344CB8AC3E}">
        <p14:creationId xmlns:p14="http://schemas.microsoft.com/office/powerpoint/2010/main" val="25909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39175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052505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2965834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59584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509169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065042" y="3337178"/>
              <a:ext cx="1406416" cy="2345331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6190412" y="3193853"/>
              <a:ext cx="1406416" cy="248865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783996" y="2737816"/>
              <a:ext cx="1406416" cy="294469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929621" y="455496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346829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155026" y="45958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35091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0.48552, df = 1, p-value = 0.4859
alternative hypothesis: two.sided
95 percent confidence interval:
 -0.09620702  0.04344923
sample estimates:
   prop 1    prop 2 
0.5419664 0.5683453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85327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190961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19659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68814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693778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2699411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061389" y="2809102"/>
              <a:ext cx="1403676" cy="287340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657713" y="3584087"/>
              <a:ext cx="1403676" cy="2098422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776994" y="3798699"/>
              <a:ext cx="1403676" cy="1883811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4726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5289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5853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46881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3693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26994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1.4433, df = 1, p-value = 0.2296
alternative hypothesis: two.sided
95 percent confidence interval:
 -0.02567811  0.11200904
sample estimates:
   prop 1    prop 2 
0.6211031 0.5779376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93476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515406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737337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95926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904441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4126372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334830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89820" y="2570234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173080" y="2687784"/>
              <a:ext cx="1487444" cy="2994726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85635" y="4786891"/>
              <a:ext cx="1487444" cy="8956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991069" y="4880185"/>
              <a:ext cx="1487444" cy="8023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356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854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07425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2935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49044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155026" y="41263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55026" y="33483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155026" y="25702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0.56929, df = 1, p-value = 0.4505
alternative hypothesis: two.sided
95 percent confidence interval:
 -0.03445821  0.08241984
sample estimates:
   prop 1    prop 2 
0.7937650 0.7697842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SMD After Matching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4048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After.Matching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45.67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45.62 (11.45)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0.57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0.22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0.77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0.79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37.17 (33.41)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39.15 (30.04)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0.36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0.96381, df = 1, p-value = 0.1631
alternative hypothesis: greater
95 percent confidence interval:
 -0.01940462  1.00000000
sample estimates:
   prop 1    prop 2 
0.7817746 0.7505995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Types of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Evaluating </a:t>
            </a:r>
            <a:r>
              <a:rPr lang="en-US" sz="2400" dirty="0"/>
              <a:t>the effectiveness of </a:t>
            </a:r>
            <a:r>
              <a:rPr sz="2400" dirty="0"/>
              <a:t>new approaches</a:t>
            </a:r>
            <a:r>
              <a:rPr lang="en-US" sz="2400" dirty="0"/>
              <a:t> proposed by business partners</a:t>
            </a:r>
          </a:p>
          <a:p>
            <a:endParaRPr lang="en-US" sz="2400" dirty="0"/>
          </a:p>
          <a:p>
            <a:endParaRPr sz="2400" dirty="0"/>
          </a:p>
          <a:p>
            <a:r>
              <a:rPr lang="en-US" sz="2400" dirty="0"/>
              <a:t>Forecasting the probabilities of certain student related events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Context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sz="24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423382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real data</a:t>
            </a:r>
          </a:p>
          <a:p>
            <a:r>
              <a:rPr sz="2400" dirty="0"/>
              <a:t>10679 records in total</a:t>
            </a:r>
          </a:p>
          <a:p>
            <a:r>
              <a:rPr sz="2400" dirty="0"/>
              <a:t>Target variable: risk</a:t>
            </a:r>
          </a:p>
          <a:p>
            <a:r>
              <a:rPr sz="2400" dirty="0"/>
              <a:t>26 raw features</a:t>
            </a:r>
          </a:p>
          <a:p>
            <a:r>
              <a:rPr sz="2400" dirty="0"/>
              <a:t>Randomly split into 70% train and 30% test</a:t>
            </a:r>
          </a:p>
        </p:txBody>
      </p:sp>
    </p:spTree>
    <p:extLst>
      <p:ext uri="{BB962C8B-B14F-4D97-AF65-F5344CB8AC3E}">
        <p14:creationId xmlns:p14="http://schemas.microsoft.com/office/powerpoint/2010/main" val="2458114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22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risk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ba_age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program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degree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cum_gpa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06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01752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current_balance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in_dissertation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in_future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34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 to know the data</a:t>
            </a:r>
          </a:p>
          <a:p>
            <a:endParaRPr sz="2400" dirty="0"/>
          </a:p>
          <a:p>
            <a:r>
              <a:rPr lang="en-US" sz="2400" dirty="0"/>
              <a:t>Investigate potential issues</a:t>
            </a:r>
          </a:p>
          <a:p>
            <a:endParaRPr lang="en-US" sz="2400" dirty="0"/>
          </a:p>
          <a:p>
            <a:r>
              <a:rPr lang="en-US" sz="2400" dirty="0"/>
              <a:t>Perform transformations if needed (log, bin etc.)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09900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517731"/>
            <a:ext cx="5678466" cy="3586260"/>
          </a:xfrm>
        </p:spPr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Min. </a:t>
            </a:r>
            <a:r>
              <a:rPr lang="en-US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1st Qu.  Median  Mean </a:t>
            </a:r>
            <a:r>
              <a:rPr lang="en-US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3rd Qu. </a:t>
            </a:r>
            <a:r>
              <a:rPr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Max.    </a:t>
            </a:r>
            <a:r>
              <a:rPr lang="en-US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NA's </a:t>
            </a:r>
            <a:r>
              <a:rPr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0.00   25.57   92.21   </a:t>
            </a:r>
            <a:r>
              <a:rPr lang="en-US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79.33  </a:t>
            </a:r>
            <a:r>
              <a:rPr lang="en-US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116.50 1959.00    2356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1640911"/>
            <a:ext cx="8596670" cy="120249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summary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train$bb_gip_etc_ratio_std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5378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(GPA): Double Density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36968" y="2230178"/>
              <a:ext cx="7495199" cy="342403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36968" y="495045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36968" y="385421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36968" y="275797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542318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671636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00954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36968" y="549857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36968" y="440233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36968" y="330609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77659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606977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736295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865613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477659" y="3730854"/>
              <a:ext cx="6813817" cy="1767720"/>
            </a:xfrm>
            <a:custGeom>
              <a:avLst/>
              <a:gdLst/>
              <a:ahLst/>
              <a:cxnLst/>
              <a:rect l="0" t="0" r="0" b="0"/>
              <a:pathLst>
                <a:path w="6813817" h="1767720">
                  <a:moveTo>
                    <a:pt x="0" y="0"/>
                  </a:moveTo>
                  <a:lnTo>
                    <a:pt x="13334" y="0"/>
                  </a:lnTo>
                  <a:lnTo>
                    <a:pt x="26668" y="2144"/>
                  </a:lnTo>
                  <a:lnTo>
                    <a:pt x="40002" y="6196"/>
                  </a:lnTo>
                  <a:lnTo>
                    <a:pt x="53337" y="11612"/>
                  </a:lnTo>
                  <a:lnTo>
                    <a:pt x="66671" y="19051"/>
                  </a:lnTo>
                  <a:lnTo>
                    <a:pt x="80005" y="28410"/>
                  </a:lnTo>
                  <a:lnTo>
                    <a:pt x="93339" y="39078"/>
                  </a:lnTo>
                  <a:lnTo>
                    <a:pt x="106674" y="51598"/>
                  </a:lnTo>
                  <a:lnTo>
                    <a:pt x="120008" y="65994"/>
                  </a:lnTo>
                  <a:lnTo>
                    <a:pt x="133342" y="81605"/>
                  </a:lnTo>
                  <a:lnTo>
                    <a:pt x="146677" y="98860"/>
                  </a:lnTo>
                  <a:lnTo>
                    <a:pt x="160011" y="117887"/>
                  </a:lnTo>
                  <a:lnTo>
                    <a:pt x="173345" y="138005"/>
                  </a:lnTo>
                  <a:lnTo>
                    <a:pt x="186679" y="159532"/>
                  </a:lnTo>
                  <a:lnTo>
                    <a:pt x="200014" y="182670"/>
                  </a:lnTo>
                  <a:lnTo>
                    <a:pt x="213348" y="206750"/>
                  </a:lnTo>
                  <a:lnTo>
                    <a:pt x="226682" y="231987"/>
                  </a:lnTo>
                  <a:lnTo>
                    <a:pt x="240017" y="258626"/>
                  </a:lnTo>
                  <a:lnTo>
                    <a:pt x="253351" y="286037"/>
                  </a:lnTo>
                  <a:lnTo>
                    <a:pt x="266685" y="314351"/>
                  </a:lnTo>
                  <a:lnTo>
                    <a:pt x="280019" y="343815"/>
                  </a:lnTo>
                  <a:lnTo>
                    <a:pt x="293354" y="373870"/>
                  </a:lnTo>
                  <a:lnTo>
                    <a:pt x="306688" y="404581"/>
                  </a:lnTo>
                  <a:lnTo>
                    <a:pt x="320022" y="436158"/>
                  </a:lnTo>
                  <a:lnTo>
                    <a:pt x="333357" y="468139"/>
                  </a:lnTo>
                  <a:lnTo>
                    <a:pt x="346691" y="500548"/>
                  </a:lnTo>
                  <a:lnTo>
                    <a:pt x="360025" y="533516"/>
                  </a:lnTo>
                  <a:lnTo>
                    <a:pt x="373359" y="566707"/>
                  </a:lnTo>
                  <a:lnTo>
                    <a:pt x="386694" y="600119"/>
                  </a:lnTo>
                  <a:lnTo>
                    <a:pt x="400028" y="633777"/>
                  </a:lnTo>
                  <a:lnTo>
                    <a:pt x="413362" y="667484"/>
                  </a:lnTo>
                  <a:lnTo>
                    <a:pt x="426696" y="701236"/>
                  </a:lnTo>
                  <a:lnTo>
                    <a:pt x="440031" y="734924"/>
                  </a:lnTo>
                  <a:lnTo>
                    <a:pt x="453365" y="768502"/>
                  </a:lnTo>
                  <a:lnTo>
                    <a:pt x="466699" y="801967"/>
                  </a:lnTo>
                  <a:lnTo>
                    <a:pt x="480034" y="835100"/>
                  </a:lnTo>
                  <a:lnTo>
                    <a:pt x="493368" y="867971"/>
                  </a:lnTo>
                  <a:lnTo>
                    <a:pt x="506702" y="900589"/>
                  </a:lnTo>
                  <a:lnTo>
                    <a:pt x="520036" y="932661"/>
                  </a:lnTo>
                  <a:lnTo>
                    <a:pt x="533371" y="964325"/>
                  </a:lnTo>
                  <a:lnTo>
                    <a:pt x="546705" y="995621"/>
                  </a:lnTo>
                  <a:lnTo>
                    <a:pt x="560039" y="1026208"/>
                  </a:lnTo>
                  <a:lnTo>
                    <a:pt x="573374" y="1056256"/>
                  </a:lnTo>
                  <a:lnTo>
                    <a:pt x="586708" y="1085844"/>
                  </a:lnTo>
                  <a:lnTo>
                    <a:pt x="600042" y="1114611"/>
                  </a:lnTo>
                  <a:lnTo>
                    <a:pt x="613376" y="1142726"/>
                  </a:lnTo>
                  <a:lnTo>
                    <a:pt x="626711" y="1170314"/>
                  </a:lnTo>
                  <a:lnTo>
                    <a:pt x="640045" y="1197015"/>
                  </a:lnTo>
                  <a:lnTo>
                    <a:pt x="653379" y="1222972"/>
                  </a:lnTo>
                  <a:lnTo>
                    <a:pt x="666714" y="1248359"/>
                  </a:lnTo>
                  <a:lnTo>
                    <a:pt x="680048" y="1272834"/>
                  </a:lnTo>
                  <a:lnTo>
                    <a:pt x="693382" y="1296498"/>
                  </a:lnTo>
                  <a:lnTo>
                    <a:pt x="706716" y="1319568"/>
                  </a:lnTo>
                  <a:lnTo>
                    <a:pt x="720051" y="1341736"/>
                  </a:lnTo>
                  <a:lnTo>
                    <a:pt x="733385" y="1363048"/>
                  </a:lnTo>
                  <a:lnTo>
                    <a:pt x="746719" y="1383764"/>
                  </a:lnTo>
                  <a:lnTo>
                    <a:pt x="760054" y="1403614"/>
                  </a:lnTo>
                  <a:lnTo>
                    <a:pt x="773388" y="1422588"/>
                  </a:lnTo>
                  <a:lnTo>
                    <a:pt x="786722" y="1440977"/>
                  </a:lnTo>
                  <a:lnTo>
                    <a:pt x="800056" y="1458558"/>
                  </a:lnTo>
                  <a:lnTo>
                    <a:pt x="813391" y="1475262"/>
                  </a:lnTo>
                  <a:lnTo>
                    <a:pt x="826725" y="1491409"/>
                  </a:lnTo>
                  <a:lnTo>
                    <a:pt x="840059" y="1506817"/>
                  </a:lnTo>
                  <a:lnTo>
                    <a:pt x="853393" y="1521368"/>
                  </a:lnTo>
                  <a:lnTo>
                    <a:pt x="866728" y="1535397"/>
                  </a:lnTo>
                  <a:lnTo>
                    <a:pt x="880062" y="1548765"/>
                  </a:lnTo>
                  <a:lnTo>
                    <a:pt x="893396" y="1561312"/>
                  </a:lnTo>
                  <a:lnTo>
                    <a:pt x="906731" y="1573378"/>
                  </a:lnTo>
                  <a:lnTo>
                    <a:pt x="920065" y="1584865"/>
                  </a:lnTo>
                  <a:lnTo>
                    <a:pt x="933399" y="1595577"/>
                  </a:lnTo>
                  <a:lnTo>
                    <a:pt x="946733" y="1605856"/>
                  </a:lnTo>
                  <a:lnTo>
                    <a:pt x="960068" y="1615635"/>
                  </a:lnTo>
                  <a:lnTo>
                    <a:pt x="973402" y="1624695"/>
                  </a:lnTo>
                  <a:lnTo>
                    <a:pt x="986736" y="1633369"/>
                  </a:lnTo>
                  <a:lnTo>
                    <a:pt x="1000071" y="1641621"/>
                  </a:lnTo>
                  <a:lnTo>
                    <a:pt x="1013405" y="1649214"/>
                  </a:lnTo>
                  <a:lnTo>
                    <a:pt x="1026739" y="1656469"/>
                  </a:lnTo>
                  <a:lnTo>
                    <a:pt x="1040073" y="1663371"/>
                  </a:lnTo>
                  <a:lnTo>
                    <a:pt x="1053408" y="1669679"/>
                  </a:lnTo>
                  <a:lnTo>
                    <a:pt x="1066742" y="1675693"/>
                  </a:lnTo>
                  <a:lnTo>
                    <a:pt x="1080076" y="1681416"/>
                  </a:lnTo>
                  <a:lnTo>
                    <a:pt x="1093411" y="1686612"/>
                  </a:lnTo>
                  <a:lnTo>
                    <a:pt x="1106745" y="1691555"/>
                  </a:lnTo>
                  <a:lnTo>
                    <a:pt x="1120079" y="1696246"/>
                  </a:lnTo>
                  <a:lnTo>
                    <a:pt x="1133413" y="1700501"/>
                  </a:lnTo>
                  <a:lnTo>
                    <a:pt x="1146748" y="1704526"/>
                  </a:lnTo>
                  <a:lnTo>
                    <a:pt x="1160082" y="1708338"/>
                  </a:lnTo>
                  <a:lnTo>
                    <a:pt x="1173416" y="1711789"/>
                  </a:lnTo>
                  <a:lnTo>
                    <a:pt x="1186750" y="1715035"/>
                  </a:lnTo>
                  <a:lnTo>
                    <a:pt x="1200085" y="1718102"/>
                  </a:lnTo>
                  <a:lnTo>
                    <a:pt x="1213419" y="1720872"/>
                  </a:lnTo>
                  <a:lnTo>
                    <a:pt x="1226753" y="1723461"/>
                  </a:lnTo>
                  <a:lnTo>
                    <a:pt x="1240088" y="1725900"/>
                  </a:lnTo>
                  <a:lnTo>
                    <a:pt x="1253422" y="1728097"/>
                  </a:lnTo>
                  <a:lnTo>
                    <a:pt x="1266756" y="1730134"/>
                  </a:lnTo>
                  <a:lnTo>
                    <a:pt x="1280090" y="1732044"/>
                  </a:lnTo>
                  <a:lnTo>
                    <a:pt x="1293425" y="1733760"/>
                  </a:lnTo>
                  <a:lnTo>
                    <a:pt x="1306759" y="1735334"/>
                  </a:lnTo>
                  <a:lnTo>
                    <a:pt x="1320093" y="1736802"/>
                  </a:lnTo>
                  <a:lnTo>
                    <a:pt x="1333428" y="1738112"/>
                  </a:lnTo>
                  <a:lnTo>
                    <a:pt x="1346762" y="1739298"/>
                  </a:lnTo>
                  <a:lnTo>
                    <a:pt x="1360096" y="1740396"/>
                  </a:lnTo>
                  <a:lnTo>
                    <a:pt x="1373430" y="1741365"/>
                  </a:lnTo>
                  <a:lnTo>
                    <a:pt x="1386765" y="1742225"/>
                  </a:lnTo>
                  <a:lnTo>
                    <a:pt x="1400099" y="1743011"/>
                  </a:lnTo>
                  <a:lnTo>
                    <a:pt x="1413433" y="1743692"/>
                  </a:lnTo>
                  <a:lnTo>
                    <a:pt x="1426768" y="1744276"/>
                  </a:lnTo>
                  <a:lnTo>
                    <a:pt x="1440102" y="1744798"/>
                  </a:lnTo>
                  <a:lnTo>
                    <a:pt x="1453436" y="1745235"/>
                  </a:lnTo>
                  <a:lnTo>
                    <a:pt x="1466770" y="1745585"/>
                  </a:lnTo>
                  <a:lnTo>
                    <a:pt x="1480105" y="1745883"/>
                  </a:lnTo>
                  <a:lnTo>
                    <a:pt x="1493439" y="1746110"/>
                  </a:lnTo>
                  <a:lnTo>
                    <a:pt x="1506773" y="1746261"/>
                  </a:lnTo>
                  <a:lnTo>
                    <a:pt x="1520108" y="1746366"/>
                  </a:lnTo>
                  <a:lnTo>
                    <a:pt x="1533442" y="1746412"/>
                  </a:lnTo>
                  <a:lnTo>
                    <a:pt x="1546776" y="1746391"/>
                  </a:lnTo>
                  <a:lnTo>
                    <a:pt x="1560110" y="1746330"/>
                  </a:lnTo>
                  <a:lnTo>
                    <a:pt x="1573445" y="1746220"/>
                  </a:lnTo>
                  <a:lnTo>
                    <a:pt x="1586779" y="1746049"/>
                  </a:lnTo>
                  <a:lnTo>
                    <a:pt x="1600113" y="1745844"/>
                  </a:lnTo>
                  <a:lnTo>
                    <a:pt x="1613447" y="1745598"/>
                  </a:lnTo>
                  <a:lnTo>
                    <a:pt x="1626782" y="1745296"/>
                  </a:lnTo>
                  <a:lnTo>
                    <a:pt x="1640116" y="1744965"/>
                  </a:lnTo>
                  <a:lnTo>
                    <a:pt x="1653450" y="1744600"/>
                  </a:lnTo>
                  <a:lnTo>
                    <a:pt x="1666785" y="1744185"/>
                  </a:lnTo>
                  <a:lnTo>
                    <a:pt x="1680119" y="1743743"/>
                  </a:lnTo>
                  <a:lnTo>
                    <a:pt x="1693453" y="1743273"/>
                  </a:lnTo>
                  <a:lnTo>
                    <a:pt x="1706787" y="1742758"/>
                  </a:lnTo>
                  <a:lnTo>
                    <a:pt x="1720122" y="1742221"/>
                  </a:lnTo>
                  <a:lnTo>
                    <a:pt x="1733456" y="1741660"/>
                  </a:lnTo>
                  <a:lnTo>
                    <a:pt x="1746790" y="1741058"/>
                  </a:lnTo>
                  <a:lnTo>
                    <a:pt x="1760125" y="1740436"/>
                  </a:lnTo>
                  <a:lnTo>
                    <a:pt x="1773459" y="1739795"/>
                  </a:lnTo>
                  <a:lnTo>
                    <a:pt x="1786793" y="1739118"/>
                  </a:lnTo>
                  <a:lnTo>
                    <a:pt x="1800127" y="1738424"/>
                  </a:lnTo>
                  <a:lnTo>
                    <a:pt x="1813462" y="1737713"/>
                  </a:lnTo>
                  <a:lnTo>
                    <a:pt x="1826796" y="1736973"/>
                  </a:lnTo>
                  <a:lnTo>
                    <a:pt x="1840130" y="1736216"/>
                  </a:lnTo>
                  <a:lnTo>
                    <a:pt x="1853465" y="1735446"/>
                  </a:lnTo>
                  <a:lnTo>
                    <a:pt x="1866799" y="1734651"/>
                  </a:lnTo>
                  <a:lnTo>
                    <a:pt x="1880133" y="1733842"/>
                  </a:lnTo>
                  <a:lnTo>
                    <a:pt x="1893467" y="1733021"/>
                  </a:lnTo>
                  <a:lnTo>
                    <a:pt x="1906802" y="1732180"/>
                  </a:lnTo>
                  <a:lnTo>
                    <a:pt x="1920136" y="1731327"/>
                  </a:lnTo>
                  <a:lnTo>
                    <a:pt x="1933470" y="1730464"/>
                  </a:lnTo>
                  <a:lnTo>
                    <a:pt x="1946805" y="1729585"/>
                  </a:lnTo>
                  <a:lnTo>
                    <a:pt x="1960139" y="1728696"/>
                  </a:lnTo>
                  <a:lnTo>
                    <a:pt x="1973473" y="1727798"/>
                  </a:lnTo>
                  <a:lnTo>
                    <a:pt x="1986807" y="1726888"/>
                  </a:lnTo>
                  <a:lnTo>
                    <a:pt x="2000142" y="1725969"/>
                  </a:lnTo>
                  <a:lnTo>
                    <a:pt x="2013476" y="1725043"/>
                  </a:lnTo>
                  <a:lnTo>
                    <a:pt x="2026810" y="1724108"/>
                  </a:lnTo>
                  <a:lnTo>
                    <a:pt x="2040144" y="1723165"/>
                  </a:lnTo>
                  <a:lnTo>
                    <a:pt x="2053479" y="1722216"/>
                  </a:lnTo>
                  <a:lnTo>
                    <a:pt x="2066813" y="1721260"/>
                  </a:lnTo>
                  <a:lnTo>
                    <a:pt x="2080147" y="1720297"/>
                  </a:lnTo>
                  <a:lnTo>
                    <a:pt x="2093482" y="1719330"/>
                  </a:lnTo>
                  <a:lnTo>
                    <a:pt x="2106816" y="1718356"/>
                  </a:lnTo>
                  <a:lnTo>
                    <a:pt x="2120150" y="1717377"/>
                  </a:lnTo>
                  <a:lnTo>
                    <a:pt x="2133484" y="1716393"/>
                  </a:lnTo>
                  <a:lnTo>
                    <a:pt x="2146819" y="1715405"/>
                  </a:lnTo>
                  <a:lnTo>
                    <a:pt x="2160153" y="1714411"/>
                  </a:lnTo>
                  <a:lnTo>
                    <a:pt x="2173487" y="1713414"/>
                  </a:lnTo>
                  <a:lnTo>
                    <a:pt x="2186822" y="1712412"/>
                  </a:lnTo>
                  <a:lnTo>
                    <a:pt x="2200156" y="1711404"/>
                  </a:lnTo>
                  <a:lnTo>
                    <a:pt x="2213490" y="1710393"/>
                  </a:lnTo>
                  <a:lnTo>
                    <a:pt x="2226824" y="1709378"/>
                  </a:lnTo>
                  <a:lnTo>
                    <a:pt x="2240159" y="1708356"/>
                  </a:lnTo>
                  <a:lnTo>
                    <a:pt x="2253493" y="1707331"/>
                  </a:lnTo>
                  <a:lnTo>
                    <a:pt x="2266827" y="1706301"/>
                  </a:lnTo>
                  <a:lnTo>
                    <a:pt x="2280162" y="1705264"/>
                  </a:lnTo>
                  <a:lnTo>
                    <a:pt x="2293496" y="1704223"/>
                  </a:lnTo>
                  <a:lnTo>
                    <a:pt x="2306830" y="1703176"/>
                  </a:lnTo>
                  <a:lnTo>
                    <a:pt x="2320164" y="1702122"/>
                  </a:lnTo>
                  <a:lnTo>
                    <a:pt x="2333499" y="1701062"/>
                  </a:lnTo>
                  <a:lnTo>
                    <a:pt x="2346833" y="1699998"/>
                  </a:lnTo>
                  <a:lnTo>
                    <a:pt x="2360167" y="1698923"/>
                  </a:lnTo>
                  <a:lnTo>
                    <a:pt x="2373501" y="1697842"/>
                  </a:lnTo>
                  <a:lnTo>
                    <a:pt x="2386836" y="1696756"/>
                  </a:lnTo>
                  <a:lnTo>
                    <a:pt x="2400170" y="1695657"/>
                  </a:lnTo>
                  <a:lnTo>
                    <a:pt x="2413504" y="1694552"/>
                  </a:lnTo>
                  <a:lnTo>
                    <a:pt x="2426839" y="1693440"/>
                  </a:lnTo>
                  <a:lnTo>
                    <a:pt x="2440173" y="1692315"/>
                  </a:lnTo>
                  <a:lnTo>
                    <a:pt x="2453507" y="1691182"/>
                  </a:lnTo>
                  <a:lnTo>
                    <a:pt x="2466841" y="1690042"/>
                  </a:lnTo>
                  <a:lnTo>
                    <a:pt x="2480176" y="1688886"/>
                  </a:lnTo>
                  <a:lnTo>
                    <a:pt x="2493510" y="1687722"/>
                  </a:lnTo>
                  <a:lnTo>
                    <a:pt x="2506844" y="1686549"/>
                  </a:lnTo>
                  <a:lnTo>
                    <a:pt x="2520179" y="1685361"/>
                  </a:lnTo>
                  <a:lnTo>
                    <a:pt x="2533513" y="1684162"/>
                  </a:lnTo>
                  <a:lnTo>
                    <a:pt x="2546847" y="1682954"/>
                  </a:lnTo>
                  <a:lnTo>
                    <a:pt x="2560181" y="1681729"/>
                  </a:lnTo>
                  <a:lnTo>
                    <a:pt x="2573516" y="1680493"/>
                  </a:lnTo>
                  <a:lnTo>
                    <a:pt x="2586850" y="1679246"/>
                  </a:lnTo>
                  <a:lnTo>
                    <a:pt x="2600184" y="1677983"/>
                  </a:lnTo>
                  <a:lnTo>
                    <a:pt x="2613519" y="1676706"/>
                  </a:lnTo>
                  <a:lnTo>
                    <a:pt x="2626853" y="1675420"/>
                  </a:lnTo>
                  <a:lnTo>
                    <a:pt x="2640187" y="1674115"/>
                  </a:lnTo>
                  <a:lnTo>
                    <a:pt x="2653521" y="1672797"/>
                  </a:lnTo>
                  <a:lnTo>
                    <a:pt x="2666856" y="1671468"/>
                  </a:lnTo>
                  <a:lnTo>
                    <a:pt x="2680190" y="1670121"/>
                  </a:lnTo>
                  <a:lnTo>
                    <a:pt x="2693524" y="1668759"/>
                  </a:lnTo>
                  <a:lnTo>
                    <a:pt x="2706859" y="1667386"/>
                  </a:lnTo>
                  <a:lnTo>
                    <a:pt x="2720193" y="1665995"/>
                  </a:lnTo>
                  <a:lnTo>
                    <a:pt x="2733527" y="1664588"/>
                  </a:lnTo>
                  <a:lnTo>
                    <a:pt x="2746861" y="1663170"/>
                  </a:lnTo>
                  <a:lnTo>
                    <a:pt x="2760196" y="1661734"/>
                  </a:lnTo>
                  <a:lnTo>
                    <a:pt x="2773530" y="1660281"/>
                  </a:lnTo>
                  <a:lnTo>
                    <a:pt x="2786864" y="1658816"/>
                  </a:lnTo>
                  <a:lnTo>
                    <a:pt x="2800198" y="1657335"/>
                  </a:lnTo>
                  <a:lnTo>
                    <a:pt x="2813533" y="1655834"/>
                  </a:lnTo>
                  <a:lnTo>
                    <a:pt x="2826867" y="1654322"/>
                  </a:lnTo>
                  <a:lnTo>
                    <a:pt x="2840201" y="1652792"/>
                  </a:lnTo>
                  <a:lnTo>
                    <a:pt x="2853536" y="1651243"/>
                  </a:lnTo>
                  <a:lnTo>
                    <a:pt x="2866870" y="1649681"/>
                  </a:lnTo>
                  <a:lnTo>
                    <a:pt x="2880204" y="1648102"/>
                  </a:lnTo>
                  <a:lnTo>
                    <a:pt x="2893538" y="1646502"/>
                  </a:lnTo>
                  <a:lnTo>
                    <a:pt x="2906873" y="1644888"/>
                  </a:lnTo>
                  <a:lnTo>
                    <a:pt x="2920207" y="1643257"/>
                  </a:lnTo>
                  <a:lnTo>
                    <a:pt x="2933541" y="1641602"/>
                  </a:lnTo>
                  <a:lnTo>
                    <a:pt x="2946876" y="1639933"/>
                  </a:lnTo>
                  <a:lnTo>
                    <a:pt x="2960210" y="1638246"/>
                  </a:lnTo>
                  <a:lnTo>
                    <a:pt x="2973544" y="1636533"/>
                  </a:lnTo>
                  <a:lnTo>
                    <a:pt x="2986878" y="1634803"/>
                  </a:lnTo>
                  <a:lnTo>
                    <a:pt x="3000213" y="1633056"/>
                  </a:lnTo>
                  <a:lnTo>
                    <a:pt x="3013547" y="1631278"/>
                  </a:lnTo>
                  <a:lnTo>
                    <a:pt x="3026881" y="1629482"/>
                  </a:lnTo>
                  <a:lnTo>
                    <a:pt x="3040216" y="1627667"/>
                  </a:lnTo>
                  <a:lnTo>
                    <a:pt x="3053550" y="1625816"/>
                  </a:lnTo>
                  <a:lnTo>
                    <a:pt x="3066884" y="1623945"/>
                  </a:lnTo>
                  <a:lnTo>
                    <a:pt x="3080218" y="1622054"/>
                  </a:lnTo>
                  <a:lnTo>
                    <a:pt x="3093553" y="1620120"/>
                  </a:lnTo>
                  <a:lnTo>
                    <a:pt x="3106887" y="1618164"/>
                  </a:lnTo>
                  <a:lnTo>
                    <a:pt x="3120221" y="1616184"/>
                  </a:lnTo>
                  <a:lnTo>
                    <a:pt x="3133556" y="1614157"/>
                  </a:lnTo>
                  <a:lnTo>
                    <a:pt x="3146890" y="1612102"/>
                  </a:lnTo>
                  <a:lnTo>
                    <a:pt x="3160224" y="1610020"/>
                  </a:lnTo>
                  <a:lnTo>
                    <a:pt x="3173558" y="1607885"/>
                  </a:lnTo>
                  <a:lnTo>
                    <a:pt x="3186893" y="1605715"/>
                  </a:lnTo>
                  <a:lnTo>
                    <a:pt x="3200227" y="1603514"/>
                  </a:lnTo>
                  <a:lnTo>
                    <a:pt x="3213561" y="1601254"/>
                  </a:lnTo>
                  <a:lnTo>
                    <a:pt x="3226895" y="1598952"/>
                  </a:lnTo>
                  <a:lnTo>
                    <a:pt x="3240230" y="1596613"/>
                  </a:lnTo>
                  <a:lnTo>
                    <a:pt x="3253564" y="1594208"/>
                  </a:lnTo>
                  <a:lnTo>
                    <a:pt x="3266898" y="1591751"/>
                  </a:lnTo>
                  <a:lnTo>
                    <a:pt x="3280233" y="1589253"/>
                  </a:lnTo>
                  <a:lnTo>
                    <a:pt x="3293567" y="1586680"/>
                  </a:lnTo>
                  <a:lnTo>
                    <a:pt x="3306901" y="1584045"/>
                  </a:lnTo>
                  <a:lnTo>
                    <a:pt x="3320235" y="1581362"/>
                  </a:lnTo>
                  <a:lnTo>
                    <a:pt x="3333570" y="1578597"/>
                  </a:lnTo>
                  <a:lnTo>
                    <a:pt x="3346904" y="1575757"/>
                  </a:lnTo>
                  <a:lnTo>
                    <a:pt x="3360238" y="1572861"/>
                  </a:lnTo>
                  <a:lnTo>
                    <a:pt x="3373573" y="1569875"/>
                  </a:lnTo>
                  <a:lnTo>
                    <a:pt x="3386907" y="1566801"/>
                  </a:lnTo>
                  <a:lnTo>
                    <a:pt x="3400241" y="1563663"/>
                  </a:lnTo>
                  <a:lnTo>
                    <a:pt x="3413575" y="1560427"/>
                  </a:lnTo>
                  <a:lnTo>
                    <a:pt x="3426910" y="1557087"/>
                  </a:lnTo>
                  <a:lnTo>
                    <a:pt x="3440244" y="1553673"/>
                  </a:lnTo>
                  <a:lnTo>
                    <a:pt x="3453578" y="1550154"/>
                  </a:lnTo>
                  <a:lnTo>
                    <a:pt x="3466913" y="1546514"/>
                  </a:lnTo>
                  <a:lnTo>
                    <a:pt x="3480247" y="1542792"/>
                  </a:lnTo>
                  <a:lnTo>
                    <a:pt x="3493581" y="1538956"/>
                  </a:lnTo>
                  <a:lnTo>
                    <a:pt x="3506915" y="1534980"/>
                  </a:lnTo>
                  <a:lnTo>
                    <a:pt x="3520250" y="1530913"/>
                  </a:lnTo>
                  <a:lnTo>
                    <a:pt x="3533584" y="1526726"/>
                  </a:lnTo>
                  <a:lnTo>
                    <a:pt x="3546918" y="1522378"/>
                  </a:lnTo>
                  <a:lnTo>
                    <a:pt x="3560252" y="1517929"/>
                  </a:lnTo>
                  <a:lnTo>
                    <a:pt x="3573587" y="1513353"/>
                  </a:lnTo>
                  <a:lnTo>
                    <a:pt x="3586921" y="1508595"/>
                  </a:lnTo>
                  <a:lnTo>
                    <a:pt x="3600255" y="1503727"/>
                  </a:lnTo>
                  <a:lnTo>
                    <a:pt x="3613590" y="1498727"/>
                  </a:lnTo>
                  <a:lnTo>
                    <a:pt x="3626924" y="1493522"/>
                  </a:lnTo>
                  <a:lnTo>
                    <a:pt x="3640258" y="1488198"/>
                  </a:lnTo>
                  <a:lnTo>
                    <a:pt x="3653592" y="1482737"/>
                  </a:lnTo>
                  <a:lnTo>
                    <a:pt x="3666927" y="1477049"/>
                  </a:lnTo>
                  <a:lnTo>
                    <a:pt x="3680261" y="1471232"/>
                  </a:lnTo>
                  <a:lnTo>
                    <a:pt x="3693595" y="1465276"/>
                  </a:lnTo>
                  <a:lnTo>
                    <a:pt x="3706930" y="1459070"/>
                  </a:lnTo>
                  <a:lnTo>
                    <a:pt x="3720264" y="1452725"/>
                  </a:lnTo>
                  <a:lnTo>
                    <a:pt x="3733598" y="1446241"/>
                  </a:lnTo>
                  <a:lnTo>
                    <a:pt x="3746932" y="1439483"/>
                  </a:lnTo>
                  <a:lnTo>
                    <a:pt x="3760267" y="1432579"/>
                  </a:lnTo>
                  <a:lnTo>
                    <a:pt x="3773601" y="1425530"/>
                  </a:lnTo>
                  <a:lnTo>
                    <a:pt x="3786935" y="1418198"/>
                  </a:lnTo>
                  <a:lnTo>
                    <a:pt x="3800270" y="1410706"/>
                  </a:lnTo>
                  <a:lnTo>
                    <a:pt x="3813604" y="1403061"/>
                  </a:lnTo>
                  <a:lnTo>
                    <a:pt x="3826938" y="1395132"/>
                  </a:lnTo>
                  <a:lnTo>
                    <a:pt x="3840272" y="1387027"/>
                  </a:lnTo>
                  <a:lnTo>
                    <a:pt x="3853607" y="1378765"/>
                  </a:lnTo>
                  <a:lnTo>
                    <a:pt x="3866941" y="1370218"/>
                  </a:lnTo>
                  <a:lnTo>
                    <a:pt x="3880275" y="1361482"/>
                  </a:lnTo>
                  <a:lnTo>
                    <a:pt x="3893610" y="1352583"/>
                  </a:lnTo>
                  <a:lnTo>
                    <a:pt x="3906944" y="1343404"/>
                  </a:lnTo>
                  <a:lnTo>
                    <a:pt x="3920278" y="1334023"/>
                  </a:lnTo>
                  <a:lnTo>
                    <a:pt x="3933612" y="1324477"/>
                  </a:lnTo>
                  <a:lnTo>
                    <a:pt x="3946947" y="1314657"/>
                  </a:lnTo>
                  <a:lnTo>
                    <a:pt x="3960281" y="1304624"/>
                  </a:lnTo>
                  <a:lnTo>
                    <a:pt x="3973615" y="1294427"/>
                  </a:lnTo>
                  <a:lnTo>
                    <a:pt x="3986949" y="1283964"/>
                  </a:lnTo>
                  <a:lnTo>
                    <a:pt x="4000284" y="1273281"/>
                  </a:lnTo>
                  <a:lnTo>
                    <a:pt x="4013618" y="1262435"/>
                  </a:lnTo>
                  <a:lnTo>
                    <a:pt x="4026952" y="1251336"/>
                  </a:lnTo>
                  <a:lnTo>
                    <a:pt x="4040287" y="1240012"/>
                  </a:lnTo>
                  <a:lnTo>
                    <a:pt x="4053621" y="1228529"/>
                  </a:lnTo>
                  <a:lnTo>
                    <a:pt x="4066955" y="1216808"/>
                  </a:lnTo>
                  <a:lnTo>
                    <a:pt x="4080289" y="1204862"/>
                  </a:lnTo>
                  <a:lnTo>
                    <a:pt x="4093624" y="1192762"/>
                  </a:lnTo>
                  <a:lnTo>
                    <a:pt x="4106958" y="1180443"/>
                  </a:lnTo>
                  <a:lnTo>
                    <a:pt x="4120292" y="1167901"/>
                  </a:lnTo>
                  <a:lnTo>
                    <a:pt x="4133627" y="1155214"/>
                  </a:lnTo>
                  <a:lnTo>
                    <a:pt x="4146961" y="1142330"/>
                  </a:lnTo>
                  <a:lnTo>
                    <a:pt x="4160295" y="1129230"/>
                  </a:lnTo>
                  <a:lnTo>
                    <a:pt x="4173629" y="1115996"/>
                  </a:lnTo>
                  <a:lnTo>
                    <a:pt x="4186964" y="1102588"/>
                  </a:lnTo>
                  <a:lnTo>
                    <a:pt x="4200298" y="1088976"/>
                  </a:lnTo>
                  <a:lnTo>
                    <a:pt x="4213632" y="1075243"/>
                  </a:lnTo>
                  <a:lnTo>
                    <a:pt x="4226967" y="1061362"/>
                  </a:lnTo>
                  <a:lnTo>
                    <a:pt x="4240301" y="1047295"/>
                  </a:lnTo>
                  <a:lnTo>
                    <a:pt x="4253635" y="1033123"/>
                  </a:lnTo>
                  <a:lnTo>
                    <a:pt x="4266969" y="1018829"/>
                  </a:lnTo>
                  <a:lnTo>
                    <a:pt x="4280304" y="1004372"/>
                  </a:lnTo>
                  <a:lnTo>
                    <a:pt x="4293638" y="989829"/>
                  </a:lnTo>
                  <a:lnTo>
                    <a:pt x="4306972" y="975191"/>
                  </a:lnTo>
                  <a:lnTo>
                    <a:pt x="4320306" y="960419"/>
                  </a:lnTo>
                  <a:lnTo>
                    <a:pt x="4333641" y="945583"/>
                  </a:lnTo>
                  <a:lnTo>
                    <a:pt x="4346975" y="930677"/>
                  </a:lnTo>
                  <a:lnTo>
                    <a:pt x="4360309" y="915674"/>
                  </a:lnTo>
                  <a:lnTo>
                    <a:pt x="4373644" y="900629"/>
                  </a:lnTo>
                  <a:lnTo>
                    <a:pt x="4386978" y="885541"/>
                  </a:lnTo>
                  <a:lnTo>
                    <a:pt x="4400312" y="870398"/>
                  </a:lnTo>
                  <a:lnTo>
                    <a:pt x="4413646" y="855237"/>
                  </a:lnTo>
                  <a:lnTo>
                    <a:pt x="4426981" y="840059"/>
                  </a:lnTo>
                  <a:lnTo>
                    <a:pt x="4440315" y="824872"/>
                  </a:lnTo>
                  <a:lnTo>
                    <a:pt x="4453649" y="809694"/>
                  </a:lnTo>
                  <a:lnTo>
                    <a:pt x="4466984" y="794525"/>
                  </a:lnTo>
                  <a:lnTo>
                    <a:pt x="4480318" y="779396"/>
                  </a:lnTo>
                  <a:lnTo>
                    <a:pt x="4493652" y="764304"/>
                  </a:lnTo>
                  <a:lnTo>
                    <a:pt x="4506986" y="749250"/>
                  </a:lnTo>
                  <a:lnTo>
                    <a:pt x="4520321" y="734282"/>
                  </a:lnTo>
                  <a:lnTo>
                    <a:pt x="4533655" y="719386"/>
                  </a:lnTo>
                  <a:lnTo>
                    <a:pt x="4546989" y="704554"/>
                  </a:lnTo>
                  <a:lnTo>
                    <a:pt x="4560324" y="689855"/>
                  </a:lnTo>
                  <a:lnTo>
                    <a:pt x="4573658" y="675265"/>
                  </a:lnTo>
                  <a:lnTo>
                    <a:pt x="4586992" y="660767"/>
                  </a:lnTo>
                  <a:lnTo>
                    <a:pt x="4600326" y="646445"/>
                  </a:lnTo>
                  <a:lnTo>
                    <a:pt x="4613661" y="632271"/>
                  </a:lnTo>
                  <a:lnTo>
                    <a:pt x="4626995" y="618220"/>
                  </a:lnTo>
                  <a:lnTo>
                    <a:pt x="4640329" y="604383"/>
                  </a:lnTo>
                  <a:lnTo>
                    <a:pt x="4653664" y="590739"/>
                  </a:lnTo>
                  <a:lnTo>
                    <a:pt x="4666998" y="577245"/>
                  </a:lnTo>
                  <a:lnTo>
                    <a:pt x="4680332" y="564001"/>
                  </a:lnTo>
                  <a:lnTo>
                    <a:pt x="4693666" y="550995"/>
                  </a:lnTo>
                  <a:lnTo>
                    <a:pt x="4707001" y="538168"/>
                  </a:lnTo>
                  <a:lnTo>
                    <a:pt x="4720335" y="525623"/>
                  </a:lnTo>
                  <a:lnTo>
                    <a:pt x="4733669" y="513363"/>
                  </a:lnTo>
                  <a:lnTo>
                    <a:pt x="4747003" y="501310"/>
                  </a:lnTo>
                  <a:lnTo>
                    <a:pt x="4760338" y="489565"/>
                  </a:lnTo>
                  <a:lnTo>
                    <a:pt x="4773672" y="478156"/>
                  </a:lnTo>
                  <a:lnTo>
                    <a:pt x="4787006" y="466978"/>
                  </a:lnTo>
                  <a:lnTo>
                    <a:pt x="4800341" y="456131"/>
                  </a:lnTo>
                  <a:lnTo>
                    <a:pt x="4813675" y="445671"/>
                  </a:lnTo>
                  <a:lnTo>
                    <a:pt x="4827009" y="435467"/>
                  </a:lnTo>
                  <a:lnTo>
                    <a:pt x="4840343" y="425611"/>
                  </a:lnTo>
                  <a:lnTo>
                    <a:pt x="4853678" y="416192"/>
                  </a:lnTo>
                  <a:lnTo>
                    <a:pt x="4867012" y="407053"/>
                  </a:lnTo>
                  <a:lnTo>
                    <a:pt x="4880346" y="398274"/>
                  </a:lnTo>
                  <a:lnTo>
                    <a:pt x="4893681" y="389984"/>
                  </a:lnTo>
                  <a:lnTo>
                    <a:pt x="4907015" y="381993"/>
                  </a:lnTo>
                  <a:lnTo>
                    <a:pt x="4920349" y="374372"/>
                  </a:lnTo>
                  <a:lnTo>
                    <a:pt x="4933683" y="367289"/>
                  </a:lnTo>
                  <a:lnTo>
                    <a:pt x="4947018" y="360524"/>
                  </a:lnTo>
                  <a:lnTo>
                    <a:pt x="4960352" y="354133"/>
                  </a:lnTo>
                  <a:lnTo>
                    <a:pt x="4973686" y="348327"/>
                  </a:lnTo>
                  <a:lnTo>
                    <a:pt x="4987021" y="342858"/>
                  </a:lnTo>
                  <a:lnTo>
                    <a:pt x="5000355" y="337760"/>
                  </a:lnTo>
                  <a:lnTo>
                    <a:pt x="5013689" y="333295"/>
                  </a:lnTo>
                  <a:lnTo>
                    <a:pt x="5027023" y="329179"/>
                  </a:lnTo>
                  <a:lnTo>
                    <a:pt x="5040358" y="325431"/>
                  </a:lnTo>
                  <a:lnTo>
                    <a:pt x="5053692" y="322358"/>
                  </a:lnTo>
                  <a:lnTo>
                    <a:pt x="5067026" y="319647"/>
                  </a:lnTo>
                  <a:lnTo>
                    <a:pt x="5080361" y="317298"/>
                  </a:lnTo>
                  <a:lnTo>
                    <a:pt x="5093695" y="315656"/>
                  </a:lnTo>
                  <a:lnTo>
                    <a:pt x="5107029" y="314389"/>
                  </a:lnTo>
                  <a:lnTo>
                    <a:pt x="5120363" y="313493"/>
                  </a:lnTo>
                  <a:lnTo>
                    <a:pt x="5133698" y="313297"/>
                  </a:lnTo>
                  <a:lnTo>
                    <a:pt x="5147032" y="313503"/>
                  </a:lnTo>
                  <a:lnTo>
                    <a:pt x="5160366" y="314085"/>
                  </a:lnTo>
                  <a:lnTo>
                    <a:pt x="5173700" y="315354"/>
                  </a:lnTo>
                  <a:lnTo>
                    <a:pt x="5187035" y="317050"/>
                  </a:lnTo>
                  <a:lnTo>
                    <a:pt x="5200369" y="319125"/>
                  </a:lnTo>
                  <a:lnTo>
                    <a:pt x="5213703" y="321866"/>
                  </a:lnTo>
                  <a:lnTo>
                    <a:pt x="5227038" y="325057"/>
                  </a:lnTo>
                  <a:lnTo>
                    <a:pt x="5240372" y="328625"/>
                  </a:lnTo>
                  <a:lnTo>
                    <a:pt x="5253706" y="332836"/>
                  </a:lnTo>
                  <a:lnTo>
                    <a:pt x="5267040" y="337512"/>
                  </a:lnTo>
                  <a:lnTo>
                    <a:pt x="5280375" y="342563"/>
                  </a:lnTo>
                  <a:lnTo>
                    <a:pt x="5293709" y="348225"/>
                  </a:lnTo>
                  <a:lnTo>
                    <a:pt x="5307043" y="354365"/>
                  </a:lnTo>
                  <a:lnTo>
                    <a:pt x="5320378" y="360873"/>
                  </a:lnTo>
                  <a:lnTo>
                    <a:pt x="5333712" y="367956"/>
                  </a:lnTo>
                  <a:lnTo>
                    <a:pt x="5347046" y="375524"/>
                  </a:lnTo>
                  <a:lnTo>
                    <a:pt x="5360380" y="383448"/>
                  </a:lnTo>
                  <a:lnTo>
                    <a:pt x="5373715" y="391909"/>
                  </a:lnTo>
                  <a:lnTo>
                    <a:pt x="5387049" y="400856"/>
                  </a:lnTo>
                  <a:lnTo>
                    <a:pt x="5400383" y="410143"/>
                  </a:lnTo>
                  <a:lnTo>
                    <a:pt x="5413718" y="419923"/>
                  </a:lnTo>
                  <a:lnTo>
                    <a:pt x="5427052" y="430184"/>
                  </a:lnTo>
                  <a:lnTo>
                    <a:pt x="5440386" y="440766"/>
                  </a:lnTo>
                  <a:lnTo>
                    <a:pt x="5453720" y="451795"/>
                  </a:lnTo>
                  <a:lnTo>
                    <a:pt x="5467055" y="463293"/>
                  </a:lnTo>
                  <a:lnTo>
                    <a:pt x="5480389" y="475089"/>
                  </a:lnTo>
                  <a:lnTo>
                    <a:pt x="5493723" y="487284"/>
                  </a:lnTo>
                  <a:lnTo>
                    <a:pt x="5507057" y="499926"/>
                  </a:lnTo>
                  <a:lnTo>
                    <a:pt x="5520392" y="512842"/>
                  </a:lnTo>
                  <a:lnTo>
                    <a:pt x="5533726" y="526107"/>
                  </a:lnTo>
                  <a:lnTo>
                    <a:pt x="5547060" y="539791"/>
                  </a:lnTo>
                  <a:lnTo>
                    <a:pt x="5560395" y="553721"/>
                  </a:lnTo>
                  <a:lnTo>
                    <a:pt x="5573729" y="567949"/>
                  </a:lnTo>
                  <a:lnTo>
                    <a:pt x="5587063" y="582562"/>
                  </a:lnTo>
                  <a:lnTo>
                    <a:pt x="5600397" y="597388"/>
                  </a:lnTo>
                  <a:lnTo>
                    <a:pt x="5613732" y="612464"/>
                  </a:lnTo>
                  <a:lnTo>
                    <a:pt x="5627066" y="627882"/>
                  </a:lnTo>
                  <a:lnTo>
                    <a:pt x="5640400" y="643481"/>
                  </a:lnTo>
                  <a:lnTo>
                    <a:pt x="5653735" y="659280"/>
                  </a:lnTo>
                  <a:lnTo>
                    <a:pt x="5667069" y="675373"/>
                  </a:lnTo>
                  <a:lnTo>
                    <a:pt x="5680403" y="691613"/>
                  </a:lnTo>
                  <a:lnTo>
                    <a:pt x="5693737" y="708006"/>
                  </a:lnTo>
                  <a:lnTo>
                    <a:pt x="5707072" y="724639"/>
                  </a:lnTo>
                  <a:lnTo>
                    <a:pt x="5720406" y="741382"/>
                  </a:lnTo>
                  <a:lnTo>
                    <a:pt x="5733740" y="758237"/>
                  </a:lnTo>
                  <a:lnTo>
                    <a:pt x="5747075" y="775271"/>
                  </a:lnTo>
                  <a:lnTo>
                    <a:pt x="5760409" y="792380"/>
                  </a:lnTo>
                  <a:lnTo>
                    <a:pt x="5773743" y="809564"/>
                  </a:lnTo>
                  <a:lnTo>
                    <a:pt x="5787077" y="826857"/>
                  </a:lnTo>
                  <a:lnTo>
                    <a:pt x="5800412" y="844194"/>
                  </a:lnTo>
                  <a:lnTo>
                    <a:pt x="5813746" y="861569"/>
                  </a:lnTo>
                  <a:lnTo>
                    <a:pt x="5827080" y="878989"/>
                  </a:lnTo>
                  <a:lnTo>
                    <a:pt x="5840415" y="896417"/>
                  </a:lnTo>
                  <a:lnTo>
                    <a:pt x="5853749" y="913850"/>
                  </a:lnTo>
                  <a:lnTo>
                    <a:pt x="5867083" y="931267"/>
                  </a:lnTo>
                  <a:lnTo>
                    <a:pt x="5880417" y="948656"/>
                  </a:lnTo>
                  <a:lnTo>
                    <a:pt x="5893752" y="966017"/>
                  </a:lnTo>
                  <a:lnTo>
                    <a:pt x="5907086" y="983309"/>
                  </a:lnTo>
                  <a:lnTo>
                    <a:pt x="5920420" y="1000534"/>
                  </a:lnTo>
                  <a:lnTo>
                    <a:pt x="5933754" y="1017701"/>
                  </a:lnTo>
                  <a:lnTo>
                    <a:pt x="5947089" y="1034753"/>
                  </a:lnTo>
                  <a:lnTo>
                    <a:pt x="5960423" y="1051699"/>
                  </a:lnTo>
                  <a:lnTo>
                    <a:pt x="5973757" y="1068559"/>
                  </a:lnTo>
                  <a:lnTo>
                    <a:pt x="5987092" y="1085266"/>
                  </a:lnTo>
                  <a:lnTo>
                    <a:pt x="6000426" y="1101829"/>
                  </a:lnTo>
                  <a:lnTo>
                    <a:pt x="6013760" y="1118279"/>
                  </a:lnTo>
                  <a:lnTo>
                    <a:pt x="6027094" y="1134546"/>
                  </a:lnTo>
                  <a:lnTo>
                    <a:pt x="6040429" y="1150632"/>
                  </a:lnTo>
                  <a:lnTo>
                    <a:pt x="6053763" y="1166584"/>
                  </a:lnTo>
                  <a:lnTo>
                    <a:pt x="6067097" y="1182328"/>
                  </a:lnTo>
                  <a:lnTo>
                    <a:pt x="6080432" y="1197856"/>
                  </a:lnTo>
                  <a:lnTo>
                    <a:pt x="6093766" y="1213231"/>
                  </a:lnTo>
                  <a:lnTo>
                    <a:pt x="6107100" y="1228382"/>
                  </a:lnTo>
                  <a:lnTo>
                    <a:pt x="6120434" y="1243284"/>
                  </a:lnTo>
                  <a:lnTo>
                    <a:pt x="6133769" y="1258018"/>
                  </a:lnTo>
                  <a:lnTo>
                    <a:pt x="6147103" y="1272517"/>
                  </a:lnTo>
                  <a:lnTo>
                    <a:pt x="6160437" y="1286738"/>
                  </a:lnTo>
                  <a:lnTo>
                    <a:pt x="6173772" y="1300780"/>
                  </a:lnTo>
                  <a:lnTo>
                    <a:pt x="6187106" y="1314582"/>
                  </a:lnTo>
                  <a:lnTo>
                    <a:pt x="6200440" y="1328081"/>
                  </a:lnTo>
                  <a:lnTo>
                    <a:pt x="6213774" y="1341392"/>
                  </a:lnTo>
                  <a:lnTo>
                    <a:pt x="6227109" y="1354464"/>
                  </a:lnTo>
                  <a:lnTo>
                    <a:pt x="6240443" y="1367211"/>
                  </a:lnTo>
                  <a:lnTo>
                    <a:pt x="6253777" y="1379764"/>
                  </a:lnTo>
                  <a:lnTo>
                    <a:pt x="6267112" y="1392084"/>
                  </a:lnTo>
                  <a:lnTo>
                    <a:pt x="6280446" y="1404062"/>
                  </a:lnTo>
                  <a:lnTo>
                    <a:pt x="6293780" y="1415843"/>
                  </a:lnTo>
                  <a:lnTo>
                    <a:pt x="6307114" y="1427399"/>
                  </a:lnTo>
                  <a:lnTo>
                    <a:pt x="6320449" y="1438601"/>
                  </a:lnTo>
                  <a:lnTo>
                    <a:pt x="6333783" y="1449605"/>
                  </a:lnTo>
                  <a:lnTo>
                    <a:pt x="6347117" y="1460397"/>
                  </a:lnTo>
                  <a:lnTo>
                    <a:pt x="6360451" y="1470825"/>
                  </a:lnTo>
                  <a:lnTo>
                    <a:pt x="6373786" y="1481058"/>
                  </a:lnTo>
                  <a:lnTo>
                    <a:pt x="6387120" y="1491093"/>
                  </a:lnTo>
                  <a:lnTo>
                    <a:pt x="6400454" y="1500758"/>
                  </a:lnTo>
                  <a:lnTo>
                    <a:pt x="6413789" y="1510234"/>
                  </a:lnTo>
                  <a:lnTo>
                    <a:pt x="6427123" y="1519519"/>
                  </a:lnTo>
                  <a:lnTo>
                    <a:pt x="6440457" y="1528447"/>
                  </a:lnTo>
                  <a:lnTo>
                    <a:pt x="6453791" y="1537184"/>
                  </a:lnTo>
                  <a:lnTo>
                    <a:pt x="6467126" y="1545737"/>
                  </a:lnTo>
                  <a:lnTo>
                    <a:pt x="6480460" y="1553955"/>
                  </a:lnTo>
                  <a:lnTo>
                    <a:pt x="6493794" y="1561980"/>
                  </a:lnTo>
                  <a:lnTo>
                    <a:pt x="6507129" y="1569828"/>
                  </a:lnTo>
                  <a:lnTo>
                    <a:pt x="6520463" y="1577365"/>
                  </a:lnTo>
                  <a:lnTo>
                    <a:pt x="6533797" y="1584707"/>
                  </a:lnTo>
                  <a:lnTo>
                    <a:pt x="6547131" y="1591881"/>
                  </a:lnTo>
                  <a:lnTo>
                    <a:pt x="6560466" y="1598768"/>
                  </a:lnTo>
                  <a:lnTo>
                    <a:pt x="6573800" y="1605461"/>
                  </a:lnTo>
                  <a:lnTo>
                    <a:pt x="6587134" y="1611994"/>
                  </a:lnTo>
                  <a:lnTo>
                    <a:pt x="6600469" y="1618265"/>
                  </a:lnTo>
                  <a:lnTo>
                    <a:pt x="6613803" y="1624343"/>
                  </a:lnTo>
                  <a:lnTo>
                    <a:pt x="6627137" y="1630272"/>
                  </a:lnTo>
                  <a:lnTo>
                    <a:pt x="6640471" y="1635962"/>
                  </a:lnTo>
                  <a:lnTo>
                    <a:pt x="6653806" y="1641463"/>
                  </a:lnTo>
                  <a:lnTo>
                    <a:pt x="6667140" y="1646824"/>
                  </a:lnTo>
                  <a:lnTo>
                    <a:pt x="6680474" y="1651969"/>
                  </a:lnTo>
                  <a:lnTo>
                    <a:pt x="6693808" y="1656931"/>
                  </a:lnTo>
                  <a:lnTo>
                    <a:pt x="6707143" y="1661761"/>
                  </a:lnTo>
                  <a:lnTo>
                    <a:pt x="6720477" y="1666398"/>
                  </a:lnTo>
                  <a:lnTo>
                    <a:pt x="6733811" y="1670856"/>
                  </a:lnTo>
                  <a:lnTo>
                    <a:pt x="6747146" y="1675193"/>
                  </a:lnTo>
                  <a:lnTo>
                    <a:pt x="6760480" y="1679357"/>
                  </a:lnTo>
                  <a:lnTo>
                    <a:pt x="6773814" y="1683350"/>
                  </a:lnTo>
                  <a:lnTo>
                    <a:pt x="6787148" y="1687230"/>
                  </a:lnTo>
                  <a:lnTo>
                    <a:pt x="6800483" y="1690956"/>
                  </a:lnTo>
                  <a:lnTo>
                    <a:pt x="6813817" y="1694518"/>
                  </a:lnTo>
                  <a:lnTo>
                    <a:pt x="6813817" y="1767720"/>
                  </a:lnTo>
                  <a:lnTo>
                    <a:pt x="6800483" y="1767720"/>
                  </a:lnTo>
                  <a:lnTo>
                    <a:pt x="6787148" y="1767720"/>
                  </a:lnTo>
                  <a:lnTo>
                    <a:pt x="6773814" y="1767720"/>
                  </a:lnTo>
                  <a:lnTo>
                    <a:pt x="6760480" y="1767720"/>
                  </a:lnTo>
                  <a:lnTo>
                    <a:pt x="6747146" y="1767720"/>
                  </a:lnTo>
                  <a:lnTo>
                    <a:pt x="6733811" y="1767720"/>
                  </a:lnTo>
                  <a:lnTo>
                    <a:pt x="6720477" y="1767720"/>
                  </a:lnTo>
                  <a:lnTo>
                    <a:pt x="6707143" y="1767720"/>
                  </a:lnTo>
                  <a:lnTo>
                    <a:pt x="6693808" y="1767720"/>
                  </a:lnTo>
                  <a:lnTo>
                    <a:pt x="6680474" y="1767720"/>
                  </a:lnTo>
                  <a:lnTo>
                    <a:pt x="6667140" y="1767720"/>
                  </a:lnTo>
                  <a:lnTo>
                    <a:pt x="6653806" y="1767720"/>
                  </a:lnTo>
                  <a:lnTo>
                    <a:pt x="6640471" y="1767720"/>
                  </a:lnTo>
                  <a:lnTo>
                    <a:pt x="6627137" y="1767720"/>
                  </a:lnTo>
                  <a:lnTo>
                    <a:pt x="6613803" y="1767720"/>
                  </a:lnTo>
                  <a:lnTo>
                    <a:pt x="6600469" y="1767720"/>
                  </a:lnTo>
                  <a:lnTo>
                    <a:pt x="6587134" y="1767720"/>
                  </a:lnTo>
                  <a:lnTo>
                    <a:pt x="6573800" y="1767720"/>
                  </a:lnTo>
                  <a:lnTo>
                    <a:pt x="6560466" y="1767720"/>
                  </a:lnTo>
                  <a:lnTo>
                    <a:pt x="6547131" y="1767720"/>
                  </a:lnTo>
                  <a:lnTo>
                    <a:pt x="6533797" y="1767720"/>
                  </a:lnTo>
                  <a:lnTo>
                    <a:pt x="6520463" y="1767720"/>
                  </a:lnTo>
                  <a:lnTo>
                    <a:pt x="6507129" y="1767720"/>
                  </a:lnTo>
                  <a:lnTo>
                    <a:pt x="6493794" y="1767720"/>
                  </a:lnTo>
                  <a:lnTo>
                    <a:pt x="6480460" y="1767720"/>
                  </a:lnTo>
                  <a:lnTo>
                    <a:pt x="6467126" y="1767720"/>
                  </a:lnTo>
                  <a:lnTo>
                    <a:pt x="6453791" y="1767720"/>
                  </a:lnTo>
                  <a:lnTo>
                    <a:pt x="6440457" y="1767720"/>
                  </a:lnTo>
                  <a:lnTo>
                    <a:pt x="6427123" y="1767720"/>
                  </a:lnTo>
                  <a:lnTo>
                    <a:pt x="6413789" y="1767720"/>
                  </a:lnTo>
                  <a:lnTo>
                    <a:pt x="6400454" y="1767720"/>
                  </a:lnTo>
                  <a:lnTo>
                    <a:pt x="6387120" y="1767720"/>
                  </a:lnTo>
                  <a:lnTo>
                    <a:pt x="6373786" y="1767720"/>
                  </a:lnTo>
                  <a:lnTo>
                    <a:pt x="6360451" y="1767720"/>
                  </a:lnTo>
                  <a:lnTo>
                    <a:pt x="6347117" y="1767720"/>
                  </a:lnTo>
                  <a:lnTo>
                    <a:pt x="6333783" y="1767720"/>
                  </a:lnTo>
                  <a:lnTo>
                    <a:pt x="6320449" y="1767720"/>
                  </a:lnTo>
                  <a:lnTo>
                    <a:pt x="6307114" y="1767720"/>
                  </a:lnTo>
                  <a:lnTo>
                    <a:pt x="6293780" y="1767720"/>
                  </a:lnTo>
                  <a:lnTo>
                    <a:pt x="6280446" y="1767720"/>
                  </a:lnTo>
                  <a:lnTo>
                    <a:pt x="6267112" y="1767720"/>
                  </a:lnTo>
                  <a:lnTo>
                    <a:pt x="6253777" y="1767720"/>
                  </a:lnTo>
                  <a:lnTo>
                    <a:pt x="6240443" y="1767720"/>
                  </a:lnTo>
                  <a:lnTo>
                    <a:pt x="6227109" y="1767720"/>
                  </a:lnTo>
                  <a:lnTo>
                    <a:pt x="6213774" y="1767720"/>
                  </a:lnTo>
                  <a:lnTo>
                    <a:pt x="6200440" y="1767720"/>
                  </a:lnTo>
                  <a:lnTo>
                    <a:pt x="6187106" y="1767720"/>
                  </a:lnTo>
                  <a:lnTo>
                    <a:pt x="6173772" y="1767720"/>
                  </a:lnTo>
                  <a:lnTo>
                    <a:pt x="6160437" y="1767720"/>
                  </a:lnTo>
                  <a:lnTo>
                    <a:pt x="6147103" y="1767720"/>
                  </a:lnTo>
                  <a:lnTo>
                    <a:pt x="6133769" y="1767720"/>
                  </a:lnTo>
                  <a:lnTo>
                    <a:pt x="6120434" y="1767720"/>
                  </a:lnTo>
                  <a:lnTo>
                    <a:pt x="6107100" y="1767720"/>
                  </a:lnTo>
                  <a:lnTo>
                    <a:pt x="6093766" y="1767720"/>
                  </a:lnTo>
                  <a:lnTo>
                    <a:pt x="6080432" y="1767720"/>
                  </a:lnTo>
                  <a:lnTo>
                    <a:pt x="6067097" y="1767720"/>
                  </a:lnTo>
                  <a:lnTo>
                    <a:pt x="6053763" y="1767720"/>
                  </a:lnTo>
                  <a:lnTo>
                    <a:pt x="6040429" y="1767720"/>
                  </a:lnTo>
                  <a:lnTo>
                    <a:pt x="6027094" y="1767720"/>
                  </a:lnTo>
                  <a:lnTo>
                    <a:pt x="6013760" y="1767720"/>
                  </a:lnTo>
                  <a:lnTo>
                    <a:pt x="6000426" y="1767720"/>
                  </a:lnTo>
                  <a:lnTo>
                    <a:pt x="5987092" y="1767720"/>
                  </a:lnTo>
                  <a:lnTo>
                    <a:pt x="5973757" y="1767720"/>
                  </a:lnTo>
                  <a:lnTo>
                    <a:pt x="5960423" y="1767720"/>
                  </a:lnTo>
                  <a:lnTo>
                    <a:pt x="5947089" y="1767720"/>
                  </a:lnTo>
                  <a:lnTo>
                    <a:pt x="5933754" y="1767720"/>
                  </a:lnTo>
                  <a:lnTo>
                    <a:pt x="5920420" y="1767720"/>
                  </a:lnTo>
                  <a:lnTo>
                    <a:pt x="5907086" y="1767720"/>
                  </a:lnTo>
                  <a:lnTo>
                    <a:pt x="5893752" y="1767720"/>
                  </a:lnTo>
                  <a:lnTo>
                    <a:pt x="5880417" y="1767720"/>
                  </a:lnTo>
                  <a:lnTo>
                    <a:pt x="5867083" y="1767720"/>
                  </a:lnTo>
                  <a:lnTo>
                    <a:pt x="5853749" y="1767720"/>
                  </a:lnTo>
                  <a:lnTo>
                    <a:pt x="5840415" y="1767720"/>
                  </a:lnTo>
                  <a:lnTo>
                    <a:pt x="5827080" y="1767720"/>
                  </a:lnTo>
                  <a:lnTo>
                    <a:pt x="5813746" y="1767720"/>
                  </a:lnTo>
                  <a:lnTo>
                    <a:pt x="5800412" y="1767720"/>
                  </a:lnTo>
                  <a:lnTo>
                    <a:pt x="5787077" y="1767720"/>
                  </a:lnTo>
                  <a:lnTo>
                    <a:pt x="5773743" y="1767720"/>
                  </a:lnTo>
                  <a:lnTo>
                    <a:pt x="5760409" y="1767720"/>
                  </a:lnTo>
                  <a:lnTo>
                    <a:pt x="5747075" y="1767720"/>
                  </a:lnTo>
                  <a:lnTo>
                    <a:pt x="5733740" y="1767720"/>
                  </a:lnTo>
                  <a:lnTo>
                    <a:pt x="5720406" y="1767720"/>
                  </a:lnTo>
                  <a:lnTo>
                    <a:pt x="5707072" y="1767720"/>
                  </a:lnTo>
                  <a:lnTo>
                    <a:pt x="5693737" y="1767720"/>
                  </a:lnTo>
                  <a:lnTo>
                    <a:pt x="5680403" y="1767720"/>
                  </a:lnTo>
                  <a:lnTo>
                    <a:pt x="5667069" y="1767720"/>
                  </a:lnTo>
                  <a:lnTo>
                    <a:pt x="5653735" y="1767720"/>
                  </a:lnTo>
                  <a:lnTo>
                    <a:pt x="5640400" y="1767720"/>
                  </a:lnTo>
                  <a:lnTo>
                    <a:pt x="5627066" y="1767720"/>
                  </a:lnTo>
                  <a:lnTo>
                    <a:pt x="5613732" y="1767720"/>
                  </a:lnTo>
                  <a:lnTo>
                    <a:pt x="5600397" y="1767720"/>
                  </a:lnTo>
                  <a:lnTo>
                    <a:pt x="5587063" y="1767720"/>
                  </a:lnTo>
                  <a:lnTo>
                    <a:pt x="5573729" y="1767720"/>
                  </a:lnTo>
                  <a:lnTo>
                    <a:pt x="5560395" y="1767720"/>
                  </a:lnTo>
                  <a:lnTo>
                    <a:pt x="5547060" y="1767720"/>
                  </a:lnTo>
                  <a:lnTo>
                    <a:pt x="5533726" y="1767720"/>
                  </a:lnTo>
                  <a:lnTo>
                    <a:pt x="5520392" y="1767720"/>
                  </a:lnTo>
                  <a:lnTo>
                    <a:pt x="5507057" y="1767720"/>
                  </a:lnTo>
                  <a:lnTo>
                    <a:pt x="5493723" y="1767720"/>
                  </a:lnTo>
                  <a:lnTo>
                    <a:pt x="5480389" y="1767720"/>
                  </a:lnTo>
                  <a:lnTo>
                    <a:pt x="5467055" y="1767720"/>
                  </a:lnTo>
                  <a:lnTo>
                    <a:pt x="5453720" y="1767720"/>
                  </a:lnTo>
                  <a:lnTo>
                    <a:pt x="5440386" y="1767720"/>
                  </a:lnTo>
                  <a:lnTo>
                    <a:pt x="5427052" y="1767720"/>
                  </a:lnTo>
                  <a:lnTo>
                    <a:pt x="5413718" y="1767720"/>
                  </a:lnTo>
                  <a:lnTo>
                    <a:pt x="5400383" y="1767720"/>
                  </a:lnTo>
                  <a:lnTo>
                    <a:pt x="5387049" y="1767720"/>
                  </a:lnTo>
                  <a:lnTo>
                    <a:pt x="5373715" y="1767720"/>
                  </a:lnTo>
                  <a:lnTo>
                    <a:pt x="5360380" y="1767720"/>
                  </a:lnTo>
                  <a:lnTo>
                    <a:pt x="5347046" y="1767720"/>
                  </a:lnTo>
                  <a:lnTo>
                    <a:pt x="5333712" y="1767720"/>
                  </a:lnTo>
                  <a:lnTo>
                    <a:pt x="5320378" y="1767720"/>
                  </a:lnTo>
                  <a:lnTo>
                    <a:pt x="5307043" y="1767720"/>
                  </a:lnTo>
                  <a:lnTo>
                    <a:pt x="5293709" y="1767720"/>
                  </a:lnTo>
                  <a:lnTo>
                    <a:pt x="5280375" y="1767720"/>
                  </a:lnTo>
                  <a:lnTo>
                    <a:pt x="5267040" y="1767720"/>
                  </a:lnTo>
                  <a:lnTo>
                    <a:pt x="5253706" y="1767720"/>
                  </a:lnTo>
                  <a:lnTo>
                    <a:pt x="5240372" y="1767720"/>
                  </a:lnTo>
                  <a:lnTo>
                    <a:pt x="5227038" y="1767720"/>
                  </a:lnTo>
                  <a:lnTo>
                    <a:pt x="5213703" y="1767720"/>
                  </a:lnTo>
                  <a:lnTo>
                    <a:pt x="5200369" y="1767720"/>
                  </a:lnTo>
                  <a:lnTo>
                    <a:pt x="5187035" y="1767720"/>
                  </a:lnTo>
                  <a:lnTo>
                    <a:pt x="5173700" y="1767720"/>
                  </a:lnTo>
                  <a:lnTo>
                    <a:pt x="5160366" y="1767720"/>
                  </a:lnTo>
                  <a:lnTo>
                    <a:pt x="5147032" y="1767720"/>
                  </a:lnTo>
                  <a:lnTo>
                    <a:pt x="5133698" y="1767720"/>
                  </a:lnTo>
                  <a:lnTo>
                    <a:pt x="5120363" y="1767720"/>
                  </a:lnTo>
                  <a:lnTo>
                    <a:pt x="5107029" y="1767720"/>
                  </a:lnTo>
                  <a:lnTo>
                    <a:pt x="5093695" y="1767720"/>
                  </a:lnTo>
                  <a:lnTo>
                    <a:pt x="5080361" y="1767720"/>
                  </a:lnTo>
                  <a:lnTo>
                    <a:pt x="5067026" y="1767720"/>
                  </a:lnTo>
                  <a:lnTo>
                    <a:pt x="5053692" y="1767720"/>
                  </a:lnTo>
                  <a:lnTo>
                    <a:pt x="5040358" y="1767720"/>
                  </a:lnTo>
                  <a:lnTo>
                    <a:pt x="5027023" y="1767720"/>
                  </a:lnTo>
                  <a:lnTo>
                    <a:pt x="5013689" y="1767720"/>
                  </a:lnTo>
                  <a:lnTo>
                    <a:pt x="5000355" y="1767720"/>
                  </a:lnTo>
                  <a:lnTo>
                    <a:pt x="4987021" y="1767720"/>
                  </a:lnTo>
                  <a:lnTo>
                    <a:pt x="4973686" y="1767720"/>
                  </a:lnTo>
                  <a:lnTo>
                    <a:pt x="4960352" y="1767720"/>
                  </a:lnTo>
                  <a:lnTo>
                    <a:pt x="4947018" y="1767720"/>
                  </a:lnTo>
                  <a:lnTo>
                    <a:pt x="4933683" y="1767720"/>
                  </a:lnTo>
                  <a:lnTo>
                    <a:pt x="4920349" y="1767720"/>
                  </a:lnTo>
                  <a:lnTo>
                    <a:pt x="4907015" y="1767720"/>
                  </a:lnTo>
                  <a:lnTo>
                    <a:pt x="4893681" y="1767720"/>
                  </a:lnTo>
                  <a:lnTo>
                    <a:pt x="4880346" y="1767720"/>
                  </a:lnTo>
                  <a:lnTo>
                    <a:pt x="4867012" y="1767720"/>
                  </a:lnTo>
                  <a:lnTo>
                    <a:pt x="4853678" y="1767720"/>
                  </a:lnTo>
                  <a:lnTo>
                    <a:pt x="4840343" y="1767720"/>
                  </a:lnTo>
                  <a:lnTo>
                    <a:pt x="4827009" y="1767720"/>
                  </a:lnTo>
                  <a:lnTo>
                    <a:pt x="4813675" y="1767720"/>
                  </a:lnTo>
                  <a:lnTo>
                    <a:pt x="4800341" y="1767720"/>
                  </a:lnTo>
                  <a:lnTo>
                    <a:pt x="4787006" y="1767720"/>
                  </a:lnTo>
                  <a:lnTo>
                    <a:pt x="4773672" y="1767720"/>
                  </a:lnTo>
                  <a:lnTo>
                    <a:pt x="4760338" y="1767720"/>
                  </a:lnTo>
                  <a:lnTo>
                    <a:pt x="4747003" y="1767720"/>
                  </a:lnTo>
                  <a:lnTo>
                    <a:pt x="4733669" y="1767720"/>
                  </a:lnTo>
                  <a:lnTo>
                    <a:pt x="4720335" y="1767720"/>
                  </a:lnTo>
                  <a:lnTo>
                    <a:pt x="4707001" y="1767720"/>
                  </a:lnTo>
                  <a:lnTo>
                    <a:pt x="4693666" y="1767720"/>
                  </a:lnTo>
                  <a:lnTo>
                    <a:pt x="4680332" y="1767720"/>
                  </a:lnTo>
                  <a:lnTo>
                    <a:pt x="4666998" y="1767720"/>
                  </a:lnTo>
                  <a:lnTo>
                    <a:pt x="4653664" y="1767720"/>
                  </a:lnTo>
                  <a:lnTo>
                    <a:pt x="4640329" y="1767720"/>
                  </a:lnTo>
                  <a:lnTo>
                    <a:pt x="4626995" y="1767720"/>
                  </a:lnTo>
                  <a:lnTo>
                    <a:pt x="4613661" y="1767720"/>
                  </a:lnTo>
                  <a:lnTo>
                    <a:pt x="4600326" y="1767720"/>
                  </a:lnTo>
                  <a:lnTo>
                    <a:pt x="4586992" y="1767720"/>
                  </a:lnTo>
                  <a:lnTo>
                    <a:pt x="4573658" y="1767720"/>
                  </a:lnTo>
                  <a:lnTo>
                    <a:pt x="4560324" y="1767720"/>
                  </a:lnTo>
                  <a:lnTo>
                    <a:pt x="4546989" y="1767720"/>
                  </a:lnTo>
                  <a:lnTo>
                    <a:pt x="4533655" y="1767720"/>
                  </a:lnTo>
                  <a:lnTo>
                    <a:pt x="4520321" y="1767720"/>
                  </a:lnTo>
                  <a:lnTo>
                    <a:pt x="4506986" y="1767720"/>
                  </a:lnTo>
                  <a:lnTo>
                    <a:pt x="4493652" y="1767720"/>
                  </a:lnTo>
                  <a:lnTo>
                    <a:pt x="4480318" y="1767720"/>
                  </a:lnTo>
                  <a:lnTo>
                    <a:pt x="4466984" y="1767720"/>
                  </a:lnTo>
                  <a:lnTo>
                    <a:pt x="4453649" y="1767720"/>
                  </a:lnTo>
                  <a:lnTo>
                    <a:pt x="4440315" y="1767720"/>
                  </a:lnTo>
                  <a:lnTo>
                    <a:pt x="4426981" y="1767720"/>
                  </a:lnTo>
                  <a:lnTo>
                    <a:pt x="4413646" y="1767720"/>
                  </a:lnTo>
                  <a:lnTo>
                    <a:pt x="4400312" y="1767720"/>
                  </a:lnTo>
                  <a:lnTo>
                    <a:pt x="4386978" y="1767720"/>
                  </a:lnTo>
                  <a:lnTo>
                    <a:pt x="4373644" y="1767720"/>
                  </a:lnTo>
                  <a:lnTo>
                    <a:pt x="4360309" y="1767720"/>
                  </a:lnTo>
                  <a:lnTo>
                    <a:pt x="4346975" y="1767720"/>
                  </a:lnTo>
                  <a:lnTo>
                    <a:pt x="4333641" y="1767720"/>
                  </a:lnTo>
                  <a:lnTo>
                    <a:pt x="4320306" y="1767720"/>
                  </a:lnTo>
                  <a:lnTo>
                    <a:pt x="4306972" y="1767720"/>
                  </a:lnTo>
                  <a:lnTo>
                    <a:pt x="4293638" y="1767720"/>
                  </a:lnTo>
                  <a:lnTo>
                    <a:pt x="4280304" y="1767720"/>
                  </a:lnTo>
                  <a:lnTo>
                    <a:pt x="4266969" y="1767720"/>
                  </a:lnTo>
                  <a:lnTo>
                    <a:pt x="4253635" y="1767720"/>
                  </a:lnTo>
                  <a:lnTo>
                    <a:pt x="4240301" y="1767720"/>
                  </a:lnTo>
                  <a:lnTo>
                    <a:pt x="4226967" y="1767720"/>
                  </a:lnTo>
                  <a:lnTo>
                    <a:pt x="4213632" y="1767720"/>
                  </a:lnTo>
                  <a:lnTo>
                    <a:pt x="4200298" y="1767720"/>
                  </a:lnTo>
                  <a:lnTo>
                    <a:pt x="4186964" y="1767720"/>
                  </a:lnTo>
                  <a:lnTo>
                    <a:pt x="4173629" y="1767720"/>
                  </a:lnTo>
                  <a:lnTo>
                    <a:pt x="4160295" y="1767720"/>
                  </a:lnTo>
                  <a:lnTo>
                    <a:pt x="4146961" y="1767720"/>
                  </a:lnTo>
                  <a:lnTo>
                    <a:pt x="4133627" y="1767720"/>
                  </a:lnTo>
                  <a:lnTo>
                    <a:pt x="4120292" y="1767720"/>
                  </a:lnTo>
                  <a:lnTo>
                    <a:pt x="4106958" y="1767720"/>
                  </a:lnTo>
                  <a:lnTo>
                    <a:pt x="4093624" y="1767720"/>
                  </a:lnTo>
                  <a:lnTo>
                    <a:pt x="4080289" y="1767720"/>
                  </a:lnTo>
                  <a:lnTo>
                    <a:pt x="4066955" y="1767720"/>
                  </a:lnTo>
                  <a:lnTo>
                    <a:pt x="4053621" y="1767720"/>
                  </a:lnTo>
                  <a:lnTo>
                    <a:pt x="4040287" y="1767720"/>
                  </a:lnTo>
                  <a:lnTo>
                    <a:pt x="4026952" y="1767720"/>
                  </a:lnTo>
                  <a:lnTo>
                    <a:pt x="4013618" y="1767720"/>
                  </a:lnTo>
                  <a:lnTo>
                    <a:pt x="4000284" y="1767720"/>
                  </a:lnTo>
                  <a:lnTo>
                    <a:pt x="3986949" y="1767720"/>
                  </a:lnTo>
                  <a:lnTo>
                    <a:pt x="3973615" y="1767720"/>
                  </a:lnTo>
                  <a:lnTo>
                    <a:pt x="3960281" y="1767720"/>
                  </a:lnTo>
                  <a:lnTo>
                    <a:pt x="3946947" y="1767720"/>
                  </a:lnTo>
                  <a:lnTo>
                    <a:pt x="3933612" y="1767720"/>
                  </a:lnTo>
                  <a:lnTo>
                    <a:pt x="3920278" y="1767720"/>
                  </a:lnTo>
                  <a:lnTo>
                    <a:pt x="3906944" y="1767720"/>
                  </a:lnTo>
                  <a:lnTo>
                    <a:pt x="3893610" y="1767720"/>
                  </a:lnTo>
                  <a:lnTo>
                    <a:pt x="3880275" y="1767720"/>
                  </a:lnTo>
                  <a:lnTo>
                    <a:pt x="3866941" y="1767720"/>
                  </a:lnTo>
                  <a:lnTo>
                    <a:pt x="3853607" y="1767720"/>
                  </a:lnTo>
                  <a:lnTo>
                    <a:pt x="3840272" y="1767720"/>
                  </a:lnTo>
                  <a:lnTo>
                    <a:pt x="3826938" y="1767720"/>
                  </a:lnTo>
                  <a:lnTo>
                    <a:pt x="3813604" y="1767720"/>
                  </a:lnTo>
                  <a:lnTo>
                    <a:pt x="3800270" y="1767720"/>
                  </a:lnTo>
                  <a:lnTo>
                    <a:pt x="3786935" y="1767720"/>
                  </a:lnTo>
                  <a:lnTo>
                    <a:pt x="3773601" y="1767720"/>
                  </a:lnTo>
                  <a:lnTo>
                    <a:pt x="3760267" y="1767720"/>
                  </a:lnTo>
                  <a:lnTo>
                    <a:pt x="3746932" y="1767720"/>
                  </a:lnTo>
                  <a:lnTo>
                    <a:pt x="3733598" y="1767720"/>
                  </a:lnTo>
                  <a:lnTo>
                    <a:pt x="3720264" y="1767720"/>
                  </a:lnTo>
                  <a:lnTo>
                    <a:pt x="3706930" y="1767720"/>
                  </a:lnTo>
                  <a:lnTo>
                    <a:pt x="3693595" y="1767720"/>
                  </a:lnTo>
                  <a:lnTo>
                    <a:pt x="3680261" y="1767720"/>
                  </a:lnTo>
                  <a:lnTo>
                    <a:pt x="3666927" y="1767720"/>
                  </a:lnTo>
                  <a:lnTo>
                    <a:pt x="3653592" y="1767720"/>
                  </a:lnTo>
                  <a:lnTo>
                    <a:pt x="3640258" y="1767720"/>
                  </a:lnTo>
                  <a:lnTo>
                    <a:pt x="3626924" y="1767720"/>
                  </a:lnTo>
                  <a:lnTo>
                    <a:pt x="3613590" y="1767720"/>
                  </a:lnTo>
                  <a:lnTo>
                    <a:pt x="3600255" y="1767720"/>
                  </a:lnTo>
                  <a:lnTo>
                    <a:pt x="3586921" y="1767720"/>
                  </a:lnTo>
                  <a:lnTo>
                    <a:pt x="3573587" y="1767720"/>
                  </a:lnTo>
                  <a:lnTo>
                    <a:pt x="3560252" y="1767720"/>
                  </a:lnTo>
                  <a:lnTo>
                    <a:pt x="3546918" y="1767720"/>
                  </a:lnTo>
                  <a:lnTo>
                    <a:pt x="3533584" y="1767720"/>
                  </a:lnTo>
                  <a:lnTo>
                    <a:pt x="3520250" y="1767720"/>
                  </a:lnTo>
                  <a:lnTo>
                    <a:pt x="3506915" y="1767720"/>
                  </a:lnTo>
                  <a:lnTo>
                    <a:pt x="3493581" y="1767720"/>
                  </a:lnTo>
                  <a:lnTo>
                    <a:pt x="3480247" y="1767720"/>
                  </a:lnTo>
                  <a:lnTo>
                    <a:pt x="3466913" y="1767720"/>
                  </a:lnTo>
                  <a:lnTo>
                    <a:pt x="3453578" y="1767720"/>
                  </a:lnTo>
                  <a:lnTo>
                    <a:pt x="3440244" y="1767720"/>
                  </a:lnTo>
                  <a:lnTo>
                    <a:pt x="3426910" y="1767720"/>
                  </a:lnTo>
                  <a:lnTo>
                    <a:pt x="3413575" y="1767720"/>
                  </a:lnTo>
                  <a:lnTo>
                    <a:pt x="3400241" y="1767720"/>
                  </a:lnTo>
                  <a:lnTo>
                    <a:pt x="3386907" y="1767720"/>
                  </a:lnTo>
                  <a:lnTo>
                    <a:pt x="3373573" y="1767720"/>
                  </a:lnTo>
                  <a:lnTo>
                    <a:pt x="3360238" y="1767720"/>
                  </a:lnTo>
                  <a:lnTo>
                    <a:pt x="3346904" y="1767720"/>
                  </a:lnTo>
                  <a:lnTo>
                    <a:pt x="3333570" y="1767720"/>
                  </a:lnTo>
                  <a:lnTo>
                    <a:pt x="3320235" y="1767720"/>
                  </a:lnTo>
                  <a:lnTo>
                    <a:pt x="3306901" y="1767720"/>
                  </a:lnTo>
                  <a:lnTo>
                    <a:pt x="3293567" y="1767720"/>
                  </a:lnTo>
                  <a:lnTo>
                    <a:pt x="3280233" y="1767720"/>
                  </a:lnTo>
                  <a:lnTo>
                    <a:pt x="3266898" y="1767720"/>
                  </a:lnTo>
                  <a:lnTo>
                    <a:pt x="3253564" y="1767720"/>
                  </a:lnTo>
                  <a:lnTo>
                    <a:pt x="3240230" y="1767720"/>
                  </a:lnTo>
                  <a:lnTo>
                    <a:pt x="3226895" y="1767720"/>
                  </a:lnTo>
                  <a:lnTo>
                    <a:pt x="3213561" y="1767720"/>
                  </a:lnTo>
                  <a:lnTo>
                    <a:pt x="3200227" y="1767720"/>
                  </a:lnTo>
                  <a:lnTo>
                    <a:pt x="3186893" y="1767720"/>
                  </a:lnTo>
                  <a:lnTo>
                    <a:pt x="3173558" y="1767720"/>
                  </a:lnTo>
                  <a:lnTo>
                    <a:pt x="3160224" y="1767720"/>
                  </a:lnTo>
                  <a:lnTo>
                    <a:pt x="3146890" y="1767720"/>
                  </a:lnTo>
                  <a:lnTo>
                    <a:pt x="3133556" y="1767720"/>
                  </a:lnTo>
                  <a:lnTo>
                    <a:pt x="3120221" y="1767720"/>
                  </a:lnTo>
                  <a:lnTo>
                    <a:pt x="3106887" y="1767720"/>
                  </a:lnTo>
                  <a:lnTo>
                    <a:pt x="3093553" y="1767720"/>
                  </a:lnTo>
                  <a:lnTo>
                    <a:pt x="3080218" y="1767720"/>
                  </a:lnTo>
                  <a:lnTo>
                    <a:pt x="3066884" y="1767720"/>
                  </a:lnTo>
                  <a:lnTo>
                    <a:pt x="3053550" y="1767720"/>
                  </a:lnTo>
                  <a:lnTo>
                    <a:pt x="3040216" y="1767720"/>
                  </a:lnTo>
                  <a:lnTo>
                    <a:pt x="3026881" y="1767720"/>
                  </a:lnTo>
                  <a:lnTo>
                    <a:pt x="3013547" y="1767720"/>
                  </a:lnTo>
                  <a:lnTo>
                    <a:pt x="3000213" y="1767720"/>
                  </a:lnTo>
                  <a:lnTo>
                    <a:pt x="2986878" y="1767720"/>
                  </a:lnTo>
                  <a:lnTo>
                    <a:pt x="2973544" y="1767720"/>
                  </a:lnTo>
                  <a:lnTo>
                    <a:pt x="2960210" y="1767720"/>
                  </a:lnTo>
                  <a:lnTo>
                    <a:pt x="2946876" y="1767720"/>
                  </a:lnTo>
                  <a:lnTo>
                    <a:pt x="2933541" y="1767720"/>
                  </a:lnTo>
                  <a:lnTo>
                    <a:pt x="2920207" y="1767720"/>
                  </a:lnTo>
                  <a:lnTo>
                    <a:pt x="2906873" y="1767720"/>
                  </a:lnTo>
                  <a:lnTo>
                    <a:pt x="2893538" y="1767720"/>
                  </a:lnTo>
                  <a:lnTo>
                    <a:pt x="2880204" y="1767720"/>
                  </a:lnTo>
                  <a:lnTo>
                    <a:pt x="2866870" y="1767720"/>
                  </a:lnTo>
                  <a:lnTo>
                    <a:pt x="2853536" y="1767720"/>
                  </a:lnTo>
                  <a:lnTo>
                    <a:pt x="2840201" y="1767720"/>
                  </a:lnTo>
                  <a:lnTo>
                    <a:pt x="2826867" y="1767720"/>
                  </a:lnTo>
                  <a:lnTo>
                    <a:pt x="2813533" y="1767720"/>
                  </a:lnTo>
                  <a:lnTo>
                    <a:pt x="2800198" y="1767720"/>
                  </a:lnTo>
                  <a:lnTo>
                    <a:pt x="2786864" y="1767720"/>
                  </a:lnTo>
                  <a:lnTo>
                    <a:pt x="2773530" y="1767720"/>
                  </a:lnTo>
                  <a:lnTo>
                    <a:pt x="2760196" y="1767720"/>
                  </a:lnTo>
                  <a:lnTo>
                    <a:pt x="2746861" y="1767720"/>
                  </a:lnTo>
                  <a:lnTo>
                    <a:pt x="2733527" y="1767720"/>
                  </a:lnTo>
                  <a:lnTo>
                    <a:pt x="2720193" y="1767720"/>
                  </a:lnTo>
                  <a:lnTo>
                    <a:pt x="2706859" y="1767720"/>
                  </a:lnTo>
                  <a:lnTo>
                    <a:pt x="2693524" y="1767720"/>
                  </a:lnTo>
                  <a:lnTo>
                    <a:pt x="2680190" y="1767720"/>
                  </a:lnTo>
                  <a:lnTo>
                    <a:pt x="2666856" y="1767720"/>
                  </a:lnTo>
                  <a:lnTo>
                    <a:pt x="2653521" y="1767720"/>
                  </a:lnTo>
                  <a:lnTo>
                    <a:pt x="2640187" y="1767720"/>
                  </a:lnTo>
                  <a:lnTo>
                    <a:pt x="2626853" y="1767720"/>
                  </a:lnTo>
                  <a:lnTo>
                    <a:pt x="2613519" y="1767720"/>
                  </a:lnTo>
                  <a:lnTo>
                    <a:pt x="2600184" y="1767720"/>
                  </a:lnTo>
                  <a:lnTo>
                    <a:pt x="2586850" y="1767720"/>
                  </a:lnTo>
                  <a:lnTo>
                    <a:pt x="2573516" y="1767720"/>
                  </a:lnTo>
                  <a:lnTo>
                    <a:pt x="2560181" y="1767720"/>
                  </a:lnTo>
                  <a:lnTo>
                    <a:pt x="2546847" y="1767720"/>
                  </a:lnTo>
                  <a:lnTo>
                    <a:pt x="2533513" y="1767720"/>
                  </a:lnTo>
                  <a:lnTo>
                    <a:pt x="2520179" y="1767720"/>
                  </a:lnTo>
                  <a:lnTo>
                    <a:pt x="2506844" y="1767720"/>
                  </a:lnTo>
                  <a:lnTo>
                    <a:pt x="2493510" y="1767720"/>
                  </a:lnTo>
                  <a:lnTo>
                    <a:pt x="2480176" y="1767720"/>
                  </a:lnTo>
                  <a:lnTo>
                    <a:pt x="2466841" y="1767720"/>
                  </a:lnTo>
                  <a:lnTo>
                    <a:pt x="2453507" y="1767720"/>
                  </a:lnTo>
                  <a:lnTo>
                    <a:pt x="2440173" y="1767720"/>
                  </a:lnTo>
                  <a:lnTo>
                    <a:pt x="2426839" y="1767720"/>
                  </a:lnTo>
                  <a:lnTo>
                    <a:pt x="2413504" y="1767720"/>
                  </a:lnTo>
                  <a:lnTo>
                    <a:pt x="2400170" y="1767720"/>
                  </a:lnTo>
                  <a:lnTo>
                    <a:pt x="2386836" y="1767720"/>
                  </a:lnTo>
                  <a:lnTo>
                    <a:pt x="2373501" y="1767720"/>
                  </a:lnTo>
                  <a:lnTo>
                    <a:pt x="2360167" y="1767720"/>
                  </a:lnTo>
                  <a:lnTo>
                    <a:pt x="2346833" y="1767720"/>
                  </a:lnTo>
                  <a:lnTo>
                    <a:pt x="2333499" y="1767720"/>
                  </a:lnTo>
                  <a:lnTo>
                    <a:pt x="2320164" y="1767720"/>
                  </a:lnTo>
                  <a:lnTo>
                    <a:pt x="2306830" y="1767720"/>
                  </a:lnTo>
                  <a:lnTo>
                    <a:pt x="2293496" y="1767720"/>
                  </a:lnTo>
                  <a:lnTo>
                    <a:pt x="2280162" y="1767720"/>
                  </a:lnTo>
                  <a:lnTo>
                    <a:pt x="2266827" y="1767720"/>
                  </a:lnTo>
                  <a:lnTo>
                    <a:pt x="2253493" y="1767720"/>
                  </a:lnTo>
                  <a:lnTo>
                    <a:pt x="2240159" y="1767720"/>
                  </a:lnTo>
                  <a:lnTo>
                    <a:pt x="2226824" y="1767720"/>
                  </a:lnTo>
                  <a:lnTo>
                    <a:pt x="2213490" y="1767720"/>
                  </a:lnTo>
                  <a:lnTo>
                    <a:pt x="2200156" y="1767720"/>
                  </a:lnTo>
                  <a:lnTo>
                    <a:pt x="2186822" y="1767720"/>
                  </a:lnTo>
                  <a:lnTo>
                    <a:pt x="2173487" y="1767720"/>
                  </a:lnTo>
                  <a:lnTo>
                    <a:pt x="2160153" y="1767720"/>
                  </a:lnTo>
                  <a:lnTo>
                    <a:pt x="2146819" y="1767720"/>
                  </a:lnTo>
                  <a:lnTo>
                    <a:pt x="2133484" y="1767720"/>
                  </a:lnTo>
                  <a:lnTo>
                    <a:pt x="2120150" y="1767720"/>
                  </a:lnTo>
                  <a:lnTo>
                    <a:pt x="2106816" y="1767720"/>
                  </a:lnTo>
                  <a:lnTo>
                    <a:pt x="2093482" y="1767720"/>
                  </a:lnTo>
                  <a:lnTo>
                    <a:pt x="2080147" y="1767720"/>
                  </a:lnTo>
                  <a:lnTo>
                    <a:pt x="2066813" y="1767720"/>
                  </a:lnTo>
                  <a:lnTo>
                    <a:pt x="2053479" y="1767720"/>
                  </a:lnTo>
                  <a:lnTo>
                    <a:pt x="2040144" y="1767720"/>
                  </a:lnTo>
                  <a:lnTo>
                    <a:pt x="2026810" y="1767720"/>
                  </a:lnTo>
                  <a:lnTo>
                    <a:pt x="2013476" y="1767720"/>
                  </a:lnTo>
                  <a:lnTo>
                    <a:pt x="2000142" y="1767720"/>
                  </a:lnTo>
                  <a:lnTo>
                    <a:pt x="1986807" y="1767720"/>
                  </a:lnTo>
                  <a:lnTo>
                    <a:pt x="1973473" y="1767720"/>
                  </a:lnTo>
                  <a:lnTo>
                    <a:pt x="1960139" y="1767720"/>
                  </a:lnTo>
                  <a:lnTo>
                    <a:pt x="1946805" y="1767720"/>
                  </a:lnTo>
                  <a:lnTo>
                    <a:pt x="1933470" y="1767720"/>
                  </a:lnTo>
                  <a:lnTo>
                    <a:pt x="1920136" y="1767720"/>
                  </a:lnTo>
                  <a:lnTo>
                    <a:pt x="1906802" y="1767720"/>
                  </a:lnTo>
                  <a:lnTo>
                    <a:pt x="1893467" y="1767720"/>
                  </a:lnTo>
                  <a:lnTo>
                    <a:pt x="1880133" y="1767720"/>
                  </a:lnTo>
                  <a:lnTo>
                    <a:pt x="1866799" y="1767720"/>
                  </a:lnTo>
                  <a:lnTo>
                    <a:pt x="1853465" y="1767720"/>
                  </a:lnTo>
                  <a:lnTo>
                    <a:pt x="1840130" y="1767720"/>
                  </a:lnTo>
                  <a:lnTo>
                    <a:pt x="1826796" y="1767720"/>
                  </a:lnTo>
                  <a:lnTo>
                    <a:pt x="1813462" y="1767720"/>
                  </a:lnTo>
                  <a:lnTo>
                    <a:pt x="1800127" y="1767720"/>
                  </a:lnTo>
                  <a:lnTo>
                    <a:pt x="1786793" y="1767720"/>
                  </a:lnTo>
                  <a:lnTo>
                    <a:pt x="1773459" y="1767720"/>
                  </a:lnTo>
                  <a:lnTo>
                    <a:pt x="1760125" y="1767720"/>
                  </a:lnTo>
                  <a:lnTo>
                    <a:pt x="1746790" y="1767720"/>
                  </a:lnTo>
                  <a:lnTo>
                    <a:pt x="1733456" y="1767720"/>
                  </a:lnTo>
                  <a:lnTo>
                    <a:pt x="1720122" y="1767720"/>
                  </a:lnTo>
                  <a:lnTo>
                    <a:pt x="1706787" y="1767720"/>
                  </a:lnTo>
                  <a:lnTo>
                    <a:pt x="1693453" y="1767720"/>
                  </a:lnTo>
                  <a:lnTo>
                    <a:pt x="1680119" y="1767720"/>
                  </a:lnTo>
                  <a:lnTo>
                    <a:pt x="1666785" y="1767720"/>
                  </a:lnTo>
                  <a:lnTo>
                    <a:pt x="1653450" y="1767720"/>
                  </a:lnTo>
                  <a:lnTo>
                    <a:pt x="1640116" y="1767720"/>
                  </a:lnTo>
                  <a:lnTo>
                    <a:pt x="1626782" y="1767720"/>
                  </a:lnTo>
                  <a:lnTo>
                    <a:pt x="1613447" y="1767720"/>
                  </a:lnTo>
                  <a:lnTo>
                    <a:pt x="1600113" y="1767720"/>
                  </a:lnTo>
                  <a:lnTo>
                    <a:pt x="1586779" y="1767720"/>
                  </a:lnTo>
                  <a:lnTo>
                    <a:pt x="1573445" y="1767720"/>
                  </a:lnTo>
                  <a:lnTo>
                    <a:pt x="1560110" y="1767720"/>
                  </a:lnTo>
                  <a:lnTo>
                    <a:pt x="1546776" y="1767720"/>
                  </a:lnTo>
                  <a:lnTo>
                    <a:pt x="1533442" y="1767720"/>
                  </a:lnTo>
                  <a:lnTo>
                    <a:pt x="1520108" y="1767720"/>
                  </a:lnTo>
                  <a:lnTo>
                    <a:pt x="1506773" y="1767720"/>
                  </a:lnTo>
                  <a:lnTo>
                    <a:pt x="1493439" y="1767720"/>
                  </a:lnTo>
                  <a:lnTo>
                    <a:pt x="1480105" y="1767720"/>
                  </a:lnTo>
                  <a:lnTo>
                    <a:pt x="1466770" y="1767720"/>
                  </a:lnTo>
                  <a:lnTo>
                    <a:pt x="1453436" y="1767720"/>
                  </a:lnTo>
                  <a:lnTo>
                    <a:pt x="1440102" y="1767720"/>
                  </a:lnTo>
                  <a:lnTo>
                    <a:pt x="1426768" y="1767720"/>
                  </a:lnTo>
                  <a:lnTo>
                    <a:pt x="1413433" y="1767720"/>
                  </a:lnTo>
                  <a:lnTo>
                    <a:pt x="1400099" y="1767720"/>
                  </a:lnTo>
                  <a:lnTo>
                    <a:pt x="1386765" y="1767720"/>
                  </a:lnTo>
                  <a:lnTo>
                    <a:pt x="1373430" y="1767720"/>
                  </a:lnTo>
                  <a:lnTo>
                    <a:pt x="1360096" y="1767720"/>
                  </a:lnTo>
                  <a:lnTo>
                    <a:pt x="1346762" y="1767720"/>
                  </a:lnTo>
                  <a:lnTo>
                    <a:pt x="1333428" y="1767720"/>
                  </a:lnTo>
                  <a:lnTo>
                    <a:pt x="1320093" y="1767720"/>
                  </a:lnTo>
                  <a:lnTo>
                    <a:pt x="1306759" y="1767720"/>
                  </a:lnTo>
                  <a:lnTo>
                    <a:pt x="1293425" y="1767720"/>
                  </a:lnTo>
                  <a:lnTo>
                    <a:pt x="1280090" y="1767720"/>
                  </a:lnTo>
                  <a:lnTo>
                    <a:pt x="1266756" y="1767720"/>
                  </a:lnTo>
                  <a:lnTo>
                    <a:pt x="1253422" y="1767720"/>
                  </a:lnTo>
                  <a:lnTo>
                    <a:pt x="1240088" y="1767720"/>
                  </a:lnTo>
                  <a:lnTo>
                    <a:pt x="1226753" y="1767720"/>
                  </a:lnTo>
                  <a:lnTo>
                    <a:pt x="1213419" y="1767720"/>
                  </a:lnTo>
                  <a:lnTo>
                    <a:pt x="1200085" y="1767720"/>
                  </a:lnTo>
                  <a:lnTo>
                    <a:pt x="1186750" y="1767720"/>
                  </a:lnTo>
                  <a:lnTo>
                    <a:pt x="1173416" y="1767720"/>
                  </a:lnTo>
                  <a:lnTo>
                    <a:pt x="1160082" y="1767720"/>
                  </a:lnTo>
                  <a:lnTo>
                    <a:pt x="1146748" y="1767720"/>
                  </a:lnTo>
                  <a:lnTo>
                    <a:pt x="1133413" y="1767720"/>
                  </a:lnTo>
                  <a:lnTo>
                    <a:pt x="1120079" y="1767720"/>
                  </a:lnTo>
                  <a:lnTo>
                    <a:pt x="1106745" y="1767720"/>
                  </a:lnTo>
                  <a:lnTo>
                    <a:pt x="1093411" y="1767720"/>
                  </a:lnTo>
                  <a:lnTo>
                    <a:pt x="1080076" y="1767720"/>
                  </a:lnTo>
                  <a:lnTo>
                    <a:pt x="1066742" y="1767720"/>
                  </a:lnTo>
                  <a:lnTo>
                    <a:pt x="1053408" y="1767720"/>
                  </a:lnTo>
                  <a:lnTo>
                    <a:pt x="1040073" y="1767720"/>
                  </a:lnTo>
                  <a:lnTo>
                    <a:pt x="1026739" y="1767720"/>
                  </a:lnTo>
                  <a:lnTo>
                    <a:pt x="1013405" y="1767720"/>
                  </a:lnTo>
                  <a:lnTo>
                    <a:pt x="1000071" y="1767720"/>
                  </a:lnTo>
                  <a:lnTo>
                    <a:pt x="986736" y="1767720"/>
                  </a:lnTo>
                  <a:lnTo>
                    <a:pt x="973402" y="1767720"/>
                  </a:lnTo>
                  <a:lnTo>
                    <a:pt x="960068" y="1767720"/>
                  </a:lnTo>
                  <a:lnTo>
                    <a:pt x="946733" y="1767720"/>
                  </a:lnTo>
                  <a:lnTo>
                    <a:pt x="933399" y="1767720"/>
                  </a:lnTo>
                  <a:lnTo>
                    <a:pt x="920065" y="1767720"/>
                  </a:lnTo>
                  <a:lnTo>
                    <a:pt x="906731" y="1767720"/>
                  </a:lnTo>
                  <a:lnTo>
                    <a:pt x="893396" y="1767720"/>
                  </a:lnTo>
                  <a:lnTo>
                    <a:pt x="880062" y="1767720"/>
                  </a:lnTo>
                  <a:lnTo>
                    <a:pt x="866728" y="1767720"/>
                  </a:lnTo>
                  <a:lnTo>
                    <a:pt x="853393" y="1767720"/>
                  </a:lnTo>
                  <a:lnTo>
                    <a:pt x="840059" y="1767720"/>
                  </a:lnTo>
                  <a:lnTo>
                    <a:pt x="826725" y="1767720"/>
                  </a:lnTo>
                  <a:lnTo>
                    <a:pt x="813391" y="1767720"/>
                  </a:lnTo>
                  <a:lnTo>
                    <a:pt x="800056" y="1767720"/>
                  </a:lnTo>
                  <a:lnTo>
                    <a:pt x="786722" y="1767720"/>
                  </a:lnTo>
                  <a:lnTo>
                    <a:pt x="773388" y="1767720"/>
                  </a:lnTo>
                  <a:lnTo>
                    <a:pt x="760054" y="1767720"/>
                  </a:lnTo>
                  <a:lnTo>
                    <a:pt x="746719" y="1767720"/>
                  </a:lnTo>
                  <a:lnTo>
                    <a:pt x="733385" y="1767720"/>
                  </a:lnTo>
                  <a:lnTo>
                    <a:pt x="720051" y="1767720"/>
                  </a:lnTo>
                  <a:lnTo>
                    <a:pt x="706716" y="1767720"/>
                  </a:lnTo>
                  <a:lnTo>
                    <a:pt x="693382" y="1767720"/>
                  </a:lnTo>
                  <a:lnTo>
                    <a:pt x="680048" y="1767720"/>
                  </a:lnTo>
                  <a:lnTo>
                    <a:pt x="666714" y="1767720"/>
                  </a:lnTo>
                  <a:lnTo>
                    <a:pt x="653379" y="1767720"/>
                  </a:lnTo>
                  <a:lnTo>
                    <a:pt x="640045" y="1767720"/>
                  </a:lnTo>
                  <a:lnTo>
                    <a:pt x="626711" y="1767720"/>
                  </a:lnTo>
                  <a:lnTo>
                    <a:pt x="613376" y="1767720"/>
                  </a:lnTo>
                  <a:lnTo>
                    <a:pt x="600042" y="1767720"/>
                  </a:lnTo>
                  <a:lnTo>
                    <a:pt x="586708" y="1767720"/>
                  </a:lnTo>
                  <a:lnTo>
                    <a:pt x="573374" y="1767720"/>
                  </a:lnTo>
                  <a:lnTo>
                    <a:pt x="560039" y="1767720"/>
                  </a:lnTo>
                  <a:lnTo>
                    <a:pt x="546705" y="1767720"/>
                  </a:lnTo>
                  <a:lnTo>
                    <a:pt x="533371" y="1767720"/>
                  </a:lnTo>
                  <a:lnTo>
                    <a:pt x="520036" y="1767720"/>
                  </a:lnTo>
                  <a:lnTo>
                    <a:pt x="506702" y="1767720"/>
                  </a:lnTo>
                  <a:lnTo>
                    <a:pt x="493368" y="1767720"/>
                  </a:lnTo>
                  <a:lnTo>
                    <a:pt x="480034" y="1767720"/>
                  </a:lnTo>
                  <a:lnTo>
                    <a:pt x="466699" y="1767720"/>
                  </a:lnTo>
                  <a:lnTo>
                    <a:pt x="453365" y="1767720"/>
                  </a:lnTo>
                  <a:lnTo>
                    <a:pt x="440031" y="1767720"/>
                  </a:lnTo>
                  <a:lnTo>
                    <a:pt x="426696" y="1767720"/>
                  </a:lnTo>
                  <a:lnTo>
                    <a:pt x="413362" y="1767720"/>
                  </a:lnTo>
                  <a:lnTo>
                    <a:pt x="400028" y="1767720"/>
                  </a:lnTo>
                  <a:lnTo>
                    <a:pt x="386694" y="1767720"/>
                  </a:lnTo>
                  <a:lnTo>
                    <a:pt x="373359" y="1767720"/>
                  </a:lnTo>
                  <a:lnTo>
                    <a:pt x="360025" y="1767720"/>
                  </a:lnTo>
                  <a:lnTo>
                    <a:pt x="346691" y="1767720"/>
                  </a:lnTo>
                  <a:lnTo>
                    <a:pt x="333357" y="1767720"/>
                  </a:lnTo>
                  <a:lnTo>
                    <a:pt x="320022" y="1767720"/>
                  </a:lnTo>
                  <a:lnTo>
                    <a:pt x="306688" y="1767720"/>
                  </a:lnTo>
                  <a:lnTo>
                    <a:pt x="293354" y="1767720"/>
                  </a:lnTo>
                  <a:lnTo>
                    <a:pt x="280019" y="1767720"/>
                  </a:lnTo>
                  <a:lnTo>
                    <a:pt x="266685" y="1767720"/>
                  </a:lnTo>
                  <a:lnTo>
                    <a:pt x="253351" y="1767720"/>
                  </a:lnTo>
                  <a:lnTo>
                    <a:pt x="240017" y="1767720"/>
                  </a:lnTo>
                  <a:lnTo>
                    <a:pt x="226682" y="1767720"/>
                  </a:lnTo>
                  <a:lnTo>
                    <a:pt x="213348" y="1767720"/>
                  </a:lnTo>
                  <a:lnTo>
                    <a:pt x="200014" y="1767720"/>
                  </a:lnTo>
                  <a:lnTo>
                    <a:pt x="186679" y="1767720"/>
                  </a:lnTo>
                  <a:lnTo>
                    <a:pt x="173345" y="1767720"/>
                  </a:lnTo>
                  <a:lnTo>
                    <a:pt x="160011" y="1767720"/>
                  </a:lnTo>
                  <a:lnTo>
                    <a:pt x="146677" y="1767720"/>
                  </a:lnTo>
                  <a:lnTo>
                    <a:pt x="133342" y="1767720"/>
                  </a:lnTo>
                  <a:lnTo>
                    <a:pt x="120008" y="1767720"/>
                  </a:lnTo>
                  <a:lnTo>
                    <a:pt x="106674" y="1767720"/>
                  </a:lnTo>
                  <a:lnTo>
                    <a:pt x="93339" y="1767720"/>
                  </a:lnTo>
                  <a:lnTo>
                    <a:pt x="80005" y="1767720"/>
                  </a:lnTo>
                  <a:lnTo>
                    <a:pt x="66671" y="1767720"/>
                  </a:lnTo>
                  <a:lnTo>
                    <a:pt x="53337" y="1767720"/>
                  </a:lnTo>
                  <a:lnTo>
                    <a:pt x="40002" y="1767720"/>
                  </a:lnTo>
                  <a:lnTo>
                    <a:pt x="26668" y="1767720"/>
                  </a:lnTo>
                  <a:lnTo>
                    <a:pt x="13334" y="1767720"/>
                  </a:lnTo>
                  <a:lnTo>
                    <a:pt x="0" y="17677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477659" y="2385816"/>
              <a:ext cx="6813817" cy="3112759"/>
            </a:xfrm>
            <a:custGeom>
              <a:avLst/>
              <a:gdLst/>
              <a:ahLst/>
              <a:cxnLst/>
              <a:rect l="0" t="0" r="0" b="0"/>
              <a:pathLst>
                <a:path w="6813817" h="3112759">
                  <a:moveTo>
                    <a:pt x="0" y="5520"/>
                  </a:moveTo>
                  <a:lnTo>
                    <a:pt x="13334" y="278"/>
                  </a:lnTo>
                  <a:lnTo>
                    <a:pt x="26668" y="0"/>
                  </a:lnTo>
                  <a:lnTo>
                    <a:pt x="40002" y="3216"/>
                  </a:lnTo>
                  <a:lnTo>
                    <a:pt x="53337" y="9920"/>
                  </a:lnTo>
                  <a:lnTo>
                    <a:pt x="66671" y="22338"/>
                  </a:lnTo>
                  <a:lnTo>
                    <a:pt x="80005" y="38209"/>
                  </a:lnTo>
                  <a:lnTo>
                    <a:pt x="93339" y="57397"/>
                  </a:lnTo>
                  <a:lnTo>
                    <a:pt x="106674" y="80984"/>
                  </a:lnTo>
                  <a:lnTo>
                    <a:pt x="120008" y="108732"/>
                  </a:lnTo>
                  <a:lnTo>
                    <a:pt x="133342" y="139489"/>
                  </a:lnTo>
                  <a:lnTo>
                    <a:pt x="146677" y="173340"/>
                  </a:lnTo>
                  <a:lnTo>
                    <a:pt x="160011" y="211753"/>
                  </a:lnTo>
                  <a:lnTo>
                    <a:pt x="173345" y="252753"/>
                  </a:lnTo>
                  <a:lnTo>
                    <a:pt x="186679" y="296272"/>
                  </a:lnTo>
                  <a:lnTo>
                    <a:pt x="200014" y="343174"/>
                  </a:lnTo>
                  <a:lnTo>
                    <a:pt x="213348" y="392765"/>
                  </a:lnTo>
                  <a:lnTo>
                    <a:pt x="226682" y="444356"/>
                  </a:lnTo>
                  <a:lnTo>
                    <a:pt x="240017" y="498079"/>
                  </a:lnTo>
                  <a:lnTo>
                    <a:pt x="253351" y="554392"/>
                  </a:lnTo>
                  <a:lnTo>
                    <a:pt x="266685" y="612139"/>
                  </a:lnTo>
                  <a:lnTo>
                    <a:pt x="280019" y="671243"/>
                  </a:lnTo>
                  <a:lnTo>
                    <a:pt x="293354" y="732087"/>
                  </a:lnTo>
                  <a:lnTo>
                    <a:pt x="306688" y="794001"/>
                  </a:lnTo>
                  <a:lnTo>
                    <a:pt x="320022" y="856700"/>
                  </a:lnTo>
                  <a:lnTo>
                    <a:pt x="333357" y="920194"/>
                  </a:lnTo>
                  <a:lnTo>
                    <a:pt x="346691" y="984319"/>
                  </a:lnTo>
                  <a:lnTo>
                    <a:pt x="360025" y="1048687"/>
                  </a:lnTo>
                  <a:lnTo>
                    <a:pt x="373359" y="1113229"/>
                  </a:lnTo>
                  <a:lnTo>
                    <a:pt x="386694" y="1177740"/>
                  </a:lnTo>
                  <a:lnTo>
                    <a:pt x="400028" y="1242005"/>
                  </a:lnTo>
                  <a:lnTo>
                    <a:pt x="413362" y="1305969"/>
                  </a:lnTo>
                  <a:lnTo>
                    <a:pt x="426696" y="1369408"/>
                  </a:lnTo>
                  <a:lnTo>
                    <a:pt x="440031" y="1432022"/>
                  </a:lnTo>
                  <a:lnTo>
                    <a:pt x="453365" y="1493940"/>
                  </a:lnTo>
                  <a:lnTo>
                    <a:pt x="466699" y="1555114"/>
                  </a:lnTo>
                  <a:lnTo>
                    <a:pt x="480034" y="1614829"/>
                  </a:lnTo>
                  <a:lnTo>
                    <a:pt x="493368" y="1673515"/>
                  </a:lnTo>
                  <a:lnTo>
                    <a:pt x="506702" y="1731166"/>
                  </a:lnTo>
                  <a:lnTo>
                    <a:pt x="520036" y="1787325"/>
                  </a:lnTo>
                  <a:lnTo>
                    <a:pt x="533371" y="1841893"/>
                  </a:lnTo>
                  <a:lnTo>
                    <a:pt x="546705" y="1895228"/>
                  </a:lnTo>
                  <a:lnTo>
                    <a:pt x="560039" y="1947247"/>
                  </a:lnTo>
                  <a:lnTo>
                    <a:pt x="573374" y="1997109"/>
                  </a:lnTo>
                  <a:lnTo>
                    <a:pt x="586708" y="2045625"/>
                  </a:lnTo>
                  <a:lnTo>
                    <a:pt x="600042" y="2092788"/>
                  </a:lnTo>
                  <a:lnTo>
                    <a:pt x="613376" y="2137989"/>
                  </a:lnTo>
                  <a:lnTo>
                    <a:pt x="626711" y="2181451"/>
                  </a:lnTo>
                  <a:lnTo>
                    <a:pt x="640045" y="2223534"/>
                  </a:lnTo>
                  <a:lnTo>
                    <a:pt x="653379" y="2264071"/>
                  </a:lnTo>
                  <a:lnTo>
                    <a:pt x="666714" y="2302469"/>
                  </a:lnTo>
                  <a:lnTo>
                    <a:pt x="680048" y="2339526"/>
                  </a:lnTo>
                  <a:lnTo>
                    <a:pt x="693382" y="2375249"/>
                  </a:lnTo>
                  <a:lnTo>
                    <a:pt x="706716" y="2409002"/>
                  </a:lnTo>
                  <a:lnTo>
                    <a:pt x="720051" y="2441253"/>
                  </a:lnTo>
                  <a:lnTo>
                    <a:pt x="733385" y="2472259"/>
                  </a:lnTo>
                  <a:lnTo>
                    <a:pt x="746719" y="2501799"/>
                  </a:lnTo>
                  <a:lnTo>
                    <a:pt x="760054" y="2529588"/>
                  </a:lnTo>
                  <a:lnTo>
                    <a:pt x="773388" y="2556248"/>
                  </a:lnTo>
                  <a:lnTo>
                    <a:pt x="786722" y="2581796"/>
                  </a:lnTo>
                  <a:lnTo>
                    <a:pt x="800056" y="2605660"/>
                  </a:lnTo>
                  <a:lnTo>
                    <a:pt x="813391" y="2628410"/>
                  </a:lnTo>
                  <a:lnTo>
                    <a:pt x="826725" y="2650180"/>
                  </a:lnTo>
                  <a:lnTo>
                    <a:pt x="840059" y="2670741"/>
                  </a:lnTo>
                  <a:lnTo>
                    <a:pt x="853393" y="2690046"/>
                  </a:lnTo>
                  <a:lnTo>
                    <a:pt x="866728" y="2708503"/>
                  </a:lnTo>
                  <a:lnTo>
                    <a:pt x="880062" y="2726132"/>
                  </a:lnTo>
                  <a:lnTo>
                    <a:pt x="893396" y="2742475"/>
                  </a:lnTo>
                  <a:lnTo>
                    <a:pt x="906731" y="2758076"/>
                  </a:lnTo>
                  <a:lnTo>
                    <a:pt x="920065" y="2772974"/>
                  </a:lnTo>
                  <a:lnTo>
                    <a:pt x="933399" y="2786969"/>
                  </a:lnTo>
                  <a:lnTo>
                    <a:pt x="946733" y="2800137"/>
                  </a:lnTo>
                  <a:lnTo>
                    <a:pt x="960068" y="2812717"/>
                  </a:lnTo>
                  <a:lnTo>
                    <a:pt x="973402" y="2824701"/>
                  </a:lnTo>
                  <a:lnTo>
                    <a:pt x="986736" y="2835816"/>
                  </a:lnTo>
                  <a:lnTo>
                    <a:pt x="1000071" y="2846445"/>
                  </a:lnTo>
                  <a:lnTo>
                    <a:pt x="1013405" y="2856597"/>
                  </a:lnTo>
                  <a:lnTo>
                    <a:pt x="1026739" y="2866110"/>
                  </a:lnTo>
                  <a:lnTo>
                    <a:pt x="1040073" y="2875102"/>
                  </a:lnTo>
                  <a:lnTo>
                    <a:pt x="1053408" y="2883700"/>
                  </a:lnTo>
                  <a:lnTo>
                    <a:pt x="1066742" y="2891871"/>
                  </a:lnTo>
                  <a:lnTo>
                    <a:pt x="1080076" y="2899491"/>
                  </a:lnTo>
                  <a:lnTo>
                    <a:pt x="1093411" y="2906783"/>
                  </a:lnTo>
                  <a:lnTo>
                    <a:pt x="1106745" y="2913756"/>
                  </a:lnTo>
                  <a:lnTo>
                    <a:pt x="1120079" y="2920277"/>
                  </a:lnTo>
                  <a:lnTo>
                    <a:pt x="1133413" y="2926468"/>
                  </a:lnTo>
                  <a:lnTo>
                    <a:pt x="1146748" y="2932391"/>
                  </a:lnTo>
                  <a:lnTo>
                    <a:pt x="1160082" y="2938005"/>
                  </a:lnTo>
                  <a:lnTo>
                    <a:pt x="1173416" y="2943259"/>
                  </a:lnTo>
                  <a:lnTo>
                    <a:pt x="1186750" y="2948285"/>
                  </a:lnTo>
                  <a:lnTo>
                    <a:pt x="1200085" y="2953088"/>
                  </a:lnTo>
                  <a:lnTo>
                    <a:pt x="1213419" y="2957558"/>
                  </a:lnTo>
                  <a:lnTo>
                    <a:pt x="1226753" y="2961809"/>
                  </a:lnTo>
                  <a:lnTo>
                    <a:pt x="1240088" y="2965868"/>
                  </a:lnTo>
                  <a:lnTo>
                    <a:pt x="1253422" y="2969690"/>
                  </a:lnTo>
                  <a:lnTo>
                    <a:pt x="1266756" y="2973264"/>
                  </a:lnTo>
                  <a:lnTo>
                    <a:pt x="1280090" y="2976670"/>
                  </a:lnTo>
                  <a:lnTo>
                    <a:pt x="1293425" y="2979911"/>
                  </a:lnTo>
                  <a:lnTo>
                    <a:pt x="1306759" y="2982892"/>
                  </a:lnTo>
                  <a:lnTo>
                    <a:pt x="1320093" y="2985720"/>
                  </a:lnTo>
                  <a:lnTo>
                    <a:pt x="1333428" y="2988402"/>
                  </a:lnTo>
                  <a:lnTo>
                    <a:pt x="1346762" y="2990894"/>
                  </a:lnTo>
                  <a:lnTo>
                    <a:pt x="1360096" y="2993206"/>
                  </a:lnTo>
                  <a:lnTo>
                    <a:pt x="1373430" y="2995389"/>
                  </a:lnTo>
                  <a:lnTo>
                    <a:pt x="1386765" y="2997439"/>
                  </a:lnTo>
                  <a:lnTo>
                    <a:pt x="1400099" y="2999290"/>
                  </a:lnTo>
                  <a:lnTo>
                    <a:pt x="1413433" y="3001026"/>
                  </a:lnTo>
                  <a:lnTo>
                    <a:pt x="1426768" y="3002648"/>
                  </a:lnTo>
                  <a:lnTo>
                    <a:pt x="1440102" y="3004115"/>
                  </a:lnTo>
                  <a:lnTo>
                    <a:pt x="1453436" y="3005449"/>
                  </a:lnTo>
                  <a:lnTo>
                    <a:pt x="1466770" y="3006684"/>
                  </a:lnTo>
                  <a:lnTo>
                    <a:pt x="1480105" y="3007807"/>
                  </a:lnTo>
                  <a:lnTo>
                    <a:pt x="1493439" y="3008784"/>
                  </a:lnTo>
                  <a:lnTo>
                    <a:pt x="1506773" y="3009671"/>
                  </a:lnTo>
                  <a:lnTo>
                    <a:pt x="1520108" y="3010470"/>
                  </a:lnTo>
                  <a:lnTo>
                    <a:pt x="1533442" y="3011143"/>
                  </a:lnTo>
                  <a:lnTo>
                    <a:pt x="1546776" y="3011721"/>
                  </a:lnTo>
                  <a:lnTo>
                    <a:pt x="1560110" y="3012222"/>
                  </a:lnTo>
                  <a:lnTo>
                    <a:pt x="1573445" y="3012633"/>
                  </a:lnTo>
                  <a:lnTo>
                    <a:pt x="1586779" y="3012937"/>
                  </a:lnTo>
                  <a:lnTo>
                    <a:pt x="1600113" y="3013173"/>
                  </a:lnTo>
                  <a:lnTo>
                    <a:pt x="1613447" y="3013342"/>
                  </a:lnTo>
                  <a:lnTo>
                    <a:pt x="1626782" y="3013410"/>
                  </a:lnTo>
                  <a:lnTo>
                    <a:pt x="1640116" y="3013412"/>
                  </a:lnTo>
                  <a:lnTo>
                    <a:pt x="1653450" y="3013354"/>
                  </a:lnTo>
                  <a:lnTo>
                    <a:pt x="1666785" y="3013225"/>
                  </a:lnTo>
                  <a:lnTo>
                    <a:pt x="1680119" y="3013019"/>
                  </a:lnTo>
                  <a:lnTo>
                    <a:pt x="1693453" y="3012761"/>
                  </a:lnTo>
                  <a:lnTo>
                    <a:pt x="1706787" y="3012453"/>
                  </a:lnTo>
                  <a:lnTo>
                    <a:pt x="1720122" y="3012065"/>
                  </a:lnTo>
                  <a:lnTo>
                    <a:pt x="1733456" y="3011630"/>
                  </a:lnTo>
                  <a:lnTo>
                    <a:pt x="1746790" y="3011151"/>
                  </a:lnTo>
                  <a:lnTo>
                    <a:pt x="1760125" y="3010613"/>
                  </a:lnTo>
                  <a:lnTo>
                    <a:pt x="1773459" y="3010020"/>
                  </a:lnTo>
                  <a:lnTo>
                    <a:pt x="1786793" y="3009387"/>
                  </a:lnTo>
                  <a:lnTo>
                    <a:pt x="1800127" y="3008714"/>
                  </a:lnTo>
                  <a:lnTo>
                    <a:pt x="1813462" y="3007980"/>
                  </a:lnTo>
                  <a:lnTo>
                    <a:pt x="1826796" y="3007212"/>
                  </a:lnTo>
                  <a:lnTo>
                    <a:pt x="1840130" y="3006408"/>
                  </a:lnTo>
                  <a:lnTo>
                    <a:pt x="1853465" y="3005557"/>
                  </a:lnTo>
                  <a:lnTo>
                    <a:pt x="1866799" y="3004666"/>
                  </a:lnTo>
                  <a:lnTo>
                    <a:pt x="1880133" y="3003744"/>
                  </a:lnTo>
                  <a:lnTo>
                    <a:pt x="1893467" y="3002788"/>
                  </a:lnTo>
                  <a:lnTo>
                    <a:pt x="1906802" y="3001788"/>
                  </a:lnTo>
                  <a:lnTo>
                    <a:pt x="1920136" y="3000761"/>
                  </a:lnTo>
                  <a:lnTo>
                    <a:pt x="1933470" y="2999708"/>
                  </a:lnTo>
                  <a:lnTo>
                    <a:pt x="1946805" y="2998616"/>
                  </a:lnTo>
                  <a:lnTo>
                    <a:pt x="1960139" y="2997497"/>
                  </a:lnTo>
                  <a:lnTo>
                    <a:pt x="1973473" y="2996355"/>
                  </a:lnTo>
                  <a:lnTo>
                    <a:pt x="1986807" y="2995187"/>
                  </a:lnTo>
                  <a:lnTo>
                    <a:pt x="2000142" y="2993989"/>
                  </a:lnTo>
                  <a:lnTo>
                    <a:pt x="2013476" y="2992772"/>
                  </a:lnTo>
                  <a:lnTo>
                    <a:pt x="2026810" y="2991537"/>
                  </a:lnTo>
                  <a:lnTo>
                    <a:pt x="2040144" y="2990276"/>
                  </a:lnTo>
                  <a:lnTo>
                    <a:pt x="2053479" y="2989000"/>
                  </a:lnTo>
                  <a:lnTo>
                    <a:pt x="2066813" y="2987710"/>
                  </a:lnTo>
                  <a:lnTo>
                    <a:pt x="2080147" y="2986404"/>
                  </a:lnTo>
                  <a:lnTo>
                    <a:pt x="2093482" y="2985084"/>
                  </a:lnTo>
                  <a:lnTo>
                    <a:pt x="2106816" y="2983755"/>
                  </a:lnTo>
                  <a:lnTo>
                    <a:pt x="2120150" y="2982419"/>
                  </a:lnTo>
                  <a:lnTo>
                    <a:pt x="2133484" y="2981074"/>
                  </a:lnTo>
                  <a:lnTo>
                    <a:pt x="2146819" y="2979725"/>
                  </a:lnTo>
                  <a:lnTo>
                    <a:pt x="2160153" y="2978374"/>
                  </a:lnTo>
                  <a:lnTo>
                    <a:pt x="2173487" y="2977023"/>
                  </a:lnTo>
                  <a:lnTo>
                    <a:pt x="2186822" y="2975673"/>
                  </a:lnTo>
                  <a:lnTo>
                    <a:pt x="2200156" y="2974328"/>
                  </a:lnTo>
                  <a:lnTo>
                    <a:pt x="2213490" y="2972987"/>
                  </a:lnTo>
                  <a:lnTo>
                    <a:pt x="2226824" y="2971658"/>
                  </a:lnTo>
                  <a:lnTo>
                    <a:pt x="2240159" y="2970338"/>
                  </a:lnTo>
                  <a:lnTo>
                    <a:pt x="2253493" y="2969028"/>
                  </a:lnTo>
                  <a:lnTo>
                    <a:pt x="2266827" y="2967735"/>
                  </a:lnTo>
                  <a:lnTo>
                    <a:pt x="2280162" y="2966461"/>
                  </a:lnTo>
                  <a:lnTo>
                    <a:pt x="2293496" y="2965202"/>
                  </a:lnTo>
                  <a:lnTo>
                    <a:pt x="2306830" y="2963962"/>
                  </a:lnTo>
                  <a:lnTo>
                    <a:pt x="2320164" y="2962752"/>
                  </a:lnTo>
                  <a:lnTo>
                    <a:pt x="2333499" y="2961562"/>
                  </a:lnTo>
                  <a:lnTo>
                    <a:pt x="2346833" y="2960394"/>
                  </a:lnTo>
                  <a:lnTo>
                    <a:pt x="2360167" y="2959260"/>
                  </a:lnTo>
                  <a:lnTo>
                    <a:pt x="2373501" y="2958155"/>
                  </a:lnTo>
                  <a:lnTo>
                    <a:pt x="2386836" y="2957076"/>
                  </a:lnTo>
                  <a:lnTo>
                    <a:pt x="2400170" y="2956028"/>
                  </a:lnTo>
                  <a:lnTo>
                    <a:pt x="2413504" y="2955021"/>
                  </a:lnTo>
                  <a:lnTo>
                    <a:pt x="2426839" y="2954041"/>
                  </a:lnTo>
                  <a:lnTo>
                    <a:pt x="2440173" y="2953091"/>
                  </a:lnTo>
                  <a:lnTo>
                    <a:pt x="2453507" y="2952186"/>
                  </a:lnTo>
                  <a:lnTo>
                    <a:pt x="2466841" y="2951314"/>
                  </a:lnTo>
                  <a:lnTo>
                    <a:pt x="2480176" y="2950471"/>
                  </a:lnTo>
                  <a:lnTo>
                    <a:pt x="2493510" y="2949666"/>
                  </a:lnTo>
                  <a:lnTo>
                    <a:pt x="2506844" y="2948904"/>
                  </a:lnTo>
                  <a:lnTo>
                    <a:pt x="2520179" y="2948170"/>
                  </a:lnTo>
                  <a:lnTo>
                    <a:pt x="2533513" y="2947466"/>
                  </a:lnTo>
                  <a:lnTo>
                    <a:pt x="2546847" y="2946808"/>
                  </a:lnTo>
                  <a:lnTo>
                    <a:pt x="2560181" y="2946179"/>
                  </a:lnTo>
                  <a:lnTo>
                    <a:pt x="2573516" y="2945578"/>
                  </a:lnTo>
                  <a:lnTo>
                    <a:pt x="2586850" y="2945011"/>
                  </a:lnTo>
                  <a:lnTo>
                    <a:pt x="2600184" y="2944477"/>
                  </a:lnTo>
                  <a:lnTo>
                    <a:pt x="2613519" y="2943967"/>
                  </a:lnTo>
                  <a:lnTo>
                    <a:pt x="2626853" y="2943481"/>
                  </a:lnTo>
                  <a:lnTo>
                    <a:pt x="2640187" y="2943028"/>
                  </a:lnTo>
                  <a:lnTo>
                    <a:pt x="2653521" y="2942595"/>
                  </a:lnTo>
                  <a:lnTo>
                    <a:pt x="2666856" y="2942179"/>
                  </a:lnTo>
                  <a:lnTo>
                    <a:pt x="2680190" y="2941786"/>
                  </a:lnTo>
                  <a:lnTo>
                    <a:pt x="2693524" y="2941410"/>
                  </a:lnTo>
                  <a:lnTo>
                    <a:pt x="2706859" y="2941045"/>
                  </a:lnTo>
                  <a:lnTo>
                    <a:pt x="2720193" y="2940693"/>
                  </a:lnTo>
                  <a:lnTo>
                    <a:pt x="2733527" y="2940352"/>
                  </a:lnTo>
                  <a:lnTo>
                    <a:pt x="2746861" y="2940016"/>
                  </a:lnTo>
                  <a:lnTo>
                    <a:pt x="2760196" y="2939684"/>
                  </a:lnTo>
                  <a:lnTo>
                    <a:pt x="2773530" y="2939355"/>
                  </a:lnTo>
                  <a:lnTo>
                    <a:pt x="2786864" y="2939023"/>
                  </a:lnTo>
                  <a:lnTo>
                    <a:pt x="2800198" y="2938689"/>
                  </a:lnTo>
                  <a:lnTo>
                    <a:pt x="2813533" y="2938348"/>
                  </a:lnTo>
                  <a:lnTo>
                    <a:pt x="2826867" y="2937996"/>
                  </a:lnTo>
                  <a:lnTo>
                    <a:pt x="2840201" y="2937633"/>
                  </a:lnTo>
                  <a:lnTo>
                    <a:pt x="2853536" y="2937258"/>
                  </a:lnTo>
                  <a:lnTo>
                    <a:pt x="2866870" y="2936861"/>
                  </a:lnTo>
                  <a:lnTo>
                    <a:pt x="2880204" y="2936445"/>
                  </a:lnTo>
                  <a:lnTo>
                    <a:pt x="2893538" y="2936011"/>
                  </a:lnTo>
                  <a:lnTo>
                    <a:pt x="2906873" y="2935550"/>
                  </a:lnTo>
                  <a:lnTo>
                    <a:pt x="2920207" y="2935058"/>
                  </a:lnTo>
                  <a:lnTo>
                    <a:pt x="2933541" y="2934540"/>
                  </a:lnTo>
                  <a:lnTo>
                    <a:pt x="2946876" y="2933997"/>
                  </a:lnTo>
                  <a:lnTo>
                    <a:pt x="2960210" y="2933407"/>
                  </a:lnTo>
                  <a:lnTo>
                    <a:pt x="2973544" y="2932785"/>
                  </a:lnTo>
                  <a:lnTo>
                    <a:pt x="2986878" y="2932132"/>
                  </a:lnTo>
                  <a:lnTo>
                    <a:pt x="3000213" y="2931435"/>
                  </a:lnTo>
                  <a:lnTo>
                    <a:pt x="3013547" y="2930690"/>
                  </a:lnTo>
                  <a:lnTo>
                    <a:pt x="3026881" y="2929910"/>
                  </a:lnTo>
                  <a:lnTo>
                    <a:pt x="3040216" y="2929091"/>
                  </a:lnTo>
                  <a:lnTo>
                    <a:pt x="3053550" y="2928209"/>
                  </a:lnTo>
                  <a:lnTo>
                    <a:pt x="3066884" y="2927286"/>
                  </a:lnTo>
                  <a:lnTo>
                    <a:pt x="3080218" y="2926323"/>
                  </a:lnTo>
                  <a:lnTo>
                    <a:pt x="3093553" y="2925300"/>
                  </a:lnTo>
                  <a:lnTo>
                    <a:pt x="3106887" y="2924223"/>
                  </a:lnTo>
                  <a:lnTo>
                    <a:pt x="3120221" y="2923102"/>
                  </a:lnTo>
                  <a:lnTo>
                    <a:pt x="3133556" y="2921932"/>
                  </a:lnTo>
                  <a:lnTo>
                    <a:pt x="3146890" y="2920690"/>
                  </a:lnTo>
                  <a:lnTo>
                    <a:pt x="3160224" y="2919402"/>
                  </a:lnTo>
                  <a:lnTo>
                    <a:pt x="3173558" y="2918068"/>
                  </a:lnTo>
                  <a:lnTo>
                    <a:pt x="3186893" y="2916663"/>
                  </a:lnTo>
                  <a:lnTo>
                    <a:pt x="3200227" y="2915201"/>
                  </a:lnTo>
                  <a:lnTo>
                    <a:pt x="3213561" y="2913690"/>
                  </a:lnTo>
                  <a:lnTo>
                    <a:pt x="3226895" y="2912122"/>
                  </a:lnTo>
                  <a:lnTo>
                    <a:pt x="3240230" y="2910479"/>
                  </a:lnTo>
                  <a:lnTo>
                    <a:pt x="3253564" y="2908787"/>
                  </a:lnTo>
                  <a:lnTo>
                    <a:pt x="3266898" y="2907044"/>
                  </a:lnTo>
                  <a:lnTo>
                    <a:pt x="3280233" y="2905221"/>
                  </a:lnTo>
                  <a:lnTo>
                    <a:pt x="3293567" y="2903341"/>
                  </a:lnTo>
                  <a:lnTo>
                    <a:pt x="3306901" y="2901410"/>
                  </a:lnTo>
                  <a:lnTo>
                    <a:pt x="3320235" y="2899412"/>
                  </a:lnTo>
                  <a:lnTo>
                    <a:pt x="3333570" y="2897339"/>
                  </a:lnTo>
                  <a:lnTo>
                    <a:pt x="3346904" y="2895212"/>
                  </a:lnTo>
                  <a:lnTo>
                    <a:pt x="3360238" y="2893032"/>
                  </a:lnTo>
                  <a:lnTo>
                    <a:pt x="3373573" y="2890761"/>
                  </a:lnTo>
                  <a:lnTo>
                    <a:pt x="3386907" y="2888433"/>
                  </a:lnTo>
                  <a:lnTo>
                    <a:pt x="3400241" y="2886049"/>
                  </a:lnTo>
                  <a:lnTo>
                    <a:pt x="3413575" y="2883589"/>
                  </a:lnTo>
                  <a:lnTo>
                    <a:pt x="3426910" y="2881052"/>
                  </a:lnTo>
                  <a:lnTo>
                    <a:pt x="3440244" y="2878456"/>
                  </a:lnTo>
                  <a:lnTo>
                    <a:pt x="3453578" y="2875799"/>
                  </a:lnTo>
                  <a:lnTo>
                    <a:pt x="3466913" y="2873043"/>
                  </a:lnTo>
                  <a:lnTo>
                    <a:pt x="3480247" y="2870226"/>
                  </a:lnTo>
                  <a:lnTo>
                    <a:pt x="3493581" y="2867346"/>
                  </a:lnTo>
                  <a:lnTo>
                    <a:pt x="3506915" y="2864378"/>
                  </a:lnTo>
                  <a:lnTo>
                    <a:pt x="3520250" y="2861327"/>
                  </a:lnTo>
                  <a:lnTo>
                    <a:pt x="3533584" y="2858212"/>
                  </a:lnTo>
                  <a:lnTo>
                    <a:pt x="3546918" y="2855022"/>
                  </a:lnTo>
                  <a:lnTo>
                    <a:pt x="3560252" y="2851727"/>
                  </a:lnTo>
                  <a:lnTo>
                    <a:pt x="3573587" y="2848362"/>
                  </a:lnTo>
                  <a:lnTo>
                    <a:pt x="3586921" y="2844929"/>
                  </a:lnTo>
                  <a:lnTo>
                    <a:pt x="3600255" y="2841389"/>
                  </a:lnTo>
                  <a:lnTo>
                    <a:pt x="3613590" y="2837763"/>
                  </a:lnTo>
                  <a:lnTo>
                    <a:pt x="3626924" y="2834064"/>
                  </a:lnTo>
                  <a:lnTo>
                    <a:pt x="3640258" y="2830277"/>
                  </a:lnTo>
                  <a:lnTo>
                    <a:pt x="3653592" y="2826378"/>
                  </a:lnTo>
                  <a:lnTo>
                    <a:pt x="3666927" y="2822402"/>
                  </a:lnTo>
                  <a:lnTo>
                    <a:pt x="3680261" y="2818350"/>
                  </a:lnTo>
                  <a:lnTo>
                    <a:pt x="3693595" y="2814176"/>
                  </a:lnTo>
                  <a:lnTo>
                    <a:pt x="3706930" y="2809914"/>
                  </a:lnTo>
                  <a:lnTo>
                    <a:pt x="3720264" y="2805574"/>
                  </a:lnTo>
                  <a:lnTo>
                    <a:pt x="3733598" y="2801133"/>
                  </a:lnTo>
                  <a:lnTo>
                    <a:pt x="3746932" y="2796579"/>
                  </a:lnTo>
                  <a:lnTo>
                    <a:pt x="3760267" y="2791946"/>
                  </a:lnTo>
                  <a:lnTo>
                    <a:pt x="3773601" y="2787233"/>
                  </a:lnTo>
                  <a:lnTo>
                    <a:pt x="3786935" y="2782388"/>
                  </a:lnTo>
                  <a:lnTo>
                    <a:pt x="3800270" y="2777461"/>
                  </a:lnTo>
                  <a:lnTo>
                    <a:pt x="3813604" y="2772456"/>
                  </a:lnTo>
                  <a:lnTo>
                    <a:pt x="3826938" y="2767345"/>
                  </a:lnTo>
                  <a:lnTo>
                    <a:pt x="3840272" y="2762131"/>
                  </a:lnTo>
                  <a:lnTo>
                    <a:pt x="3853607" y="2756841"/>
                  </a:lnTo>
                  <a:lnTo>
                    <a:pt x="3866941" y="2751472"/>
                  </a:lnTo>
                  <a:lnTo>
                    <a:pt x="3880275" y="2745983"/>
                  </a:lnTo>
                  <a:lnTo>
                    <a:pt x="3893610" y="2740423"/>
                  </a:lnTo>
                  <a:lnTo>
                    <a:pt x="3906944" y="2734792"/>
                  </a:lnTo>
                  <a:lnTo>
                    <a:pt x="3920278" y="2729065"/>
                  </a:lnTo>
                  <a:lnTo>
                    <a:pt x="3933612" y="2723256"/>
                  </a:lnTo>
                  <a:lnTo>
                    <a:pt x="3946947" y="2717384"/>
                  </a:lnTo>
                  <a:lnTo>
                    <a:pt x="3960281" y="2711445"/>
                  </a:lnTo>
                  <a:lnTo>
                    <a:pt x="3973615" y="2705415"/>
                  </a:lnTo>
                  <a:lnTo>
                    <a:pt x="3986949" y="2699332"/>
                  </a:lnTo>
                  <a:lnTo>
                    <a:pt x="4000284" y="2693197"/>
                  </a:lnTo>
                  <a:lnTo>
                    <a:pt x="4013618" y="2686990"/>
                  </a:lnTo>
                  <a:lnTo>
                    <a:pt x="4026952" y="2680731"/>
                  </a:lnTo>
                  <a:lnTo>
                    <a:pt x="4040287" y="2674432"/>
                  </a:lnTo>
                  <a:lnTo>
                    <a:pt x="4053621" y="2668088"/>
                  </a:lnTo>
                  <a:lnTo>
                    <a:pt x="4066955" y="2661695"/>
                  </a:lnTo>
                  <a:lnTo>
                    <a:pt x="4080289" y="2655273"/>
                  </a:lnTo>
                  <a:lnTo>
                    <a:pt x="4093624" y="2648825"/>
                  </a:lnTo>
                  <a:lnTo>
                    <a:pt x="4106958" y="2642342"/>
                  </a:lnTo>
                  <a:lnTo>
                    <a:pt x="4120292" y="2635842"/>
                  </a:lnTo>
                  <a:lnTo>
                    <a:pt x="4133627" y="2629328"/>
                  </a:lnTo>
                  <a:lnTo>
                    <a:pt x="4146961" y="2622801"/>
                  </a:lnTo>
                  <a:lnTo>
                    <a:pt x="4160295" y="2616268"/>
                  </a:lnTo>
                  <a:lnTo>
                    <a:pt x="4173629" y="2609733"/>
                  </a:lnTo>
                  <a:lnTo>
                    <a:pt x="4186964" y="2603200"/>
                  </a:lnTo>
                  <a:lnTo>
                    <a:pt x="4200298" y="2596677"/>
                  </a:lnTo>
                  <a:lnTo>
                    <a:pt x="4213632" y="2590165"/>
                  </a:lnTo>
                  <a:lnTo>
                    <a:pt x="4226967" y="2583667"/>
                  </a:lnTo>
                  <a:lnTo>
                    <a:pt x="4240301" y="2577191"/>
                  </a:lnTo>
                  <a:lnTo>
                    <a:pt x="4253635" y="2570743"/>
                  </a:lnTo>
                  <a:lnTo>
                    <a:pt x="4266969" y="2564320"/>
                  </a:lnTo>
                  <a:lnTo>
                    <a:pt x="4280304" y="2557924"/>
                  </a:lnTo>
                  <a:lnTo>
                    <a:pt x="4293638" y="2551577"/>
                  </a:lnTo>
                  <a:lnTo>
                    <a:pt x="4306972" y="2545265"/>
                  </a:lnTo>
                  <a:lnTo>
                    <a:pt x="4320306" y="2538987"/>
                  </a:lnTo>
                  <a:lnTo>
                    <a:pt x="4333641" y="2532765"/>
                  </a:lnTo>
                  <a:lnTo>
                    <a:pt x="4346975" y="2526595"/>
                  </a:lnTo>
                  <a:lnTo>
                    <a:pt x="4360309" y="2520469"/>
                  </a:lnTo>
                  <a:lnTo>
                    <a:pt x="4373644" y="2514393"/>
                  </a:lnTo>
                  <a:lnTo>
                    <a:pt x="4386978" y="2508394"/>
                  </a:lnTo>
                  <a:lnTo>
                    <a:pt x="4400312" y="2502446"/>
                  </a:lnTo>
                  <a:lnTo>
                    <a:pt x="4413646" y="2496550"/>
                  </a:lnTo>
                  <a:lnTo>
                    <a:pt x="4426981" y="2490736"/>
                  </a:lnTo>
                  <a:lnTo>
                    <a:pt x="4440315" y="2484991"/>
                  </a:lnTo>
                  <a:lnTo>
                    <a:pt x="4453649" y="2479304"/>
                  </a:lnTo>
                  <a:lnTo>
                    <a:pt x="4466984" y="2473689"/>
                  </a:lnTo>
                  <a:lnTo>
                    <a:pt x="4480318" y="2468170"/>
                  </a:lnTo>
                  <a:lnTo>
                    <a:pt x="4493652" y="2462717"/>
                  </a:lnTo>
                  <a:lnTo>
                    <a:pt x="4506986" y="2457330"/>
                  </a:lnTo>
                  <a:lnTo>
                    <a:pt x="4520321" y="2452053"/>
                  </a:lnTo>
                  <a:lnTo>
                    <a:pt x="4533655" y="2446858"/>
                  </a:lnTo>
                  <a:lnTo>
                    <a:pt x="4546989" y="2441737"/>
                  </a:lnTo>
                  <a:lnTo>
                    <a:pt x="4560324" y="2436713"/>
                  </a:lnTo>
                  <a:lnTo>
                    <a:pt x="4573658" y="2431804"/>
                  </a:lnTo>
                  <a:lnTo>
                    <a:pt x="4586992" y="2426979"/>
                  </a:lnTo>
                  <a:lnTo>
                    <a:pt x="4600326" y="2422239"/>
                  </a:lnTo>
                  <a:lnTo>
                    <a:pt x="4613661" y="2417646"/>
                  </a:lnTo>
                  <a:lnTo>
                    <a:pt x="4626995" y="2413152"/>
                  </a:lnTo>
                  <a:lnTo>
                    <a:pt x="4640329" y="2408754"/>
                  </a:lnTo>
                  <a:lnTo>
                    <a:pt x="4653664" y="2404490"/>
                  </a:lnTo>
                  <a:lnTo>
                    <a:pt x="4666998" y="2400368"/>
                  </a:lnTo>
                  <a:lnTo>
                    <a:pt x="4680332" y="2396356"/>
                  </a:lnTo>
                  <a:lnTo>
                    <a:pt x="4693666" y="2392460"/>
                  </a:lnTo>
                  <a:lnTo>
                    <a:pt x="4707001" y="2388760"/>
                  </a:lnTo>
                  <a:lnTo>
                    <a:pt x="4720335" y="2385184"/>
                  </a:lnTo>
                  <a:lnTo>
                    <a:pt x="4733669" y="2381736"/>
                  </a:lnTo>
                  <a:lnTo>
                    <a:pt x="4747003" y="2378476"/>
                  </a:lnTo>
                  <a:lnTo>
                    <a:pt x="4760338" y="2375395"/>
                  </a:lnTo>
                  <a:lnTo>
                    <a:pt x="4773672" y="2372458"/>
                  </a:lnTo>
                  <a:lnTo>
                    <a:pt x="4787006" y="2369685"/>
                  </a:lnTo>
                  <a:lnTo>
                    <a:pt x="4800341" y="2367159"/>
                  </a:lnTo>
                  <a:lnTo>
                    <a:pt x="4813675" y="2364795"/>
                  </a:lnTo>
                  <a:lnTo>
                    <a:pt x="4827009" y="2362597"/>
                  </a:lnTo>
                  <a:lnTo>
                    <a:pt x="4840343" y="2360656"/>
                  </a:lnTo>
                  <a:lnTo>
                    <a:pt x="4853678" y="2358930"/>
                  </a:lnTo>
                  <a:lnTo>
                    <a:pt x="4867012" y="2357388"/>
                  </a:lnTo>
                  <a:lnTo>
                    <a:pt x="4880346" y="2356069"/>
                  </a:lnTo>
                  <a:lnTo>
                    <a:pt x="4893681" y="2355043"/>
                  </a:lnTo>
                  <a:lnTo>
                    <a:pt x="4907015" y="2354218"/>
                  </a:lnTo>
                  <a:lnTo>
                    <a:pt x="4920349" y="2353597"/>
                  </a:lnTo>
                  <a:lnTo>
                    <a:pt x="4933683" y="2353304"/>
                  </a:lnTo>
                  <a:lnTo>
                    <a:pt x="4947018" y="2353253"/>
                  </a:lnTo>
                  <a:lnTo>
                    <a:pt x="4960352" y="2353419"/>
                  </a:lnTo>
                  <a:lnTo>
                    <a:pt x="4973686" y="2353865"/>
                  </a:lnTo>
                  <a:lnTo>
                    <a:pt x="4987021" y="2354634"/>
                  </a:lnTo>
                  <a:lnTo>
                    <a:pt x="5000355" y="2355632"/>
                  </a:lnTo>
                  <a:lnTo>
                    <a:pt x="5013689" y="2356860"/>
                  </a:lnTo>
                  <a:lnTo>
                    <a:pt x="5027023" y="2358473"/>
                  </a:lnTo>
                  <a:lnTo>
                    <a:pt x="5040358" y="2360332"/>
                  </a:lnTo>
                  <a:lnTo>
                    <a:pt x="5053692" y="2362428"/>
                  </a:lnTo>
                  <a:lnTo>
                    <a:pt x="5067026" y="2364843"/>
                  </a:lnTo>
                  <a:lnTo>
                    <a:pt x="5080361" y="2367579"/>
                  </a:lnTo>
                  <a:lnTo>
                    <a:pt x="5093695" y="2370553"/>
                  </a:lnTo>
                  <a:lnTo>
                    <a:pt x="5107029" y="2373773"/>
                  </a:lnTo>
                  <a:lnTo>
                    <a:pt x="5120363" y="2377384"/>
                  </a:lnTo>
                  <a:lnTo>
                    <a:pt x="5133698" y="2381230"/>
                  </a:lnTo>
                  <a:lnTo>
                    <a:pt x="5147032" y="2385309"/>
                  </a:lnTo>
                  <a:lnTo>
                    <a:pt x="5160366" y="2389714"/>
                  </a:lnTo>
                  <a:lnTo>
                    <a:pt x="5173700" y="2394408"/>
                  </a:lnTo>
                  <a:lnTo>
                    <a:pt x="5187035" y="2399325"/>
                  </a:lnTo>
                  <a:lnTo>
                    <a:pt x="5200369" y="2404487"/>
                  </a:lnTo>
                  <a:lnTo>
                    <a:pt x="5213703" y="2409989"/>
                  </a:lnTo>
                  <a:lnTo>
                    <a:pt x="5227038" y="2415699"/>
                  </a:lnTo>
                  <a:lnTo>
                    <a:pt x="5240372" y="2421617"/>
                  </a:lnTo>
                  <a:lnTo>
                    <a:pt x="5253706" y="2427833"/>
                  </a:lnTo>
                  <a:lnTo>
                    <a:pt x="5267040" y="2434279"/>
                  </a:lnTo>
                  <a:lnTo>
                    <a:pt x="5280375" y="2440913"/>
                  </a:lnTo>
                  <a:lnTo>
                    <a:pt x="5293709" y="2447763"/>
                  </a:lnTo>
                  <a:lnTo>
                    <a:pt x="5307043" y="2454875"/>
                  </a:lnTo>
                  <a:lnTo>
                    <a:pt x="5320378" y="2462152"/>
                  </a:lnTo>
                  <a:lnTo>
                    <a:pt x="5333712" y="2469591"/>
                  </a:lnTo>
                  <a:lnTo>
                    <a:pt x="5347046" y="2477271"/>
                  </a:lnTo>
                  <a:lnTo>
                    <a:pt x="5360380" y="2485110"/>
                  </a:lnTo>
                  <a:lnTo>
                    <a:pt x="5373715" y="2493088"/>
                  </a:lnTo>
                  <a:lnTo>
                    <a:pt x="5387049" y="2501231"/>
                  </a:lnTo>
                  <a:lnTo>
                    <a:pt x="5400383" y="2509548"/>
                  </a:lnTo>
                  <a:lnTo>
                    <a:pt x="5413718" y="2517977"/>
                  </a:lnTo>
                  <a:lnTo>
                    <a:pt x="5427052" y="2526515"/>
                  </a:lnTo>
                  <a:lnTo>
                    <a:pt x="5440386" y="2535215"/>
                  </a:lnTo>
                  <a:lnTo>
                    <a:pt x="5453720" y="2544007"/>
                  </a:lnTo>
                  <a:lnTo>
                    <a:pt x="5467055" y="2552883"/>
                  </a:lnTo>
                  <a:lnTo>
                    <a:pt x="5480389" y="2561862"/>
                  </a:lnTo>
                  <a:lnTo>
                    <a:pt x="5493723" y="2570930"/>
                  </a:lnTo>
                  <a:lnTo>
                    <a:pt x="5507057" y="2580057"/>
                  </a:lnTo>
                  <a:lnTo>
                    <a:pt x="5520392" y="2589241"/>
                  </a:lnTo>
                  <a:lnTo>
                    <a:pt x="5533726" y="2598500"/>
                  </a:lnTo>
                  <a:lnTo>
                    <a:pt x="5547060" y="2607795"/>
                  </a:lnTo>
                  <a:lnTo>
                    <a:pt x="5560395" y="2617122"/>
                  </a:lnTo>
                  <a:lnTo>
                    <a:pt x="5573729" y="2626485"/>
                  </a:lnTo>
                  <a:lnTo>
                    <a:pt x="5587063" y="2635868"/>
                  </a:lnTo>
                  <a:lnTo>
                    <a:pt x="5600397" y="2645261"/>
                  </a:lnTo>
                  <a:lnTo>
                    <a:pt x="5613732" y="2654662"/>
                  </a:lnTo>
                  <a:lnTo>
                    <a:pt x="5627066" y="2664060"/>
                  </a:lnTo>
                  <a:lnTo>
                    <a:pt x="5640400" y="2673447"/>
                  </a:lnTo>
                  <a:lnTo>
                    <a:pt x="5653735" y="2682823"/>
                  </a:lnTo>
                  <a:lnTo>
                    <a:pt x="5667069" y="2692169"/>
                  </a:lnTo>
                  <a:lnTo>
                    <a:pt x="5680403" y="2701484"/>
                  </a:lnTo>
                  <a:lnTo>
                    <a:pt x="5693737" y="2710768"/>
                  </a:lnTo>
                  <a:lnTo>
                    <a:pt x="5707072" y="2720011"/>
                  </a:lnTo>
                  <a:lnTo>
                    <a:pt x="5720406" y="2729190"/>
                  </a:lnTo>
                  <a:lnTo>
                    <a:pt x="5733740" y="2738323"/>
                  </a:lnTo>
                  <a:lnTo>
                    <a:pt x="5747075" y="2747405"/>
                  </a:lnTo>
                  <a:lnTo>
                    <a:pt x="5760409" y="2756400"/>
                  </a:lnTo>
                  <a:lnTo>
                    <a:pt x="5773743" y="2765326"/>
                  </a:lnTo>
                  <a:lnTo>
                    <a:pt x="5787077" y="2774187"/>
                  </a:lnTo>
                  <a:lnTo>
                    <a:pt x="5800412" y="2782962"/>
                  </a:lnTo>
                  <a:lnTo>
                    <a:pt x="5813746" y="2791631"/>
                  </a:lnTo>
                  <a:lnTo>
                    <a:pt x="5827080" y="2800222"/>
                  </a:lnTo>
                  <a:lnTo>
                    <a:pt x="5840415" y="2808733"/>
                  </a:lnTo>
                  <a:lnTo>
                    <a:pt x="5853749" y="2817104"/>
                  </a:lnTo>
                  <a:lnTo>
                    <a:pt x="5867083" y="2825382"/>
                  </a:lnTo>
                  <a:lnTo>
                    <a:pt x="5880417" y="2833569"/>
                  </a:lnTo>
                  <a:lnTo>
                    <a:pt x="5893752" y="2841628"/>
                  </a:lnTo>
                  <a:lnTo>
                    <a:pt x="5907086" y="2849555"/>
                  </a:lnTo>
                  <a:lnTo>
                    <a:pt x="5920420" y="2857379"/>
                  </a:lnTo>
                  <a:lnTo>
                    <a:pt x="5933754" y="2865098"/>
                  </a:lnTo>
                  <a:lnTo>
                    <a:pt x="5947089" y="2872640"/>
                  </a:lnTo>
                  <a:lnTo>
                    <a:pt x="5960423" y="2880072"/>
                  </a:lnTo>
                  <a:lnTo>
                    <a:pt x="5973757" y="2887394"/>
                  </a:lnTo>
                  <a:lnTo>
                    <a:pt x="5987092" y="2894555"/>
                  </a:lnTo>
                  <a:lnTo>
                    <a:pt x="6000426" y="2901569"/>
                  </a:lnTo>
                  <a:lnTo>
                    <a:pt x="6013760" y="2908466"/>
                  </a:lnTo>
                  <a:lnTo>
                    <a:pt x="6027094" y="2915232"/>
                  </a:lnTo>
                  <a:lnTo>
                    <a:pt x="6040429" y="2921809"/>
                  </a:lnTo>
                  <a:lnTo>
                    <a:pt x="6053763" y="2928264"/>
                  </a:lnTo>
                  <a:lnTo>
                    <a:pt x="6067097" y="2934597"/>
                  </a:lnTo>
                  <a:lnTo>
                    <a:pt x="6080432" y="2940747"/>
                  </a:lnTo>
                  <a:lnTo>
                    <a:pt x="6093766" y="2946749"/>
                  </a:lnTo>
                  <a:lnTo>
                    <a:pt x="6107100" y="2952627"/>
                  </a:lnTo>
                  <a:lnTo>
                    <a:pt x="6120434" y="2958359"/>
                  </a:lnTo>
                  <a:lnTo>
                    <a:pt x="6133769" y="2963903"/>
                  </a:lnTo>
                  <a:lnTo>
                    <a:pt x="6147103" y="2969324"/>
                  </a:lnTo>
                  <a:lnTo>
                    <a:pt x="6160437" y="2974620"/>
                  </a:lnTo>
                  <a:lnTo>
                    <a:pt x="6173772" y="2979724"/>
                  </a:lnTo>
                  <a:lnTo>
                    <a:pt x="6187106" y="2984690"/>
                  </a:lnTo>
                  <a:lnTo>
                    <a:pt x="6200440" y="2989535"/>
                  </a:lnTo>
                  <a:lnTo>
                    <a:pt x="6213774" y="2994227"/>
                  </a:lnTo>
                  <a:lnTo>
                    <a:pt x="6227109" y="2998749"/>
                  </a:lnTo>
                  <a:lnTo>
                    <a:pt x="6240443" y="3003153"/>
                  </a:lnTo>
                  <a:lnTo>
                    <a:pt x="6253777" y="3007439"/>
                  </a:lnTo>
                  <a:lnTo>
                    <a:pt x="6267112" y="3011537"/>
                  </a:lnTo>
                  <a:lnTo>
                    <a:pt x="6280446" y="3015516"/>
                  </a:lnTo>
                  <a:lnTo>
                    <a:pt x="6293780" y="3019384"/>
                  </a:lnTo>
                  <a:lnTo>
                    <a:pt x="6307114" y="3023104"/>
                  </a:lnTo>
                  <a:lnTo>
                    <a:pt x="6320449" y="3026680"/>
                  </a:lnTo>
                  <a:lnTo>
                    <a:pt x="6333783" y="3030151"/>
                  </a:lnTo>
                  <a:lnTo>
                    <a:pt x="6347117" y="3033515"/>
                  </a:lnTo>
                  <a:lnTo>
                    <a:pt x="6360451" y="3036712"/>
                  </a:lnTo>
                  <a:lnTo>
                    <a:pt x="6373786" y="3039811"/>
                  </a:lnTo>
                  <a:lnTo>
                    <a:pt x="6387120" y="3042814"/>
                  </a:lnTo>
                  <a:lnTo>
                    <a:pt x="6400454" y="3045685"/>
                  </a:lnTo>
                  <a:lnTo>
                    <a:pt x="6413789" y="3048441"/>
                  </a:lnTo>
                  <a:lnTo>
                    <a:pt x="6427123" y="3051108"/>
                  </a:lnTo>
                  <a:lnTo>
                    <a:pt x="6440457" y="3053680"/>
                  </a:lnTo>
                  <a:lnTo>
                    <a:pt x="6453791" y="3056121"/>
                  </a:lnTo>
                  <a:lnTo>
                    <a:pt x="6467126" y="3058482"/>
                  </a:lnTo>
                  <a:lnTo>
                    <a:pt x="6480460" y="3060765"/>
                  </a:lnTo>
                  <a:lnTo>
                    <a:pt x="6493794" y="3062935"/>
                  </a:lnTo>
                  <a:lnTo>
                    <a:pt x="6507129" y="3065019"/>
                  </a:lnTo>
                  <a:lnTo>
                    <a:pt x="6520463" y="3067034"/>
                  </a:lnTo>
                  <a:lnTo>
                    <a:pt x="6533797" y="3068967"/>
                  </a:lnTo>
                  <a:lnTo>
                    <a:pt x="6547131" y="3070803"/>
                  </a:lnTo>
                  <a:lnTo>
                    <a:pt x="6560466" y="3072577"/>
                  </a:lnTo>
                  <a:lnTo>
                    <a:pt x="6573800" y="3074290"/>
                  </a:lnTo>
                  <a:lnTo>
                    <a:pt x="6587134" y="3075913"/>
                  </a:lnTo>
                  <a:lnTo>
                    <a:pt x="6600469" y="3077474"/>
                  </a:lnTo>
                  <a:lnTo>
                    <a:pt x="6613803" y="3078982"/>
                  </a:lnTo>
                  <a:lnTo>
                    <a:pt x="6627137" y="3080425"/>
                  </a:lnTo>
                  <a:lnTo>
                    <a:pt x="6640471" y="3081798"/>
                  </a:lnTo>
                  <a:lnTo>
                    <a:pt x="6653806" y="3083125"/>
                  </a:lnTo>
                  <a:lnTo>
                    <a:pt x="6667140" y="3084406"/>
                  </a:lnTo>
                  <a:lnTo>
                    <a:pt x="6680474" y="3085616"/>
                  </a:lnTo>
                  <a:lnTo>
                    <a:pt x="6693808" y="3086784"/>
                  </a:lnTo>
                  <a:lnTo>
                    <a:pt x="6707143" y="3087913"/>
                  </a:lnTo>
                  <a:lnTo>
                    <a:pt x="6720477" y="3088991"/>
                  </a:lnTo>
                  <a:lnTo>
                    <a:pt x="6733811" y="3090020"/>
                  </a:lnTo>
                  <a:lnTo>
                    <a:pt x="6747146" y="3091015"/>
                  </a:lnTo>
                  <a:lnTo>
                    <a:pt x="6760480" y="3091975"/>
                  </a:lnTo>
                  <a:lnTo>
                    <a:pt x="6773814" y="3092884"/>
                  </a:lnTo>
                  <a:lnTo>
                    <a:pt x="6787148" y="3093762"/>
                  </a:lnTo>
                  <a:lnTo>
                    <a:pt x="6800483" y="3094611"/>
                  </a:lnTo>
                  <a:lnTo>
                    <a:pt x="6813817" y="3095421"/>
                  </a:lnTo>
                  <a:lnTo>
                    <a:pt x="6813817" y="3112759"/>
                  </a:lnTo>
                  <a:lnTo>
                    <a:pt x="6800483" y="3112759"/>
                  </a:lnTo>
                  <a:lnTo>
                    <a:pt x="6787148" y="3112759"/>
                  </a:lnTo>
                  <a:lnTo>
                    <a:pt x="6773814" y="3112759"/>
                  </a:lnTo>
                  <a:lnTo>
                    <a:pt x="6760480" y="3112759"/>
                  </a:lnTo>
                  <a:lnTo>
                    <a:pt x="6747146" y="3112759"/>
                  </a:lnTo>
                  <a:lnTo>
                    <a:pt x="6733811" y="3112759"/>
                  </a:lnTo>
                  <a:lnTo>
                    <a:pt x="6720477" y="3112759"/>
                  </a:lnTo>
                  <a:lnTo>
                    <a:pt x="6707143" y="3112759"/>
                  </a:lnTo>
                  <a:lnTo>
                    <a:pt x="6693808" y="3112759"/>
                  </a:lnTo>
                  <a:lnTo>
                    <a:pt x="6680474" y="3112759"/>
                  </a:lnTo>
                  <a:lnTo>
                    <a:pt x="6667140" y="3112759"/>
                  </a:lnTo>
                  <a:lnTo>
                    <a:pt x="6653806" y="3112759"/>
                  </a:lnTo>
                  <a:lnTo>
                    <a:pt x="6640471" y="3112759"/>
                  </a:lnTo>
                  <a:lnTo>
                    <a:pt x="6627137" y="3112759"/>
                  </a:lnTo>
                  <a:lnTo>
                    <a:pt x="6613803" y="3112759"/>
                  </a:lnTo>
                  <a:lnTo>
                    <a:pt x="6600469" y="3112759"/>
                  </a:lnTo>
                  <a:lnTo>
                    <a:pt x="6587134" y="3112759"/>
                  </a:lnTo>
                  <a:lnTo>
                    <a:pt x="6573800" y="3112759"/>
                  </a:lnTo>
                  <a:lnTo>
                    <a:pt x="6560466" y="3112759"/>
                  </a:lnTo>
                  <a:lnTo>
                    <a:pt x="6547131" y="3112759"/>
                  </a:lnTo>
                  <a:lnTo>
                    <a:pt x="6533797" y="3112759"/>
                  </a:lnTo>
                  <a:lnTo>
                    <a:pt x="6520463" y="3112759"/>
                  </a:lnTo>
                  <a:lnTo>
                    <a:pt x="6507129" y="3112759"/>
                  </a:lnTo>
                  <a:lnTo>
                    <a:pt x="6493794" y="3112759"/>
                  </a:lnTo>
                  <a:lnTo>
                    <a:pt x="6480460" y="3112759"/>
                  </a:lnTo>
                  <a:lnTo>
                    <a:pt x="6467126" y="3112759"/>
                  </a:lnTo>
                  <a:lnTo>
                    <a:pt x="6453791" y="3112759"/>
                  </a:lnTo>
                  <a:lnTo>
                    <a:pt x="6440457" y="3112759"/>
                  </a:lnTo>
                  <a:lnTo>
                    <a:pt x="6427123" y="3112759"/>
                  </a:lnTo>
                  <a:lnTo>
                    <a:pt x="6413789" y="3112759"/>
                  </a:lnTo>
                  <a:lnTo>
                    <a:pt x="6400454" y="3112759"/>
                  </a:lnTo>
                  <a:lnTo>
                    <a:pt x="6387120" y="3112759"/>
                  </a:lnTo>
                  <a:lnTo>
                    <a:pt x="6373786" y="3112759"/>
                  </a:lnTo>
                  <a:lnTo>
                    <a:pt x="6360451" y="3112759"/>
                  </a:lnTo>
                  <a:lnTo>
                    <a:pt x="6347117" y="3112759"/>
                  </a:lnTo>
                  <a:lnTo>
                    <a:pt x="6333783" y="3112759"/>
                  </a:lnTo>
                  <a:lnTo>
                    <a:pt x="6320449" y="3112759"/>
                  </a:lnTo>
                  <a:lnTo>
                    <a:pt x="6307114" y="3112759"/>
                  </a:lnTo>
                  <a:lnTo>
                    <a:pt x="6293780" y="3112759"/>
                  </a:lnTo>
                  <a:lnTo>
                    <a:pt x="6280446" y="3112759"/>
                  </a:lnTo>
                  <a:lnTo>
                    <a:pt x="6267112" y="3112759"/>
                  </a:lnTo>
                  <a:lnTo>
                    <a:pt x="6253777" y="3112759"/>
                  </a:lnTo>
                  <a:lnTo>
                    <a:pt x="6240443" y="3112759"/>
                  </a:lnTo>
                  <a:lnTo>
                    <a:pt x="6227109" y="3112759"/>
                  </a:lnTo>
                  <a:lnTo>
                    <a:pt x="6213774" y="3112759"/>
                  </a:lnTo>
                  <a:lnTo>
                    <a:pt x="6200440" y="3112759"/>
                  </a:lnTo>
                  <a:lnTo>
                    <a:pt x="6187106" y="3112759"/>
                  </a:lnTo>
                  <a:lnTo>
                    <a:pt x="6173772" y="3112759"/>
                  </a:lnTo>
                  <a:lnTo>
                    <a:pt x="6160437" y="3112759"/>
                  </a:lnTo>
                  <a:lnTo>
                    <a:pt x="6147103" y="3112759"/>
                  </a:lnTo>
                  <a:lnTo>
                    <a:pt x="6133769" y="3112759"/>
                  </a:lnTo>
                  <a:lnTo>
                    <a:pt x="6120434" y="3112759"/>
                  </a:lnTo>
                  <a:lnTo>
                    <a:pt x="6107100" y="3112759"/>
                  </a:lnTo>
                  <a:lnTo>
                    <a:pt x="6093766" y="3112759"/>
                  </a:lnTo>
                  <a:lnTo>
                    <a:pt x="6080432" y="3112759"/>
                  </a:lnTo>
                  <a:lnTo>
                    <a:pt x="6067097" y="3112759"/>
                  </a:lnTo>
                  <a:lnTo>
                    <a:pt x="6053763" y="3112759"/>
                  </a:lnTo>
                  <a:lnTo>
                    <a:pt x="6040429" y="3112759"/>
                  </a:lnTo>
                  <a:lnTo>
                    <a:pt x="6027094" y="3112759"/>
                  </a:lnTo>
                  <a:lnTo>
                    <a:pt x="6013760" y="3112759"/>
                  </a:lnTo>
                  <a:lnTo>
                    <a:pt x="6000426" y="3112759"/>
                  </a:lnTo>
                  <a:lnTo>
                    <a:pt x="5987092" y="3112759"/>
                  </a:lnTo>
                  <a:lnTo>
                    <a:pt x="5973757" y="3112759"/>
                  </a:lnTo>
                  <a:lnTo>
                    <a:pt x="5960423" y="3112759"/>
                  </a:lnTo>
                  <a:lnTo>
                    <a:pt x="5947089" y="3112759"/>
                  </a:lnTo>
                  <a:lnTo>
                    <a:pt x="5933754" y="3112759"/>
                  </a:lnTo>
                  <a:lnTo>
                    <a:pt x="5920420" y="3112759"/>
                  </a:lnTo>
                  <a:lnTo>
                    <a:pt x="5907086" y="3112759"/>
                  </a:lnTo>
                  <a:lnTo>
                    <a:pt x="5893752" y="3112759"/>
                  </a:lnTo>
                  <a:lnTo>
                    <a:pt x="5880417" y="3112759"/>
                  </a:lnTo>
                  <a:lnTo>
                    <a:pt x="5867083" y="3112759"/>
                  </a:lnTo>
                  <a:lnTo>
                    <a:pt x="5853749" y="3112759"/>
                  </a:lnTo>
                  <a:lnTo>
                    <a:pt x="5840415" y="3112759"/>
                  </a:lnTo>
                  <a:lnTo>
                    <a:pt x="5827080" y="3112759"/>
                  </a:lnTo>
                  <a:lnTo>
                    <a:pt x="5813746" y="3112759"/>
                  </a:lnTo>
                  <a:lnTo>
                    <a:pt x="5800412" y="3112759"/>
                  </a:lnTo>
                  <a:lnTo>
                    <a:pt x="5787077" y="3112759"/>
                  </a:lnTo>
                  <a:lnTo>
                    <a:pt x="5773743" y="3112759"/>
                  </a:lnTo>
                  <a:lnTo>
                    <a:pt x="5760409" y="3112759"/>
                  </a:lnTo>
                  <a:lnTo>
                    <a:pt x="5747075" y="3112759"/>
                  </a:lnTo>
                  <a:lnTo>
                    <a:pt x="5733740" y="3112759"/>
                  </a:lnTo>
                  <a:lnTo>
                    <a:pt x="5720406" y="3112759"/>
                  </a:lnTo>
                  <a:lnTo>
                    <a:pt x="5707072" y="3112759"/>
                  </a:lnTo>
                  <a:lnTo>
                    <a:pt x="5693737" y="3112759"/>
                  </a:lnTo>
                  <a:lnTo>
                    <a:pt x="5680403" y="3112759"/>
                  </a:lnTo>
                  <a:lnTo>
                    <a:pt x="5667069" y="3112759"/>
                  </a:lnTo>
                  <a:lnTo>
                    <a:pt x="5653735" y="3112759"/>
                  </a:lnTo>
                  <a:lnTo>
                    <a:pt x="5640400" y="3112759"/>
                  </a:lnTo>
                  <a:lnTo>
                    <a:pt x="5627066" y="3112759"/>
                  </a:lnTo>
                  <a:lnTo>
                    <a:pt x="5613732" y="3112759"/>
                  </a:lnTo>
                  <a:lnTo>
                    <a:pt x="5600397" y="3112759"/>
                  </a:lnTo>
                  <a:lnTo>
                    <a:pt x="5587063" y="3112759"/>
                  </a:lnTo>
                  <a:lnTo>
                    <a:pt x="5573729" y="3112759"/>
                  </a:lnTo>
                  <a:lnTo>
                    <a:pt x="5560395" y="3112759"/>
                  </a:lnTo>
                  <a:lnTo>
                    <a:pt x="5547060" y="3112759"/>
                  </a:lnTo>
                  <a:lnTo>
                    <a:pt x="5533726" y="3112759"/>
                  </a:lnTo>
                  <a:lnTo>
                    <a:pt x="5520392" y="3112759"/>
                  </a:lnTo>
                  <a:lnTo>
                    <a:pt x="5507057" y="3112759"/>
                  </a:lnTo>
                  <a:lnTo>
                    <a:pt x="5493723" y="3112759"/>
                  </a:lnTo>
                  <a:lnTo>
                    <a:pt x="5480389" y="3112759"/>
                  </a:lnTo>
                  <a:lnTo>
                    <a:pt x="5467055" y="3112759"/>
                  </a:lnTo>
                  <a:lnTo>
                    <a:pt x="5453720" y="3112759"/>
                  </a:lnTo>
                  <a:lnTo>
                    <a:pt x="5440386" y="3112759"/>
                  </a:lnTo>
                  <a:lnTo>
                    <a:pt x="5427052" y="3112759"/>
                  </a:lnTo>
                  <a:lnTo>
                    <a:pt x="5413718" y="3112759"/>
                  </a:lnTo>
                  <a:lnTo>
                    <a:pt x="5400383" y="3112759"/>
                  </a:lnTo>
                  <a:lnTo>
                    <a:pt x="5387049" y="3112759"/>
                  </a:lnTo>
                  <a:lnTo>
                    <a:pt x="5373715" y="3112759"/>
                  </a:lnTo>
                  <a:lnTo>
                    <a:pt x="5360380" y="3112759"/>
                  </a:lnTo>
                  <a:lnTo>
                    <a:pt x="5347046" y="3112759"/>
                  </a:lnTo>
                  <a:lnTo>
                    <a:pt x="5333712" y="3112759"/>
                  </a:lnTo>
                  <a:lnTo>
                    <a:pt x="5320378" y="3112759"/>
                  </a:lnTo>
                  <a:lnTo>
                    <a:pt x="5307043" y="3112759"/>
                  </a:lnTo>
                  <a:lnTo>
                    <a:pt x="5293709" y="3112759"/>
                  </a:lnTo>
                  <a:lnTo>
                    <a:pt x="5280375" y="3112759"/>
                  </a:lnTo>
                  <a:lnTo>
                    <a:pt x="5267040" y="3112759"/>
                  </a:lnTo>
                  <a:lnTo>
                    <a:pt x="5253706" y="3112759"/>
                  </a:lnTo>
                  <a:lnTo>
                    <a:pt x="5240372" y="3112759"/>
                  </a:lnTo>
                  <a:lnTo>
                    <a:pt x="5227038" y="3112759"/>
                  </a:lnTo>
                  <a:lnTo>
                    <a:pt x="5213703" y="3112759"/>
                  </a:lnTo>
                  <a:lnTo>
                    <a:pt x="5200369" y="3112759"/>
                  </a:lnTo>
                  <a:lnTo>
                    <a:pt x="5187035" y="3112759"/>
                  </a:lnTo>
                  <a:lnTo>
                    <a:pt x="5173700" y="3112759"/>
                  </a:lnTo>
                  <a:lnTo>
                    <a:pt x="5160366" y="3112759"/>
                  </a:lnTo>
                  <a:lnTo>
                    <a:pt x="5147032" y="3112759"/>
                  </a:lnTo>
                  <a:lnTo>
                    <a:pt x="5133698" y="3112759"/>
                  </a:lnTo>
                  <a:lnTo>
                    <a:pt x="5120363" y="3112759"/>
                  </a:lnTo>
                  <a:lnTo>
                    <a:pt x="5107029" y="3112759"/>
                  </a:lnTo>
                  <a:lnTo>
                    <a:pt x="5093695" y="3112759"/>
                  </a:lnTo>
                  <a:lnTo>
                    <a:pt x="5080361" y="3112759"/>
                  </a:lnTo>
                  <a:lnTo>
                    <a:pt x="5067026" y="3112759"/>
                  </a:lnTo>
                  <a:lnTo>
                    <a:pt x="5053692" y="3112759"/>
                  </a:lnTo>
                  <a:lnTo>
                    <a:pt x="5040358" y="3112759"/>
                  </a:lnTo>
                  <a:lnTo>
                    <a:pt x="5027023" y="3112759"/>
                  </a:lnTo>
                  <a:lnTo>
                    <a:pt x="5013689" y="3112759"/>
                  </a:lnTo>
                  <a:lnTo>
                    <a:pt x="5000355" y="3112759"/>
                  </a:lnTo>
                  <a:lnTo>
                    <a:pt x="4987021" y="3112759"/>
                  </a:lnTo>
                  <a:lnTo>
                    <a:pt x="4973686" y="3112759"/>
                  </a:lnTo>
                  <a:lnTo>
                    <a:pt x="4960352" y="3112759"/>
                  </a:lnTo>
                  <a:lnTo>
                    <a:pt x="4947018" y="3112759"/>
                  </a:lnTo>
                  <a:lnTo>
                    <a:pt x="4933683" y="3112759"/>
                  </a:lnTo>
                  <a:lnTo>
                    <a:pt x="4920349" y="3112759"/>
                  </a:lnTo>
                  <a:lnTo>
                    <a:pt x="4907015" y="3112759"/>
                  </a:lnTo>
                  <a:lnTo>
                    <a:pt x="4893681" y="3112759"/>
                  </a:lnTo>
                  <a:lnTo>
                    <a:pt x="4880346" y="3112759"/>
                  </a:lnTo>
                  <a:lnTo>
                    <a:pt x="4867012" y="3112759"/>
                  </a:lnTo>
                  <a:lnTo>
                    <a:pt x="4853678" y="3112759"/>
                  </a:lnTo>
                  <a:lnTo>
                    <a:pt x="4840343" y="3112759"/>
                  </a:lnTo>
                  <a:lnTo>
                    <a:pt x="4827009" y="3112759"/>
                  </a:lnTo>
                  <a:lnTo>
                    <a:pt x="4813675" y="3112759"/>
                  </a:lnTo>
                  <a:lnTo>
                    <a:pt x="4800341" y="3112759"/>
                  </a:lnTo>
                  <a:lnTo>
                    <a:pt x="4787006" y="3112759"/>
                  </a:lnTo>
                  <a:lnTo>
                    <a:pt x="4773672" y="3112759"/>
                  </a:lnTo>
                  <a:lnTo>
                    <a:pt x="4760338" y="3112759"/>
                  </a:lnTo>
                  <a:lnTo>
                    <a:pt x="4747003" y="3112759"/>
                  </a:lnTo>
                  <a:lnTo>
                    <a:pt x="4733669" y="3112759"/>
                  </a:lnTo>
                  <a:lnTo>
                    <a:pt x="4720335" y="3112759"/>
                  </a:lnTo>
                  <a:lnTo>
                    <a:pt x="4707001" y="3112759"/>
                  </a:lnTo>
                  <a:lnTo>
                    <a:pt x="4693666" y="3112759"/>
                  </a:lnTo>
                  <a:lnTo>
                    <a:pt x="4680332" y="3112759"/>
                  </a:lnTo>
                  <a:lnTo>
                    <a:pt x="4666998" y="3112759"/>
                  </a:lnTo>
                  <a:lnTo>
                    <a:pt x="4653664" y="3112759"/>
                  </a:lnTo>
                  <a:lnTo>
                    <a:pt x="4640329" y="3112759"/>
                  </a:lnTo>
                  <a:lnTo>
                    <a:pt x="4626995" y="3112759"/>
                  </a:lnTo>
                  <a:lnTo>
                    <a:pt x="4613661" y="3112759"/>
                  </a:lnTo>
                  <a:lnTo>
                    <a:pt x="4600326" y="3112759"/>
                  </a:lnTo>
                  <a:lnTo>
                    <a:pt x="4586992" y="3112759"/>
                  </a:lnTo>
                  <a:lnTo>
                    <a:pt x="4573658" y="3112759"/>
                  </a:lnTo>
                  <a:lnTo>
                    <a:pt x="4560324" y="3112759"/>
                  </a:lnTo>
                  <a:lnTo>
                    <a:pt x="4546989" y="3112759"/>
                  </a:lnTo>
                  <a:lnTo>
                    <a:pt x="4533655" y="3112759"/>
                  </a:lnTo>
                  <a:lnTo>
                    <a:pt x="4520321" y="3112759"/>
                  </a:lnTo>
                  <a:lnTo>
                    <a:pt x="4506986" y="3112759"/>
                  </a:lnTo>
                  <a:lnTo>
                    <a:pt x="4493652" y="3112759"/>
                  </a:lnTo>
                  <a:lnTo>
                    <a:pt x="4480318" y="3112759"/>
                  </a:lnTo>
                  <a:lnTo>
                    <a:pt x="4466984" y="3112759"/>
                  </a:lnTo>
                  <a:lnTo>
                    <a:pt x="4453649" y="3112759"/>
                  </a:lnTo>
                  <a:lnTo>
                    <a:pt x="4440315" y="3112759"/>
                  </a:lnTo>
                  <a:lnTo>
                    <a:pt x="4426981" y="3112759"/>
                  </a:lnTo>
                  <a:lnTo>
                    <a:pt x="4413646" y="3112759"/>
                  </a:lnTo>
                  <a:lnTo>
                    <a:pt x="4400312" y="3112759"/>
                  </a:lnTo>
                  <a:lnTo>
                    <a:pt x="4386978" y="3112759"/>
                  </a:lnTo>
                  <a:lnTo>
                    <a:pt x="4373644" y="3112759"/>
                  </a:lnTo>
                  <a:lnTo>
                    <a:pt x="4360309" y="3112759"/>
                  </a:lnTo>
                  <a:lnTo>
                    <a:pt x="4346975" y="3112759"/>
                  </a:lnTo>
                  <a:lnTo>
                    <a:pt x="4333641" y="3112759"/>
                  </a:lnTo>
                  <a:lnTo>
                    <a:pt x="4320306" y="3112759"/>
                  </a:lnTo>
                  <a:lnTo>
                    <a:pt x="4306972" y="3112759"/>
                  </a:lnTo>
                  <a:lnTo>
                    <a:pt x="4293638" y="3112759"/>
                  </a:lnTo>
                  <a:lnTo>
                    <a:pt x="4280304" y="3112759"/>
                  </a:lnTo>
                  <a:lnTo>
                    <a:pt x="4266969" y="3112759"/>
                  </a:lnTo>
                  <a:lnTo>
                    <a:pt x="4253635" y="3112759"/>
                  </a:lnTo>
                  <a:lnTo>
                    <a:pt x="4240301" y="3112759"/>
                  </a:lnTo>
                  <a:lnTo>
                    <a:pt x="4226967" y="3112759"/>
                  </a:lnTo>
                  <a:lnTo>
                    <a:pt x="4213632" y="3112759"/>
                  </a:lnTo>
                  <a:lnTo>
                    <a:pt x="4200298" y="3112759"/>
                  </a:lnTo>
                  <a:lnTo>
                    <a:pt x="4186964" y="3112759"/>
                  </a:lnTo>
                  <a:lnTo>
                    <a:pt x="4173629" y="3112759"/>
                  </a:lnTo>
                  <a:lnTo>
                    <a:pt x="4160295" y="3112759"/>
                  </a:lnTo>
                  <a:lnTo>
                    <a:pt x="4146961" y="3112759"/>
                  </a:lnTo>
                  <a:lnTo>
                    <a:pt x="4133627" y="3112759"/>
                  </a:lnTo>
                  <a:lnTo>
                    <a:pt x="4120292" y="3112759"/>
                  </a:lnTo>
                  <a:lnTo>
                    <a:pt x="4106958" y="3112759"/>
                  </a:lnTo>
                  <a:lnTo>
                    <a:pt x="4093624" y="3112759"/>
                  </a:lnTo>
                  <a:lnTo>
                    <a:pt x="4080289" y="3112759"/>
                  </a:lnTo>
                  <a:lnTo>
                    <a:pt x="4066955" y="3112759"/>
                  </a:lnTo>
                  <a:lnTo>
                    <a:pt x="4053621" y="3112759"/>
                  </a:lnTo>
                  <a:lnTo>
                    <a:pt x="4040287" y="3112759"/>
                  </a:lnTo>
                  <a:lnTo>
                    <a:pt x="4026952" y="3112759"/>
                  </a:lnTo>
                  <a:lnTo>
                    <a:pt x="4013618" y="3112759"/>
                  </a:lnTo>
                  <a:lnTo>
                    <a:pt x="4000284" y="3112759"/>
                  </a:lnTo>
                  <a:lnTo>
                    <a:pt x="3986949" y="3112759"/>
                  </a:lnTo>
                  <a:lnTo>
                    <a:pt x="3973615" y="3112759"/>
                  </a:lnTo>
                  <a:lnTo>
                    <a:pt x="3960281" y="3112759"/>
                  </a:lnTo>
                  <a:lnTo>
                    <a:pt x="3946947" y="3112759"/>
                  </a:lnTo>
                  <a:lnTo>
                    <a:pt x="3933612" y="3112759"/>
                  </a:lnTo>
                  <a:lnTo>
                    <a:pt x="3920278" y="3112759"/>
                  </a:lnTo>
                  <a:lnTo>
                    <a:pt x="3906944" y="3112759"/>
                  </a:lnTo>
                  <a:lnTo>
                    <a:pt x="3893610" y="3112759"/>
                  </a:lnTo>
                  <a:lnTo>
                    <a:pt x="3880275" y="3112759"/>
                  </a:lnTo>
                  <a:lnTo>
                    <a:pt x="3866941" y="3112759"/>
                  </a:lnTo>
                  <a:lnTo>
                    <a:pt x="3853607" y="3112759"/>
                  </a:lnTo>
                  <a:lnTo>
                    <a:pt x="3840272" y="3112759"/>
                  </a:lnTo>
                  <a:lnTo>
                    <a:pt x="3826938" y="3112759"/>
                  </a:lnTo>
                  <a:lnTo>
                    <a:pt x="3813604" y="3112759"/>
                  </a:lnTo>
                  <a:lnTo>
                    <a:pt x="3800270" y="3112759"/>
                  </a:lnTo>
                  <a:lnTo>
                    <a:pt x="3786935" y="3112759"/>
                  </a:lnTo>
                  <a:lnTo>
                    <a:pt x="3773601" y="3112759"/>
                  </a:lnTo>
                  <a:lnTo>
                    <a:pt x="3760267" y="3112759"/>
                  </a:lnTo>
                  <a:lnTo>
                    <a:pt x="3746932" y="3112759"/>
                  </a:lnTo>
                  <a:lnTo>
                    <a:pt x="3733598" y="3112759"/>
                  </a:lnTo>
                  <a:lnTo>
                    <a:pt x="3720264" y="3112759"/>
                  </a:lnTo>
                  <a:lnTo>
                    <a:pt x="3706930" y="3112759"/>
                  </a:lnTo>
                  <a:lnTo>
                    <a:pt x="3693595" y="3112759"/>
                  </a:lnTo>
                  <a:lnTo>
                    <a:pt x="3680261" y="3112759"/>
                  </a:lnTo>
                  <a:lnTo>
                    <a:pt x="3666927" y="3112759"/>
                  </a:lnTo>
                  <a:lnTo>
                    <a:pt x="3653592" y="3112759"/>
                  </a:lnTo>
                  <a:lnTo>
                    <a:pt x="3640258" y="3112759"/>
                  </a:lnTo>
                  <a:lnTo>
                    <a:pt x="3626924" y="3112759"/>
                  </a:lnTo>
                  <a:lnTo>
                    <a:pt x="3613590" y="3112759"/>
                  </a:lnTo>
                  <a:lnTo>
                    <a:pt x="3600255" y="3112759"/>
                  </a:lnTo>
                  <a:lnTo>
                    <a:pt x="3586921" y="3112759"/>
                  </a:lnTo>
                  <a:lnTo>
                    <a:pt x="3573587" y="3112759"/>
                  </a:lnTo>
                  <a:lnTo>
                    <a:pt x="3560252" y="3112759"/>
                  </a:lnTo>
                  <a:lnTo>
                    <a:pt x="3546918" y="3112759"/>
                  </a:lnTo>
                  <a:lnTo>
                    <a:pt x="3533584" y="3112759"/>
                  </a:lnTo>
                  <a:lnTo>
                    <a:pt x="3520250" y="3112759"/>
                  </a:lnTo>
                  <a:lnTo>
                    <a:pt x="3506915" y="3112759"/>
                  </a:lnTo>
                  <a:lnTo>
                    <a:pt x="3493581" y="3112759"/>
                  </a:lnTo>
                  <a:lnTo>
                    <a:pt x="3480247" y="3112759"/>
                  </a:lnTo>
                  <a:lnTo>
                    <a:pt x="3466913" y="3112759"/>
                  </a:lnTo>
                  <a:lnTo>
                    <a:pt x="3453578" y="3112759"/>
                  </a:lnTo>
                  <a:lnTo>
                    <a:pt x="3440244" y="3112759"/>
                  </a:lnTo>
                  <a:lnTo>
                    <a:pt x="3426910" y="3112759"/>
                  </a:lnTo>
                  <a:lnTo>
                    <a:pt x="3413575" y="3112759"/>
                  </a:lnTo>
                  <a:lnTo>
                    <a:pt x="3400241" y="3112759"/>
                  </a:lnTo>
                  <a:lnTo>
                    <a:pt x="3386907" y="3112759"/>
                  </a:lnTo>
                  <a:lnTo>
                    <a:pt x="3373573" y="3112759"/>
                  </a:lnTo>
                  <a:lnTo>
                    <a:pt x="3360238" y="3112759"/>
                  </a:lnTo>
                  <a:lnTo>
                    <a:pt x="3346904" y="3112759"/>
                  </a:lnTo>
                  <a:lnTo>
                    <a:pt x="3333570" y="3112759"/>
                  </a:lnTo>
                  <a:lnTo>
                    <a:pt x="3320235" y="3112759"/>
                  </a:lnTo>
                  <a:lnTo>
                    <a:pt x="3306901" y="3112759"/>
                  </a:lnTo>
                  <a:lnTo>
                    <a:pt x="3293567" y="3112759"/>
                  </a:lnTo>
                  <a:lnTo>
                    <a:pt x="3280233" y="3112759"/>
                  </a:lnTo>
                  <a:lnTo>
                    <a:pt x="3266898" y="3112759"/>
                  </a:lnTo>
                  <a:lnTo>
                    <a:pt x="3253564" y="3112759"/>
                  </a:lnTo>
                  <a:lnTo>
                    <a:pt x="3240230" y="3112759"/>
                  </a:lnTo>
                  <a:lnTo>
                    <a:pt x="3226895" y="3112759"/>
                  </a:lnTo>
                  <a:lnTo>
                    <a:pt x="3213561" y="3112759"/>
                  </a:lnTo>
                  <a:lnTo>
                    <a:pt x="3200227" y="3112759"/>
                  </a:lnTo>
                  <a:lnTo>
                    <a:pt x="3186893" y="3112759"/>
                  </a:lnTo>
                  <a:lnTo>
                    <a:pt x="3173558" y="3112759"/>
                  </a:lnTo>
                  <a:lnTo>
                    <a:pt x="3160224" y="3112759"/>
                  </a:lnTo>
                  <a:lnTo>
                    <a:pt x="3146890" y="3112759"/>
                  </a:lnTo>
                  <a:lnTo>
                    <a:pt x="3133556" y="3112759"/>
                  </a:lnTo>
                  <a:lnTo>
                    <a:pt x="3120221" y="3112759"/>
                  </a:lnTo>
                  <a:lnTo>
                    <a:pt x="3106887" y="3112759"/>
                  </a:lnTo>
                  <a:lnTo>
                    <a:pt x="3093553" y="3112759"/>
                  </a:lnTo>
                  <a:lnTo>
                    <a:pt x="3080218" y="3112759"/>
                  </a:lnTo>
                  <a:lnTo>
                    <a:pt x="3066884" y="3112759"/>
                  </a:lnTo>
                  <a:lnTo>
                    <a:pt x="3053550" y="3112759"/>
                  </a:lnTo>
                  <a:lnTo>
                    <a:pt x="3040216" y="3112759"/>
                  </a:lnTo>
                  <a:lnTo>
                    <a:pt x="3026881" y="3112759"/>
                  </a:lnTo>
                  <a:lnTo>
                    <a:pt x="3013547" y="3112759"/>
                  </a:lnTo>
                  <a:lnTo>
                    <a:pt x="3000213" y="3112759"/>
                  </a:lnTo>
                  <a:lnTo>
                    <a:pt x="2986878" y="3112759"/>
                  </a:lnTo>
                  <a:lnTo>
                    <a:pt x="2973544" y="3112759"/>
                  </a:lnTo>
                  <a:lnTo>
                    <a:pt x="2960210" y="3112759"/>
                  </a:lnTo>
                  <a:lnTo>
                    <a:pt x="2946876" y="3112759"/>
                  </a:lnTo>
                  <a:lnTo>
                    <a:pt x="2933541" y="3112759"/>
                  </a:lnTo>
                  <a:lnTo>
                    <a:pt x="2920207" y="3112759"/>
                  </a:lnTo>
                  <a:lnTo>
                    <a:pt x="2906873" y="3112759"/>
                  </a:lnTo>
                  <a:lnTo>
                    <a:pt x="2893538" y="3112759"/>
                  </a:lnTo>
                  <a:lnTo>
                    <a:pt x="2880204" y="3112759"/>
                  </a:lnTo>
                  <a:lnTo>
                    <a:pt x="2866870" y="3112759"/>
                  </a:lnTo>
                  <a:lnTo>
                    <a:pt x="2853536" y="3112759"/>
                  </a:lnTo>
                  <a:lnTo>
                    <a:pt x="2840201" y="3112759"/>
                  </a:lnTo>
                  <a:lnTo>
                    <a:pt x="2826867" y="3112759"/>
                  </a:lnTo>
                  <a:lnTo>
                    <a:pt x="2813533" y="3112759"/>
                  </a:lnTo>
                  <a:lnTo>
                    <a:pt x="2800198" y="3112759"/>
                  </a:lnTo>
                  <a:lnTo>
                    <a:pt x="2786864" y="3112759"/>
                  </a:lnTo>
                  <a:lnTo>
                    <a:pt x="2773530" y="3112759"/>
                  </a:lnTo>
                  <a:lnTo>
                    <a:pt x="2760196" y="3112759"/>
                  </a:lnTo>
                  <a:lnTo>
                    <a:pt x="2746861" y="3112759"/>
                  </a:lnTo>
                  <a:lnTo>
                    <a:pt x="2733527" y="3112759"/>
                  </a:lnTo>
                  <a:lnTo>
                    <a:pt x="2720193" y="3112759"/>
                  </a:lnTo>
                  <a:lnTo>
                    <a:pt x="2706859" y="3112759"/>
                  </a:lnTo>
                  <a:lnTo>
                    <a:pt x="2693524" y="3112759"/>
                  </a:lnTo>
                  <a:lnTo>
                    <a:pt x="2680190" y="3112759"/>
                  </a:lnTo>
                  <a:lnTo>
                    <a:pt x="2666856" y="3112759"/>
                  </a:lnTo>
                  <a:lnTo>
                    <a:pt x="2653521" y="3112759"/>
                  </a:lnTo>
                  <a:lnTo>
                    <a:pt x="2640187" y="3112759"/>
                  </a:lnTo>
                  <a:lnTo>
                    <a:pt x="2626853" y="3112759"/>
                  </a:lnTo>
                  <a:lnTo>
                    <a:pt x="2613519" y="3112759"/>
                  </a:lnTo>
                  <a:lnTo>
                    <a:pt x="2600184" y="3112759"/>
                  </a:lnTo>
                  <a:lnTo>
                    <a:pt x="2586850" y="3112759"/>
                  </a:lnTo>
                  <a:lnTo>
                    <a:pt x="2573516" y="3112759"/>
                  </a:lnTo>
                  <a:lnTo>
                    <a:pt x="2560181" y="3112759"/>
                  </a:lnTo>
                  <a:lnTo>
                    <a:pt x="2546847" y="3112759"/>
                  </a:lnTo>
                  <a:lnTo>
                    <a:pt x="2533513" y="3112759"/>
                  </a:lnTo>
                  <a:lnTo>
                    <a:pt x="2520179" y="3112759"/>
                  </a:lnTo>
                  <a:lnTo>
                    <a:pt x="2506844" y="3112759"/>
                  </a:lnTo>
                  <a:lnTo>
                    <a:pt x="2493510" y="3112759"/>
                  </a:lnTo>
                  <a:lnTo>
                    <a:pt x="2480176" y="3112759"/>
                  </a:lnTo>
                  <a:lnTo>
                    <a:pt x="2466841" y="3112759"/>
                  </a:lnTo>
                  <a:lnTo>
                    <a:pt x="2453507" y="3112759"/>
                  </a:lnTo>
                  <a:lnTo>
                    <a:pt x="2440173" y="3112759"/>
                  </a:lnTo>
                  <a:lnTo>
                    <a:pt x="2426839" y="3112759"/>
                  </a:lnTo>
                  <a:lnTo>
                    <a:pt x="2413504" y="3112759"/>
                  </a:lnTo>
                  <a:lnTo>
                    <a:pt x="2400170" y="3112759"/>
                  </a:lnTo>
                  <a:lnTo>
                    <a:pt x="2386836" y="3112759"/>
                  </a:lnTo>
                  <a:lnTo>
                    <a:pt x="2373501" y="3112759"/>
                  </a:lnTo>
                  <a:lnTo>
                    <a:pt x="2360167" y="3112759"/>
                  </a:lnTo>
                  <a:lnTo>
                    <a:pt x="2346833" y="3112759"/>
                  </a:lnTo>
                  <a:lnTo>
                    <a:pt x="2333499" y="3112759"/>
                  </a:lnTo>
                  <a:lnTo>
                    <a:pt x="2320164" y="3112759"/>
                  </a:lnTo>
                  <a:lnTo>
                    <a:pt x="2306830" y="3112759"/>
                  </a:lnTo>
                  <a:lnTo>
                    <a:pt x="2293496" y="3112759"/>
                  </a:lnTo>
                  <a:lnTo>
                    <a:pt x="2280162" y="3112759"/>
                  </a:lnTo>
                  <a:lnTo>
                    <a:pt x="2266827" y="3112759"/>
                  </a:lnTo>
                  <a:lnTo>
                    <a:pt x="2253493" y="3112759"/>
                  </a:lnTo>
                  <a:lnTo>
                    <a:pt x="2240159" y="3112759"/>
                  </a:lnTo>
                  <a:lnTo>
                    <a:pt x="2226824" y="3112759"/>
                  </a:lnTo>
                  <a:lnTo>
                    <a:pt x="2213490" y="3112759"/>
                  </a:lnTo>
                  <a:lnTo>
                    <a:pt x="2200156" y="3112759"/>
                  </a:lnTo>
                  <a:lnTo>
                    <a:pt x="2186822" y="3112759"/>
                  </a:lnTo>
                  <a:lnTo>
                    <a:pt x="2173487" y="3112759"/>
                  </a:lnTo>
                  <a:lnTo>
                    <a:pt x="2160153" y="3112759"/>
                  </a:lnTo>
                  <a:lnTo>
                    <a:pt x="2146819" y="3112759"/>
                  </a:lnTo>
                  <a:lnTo>
                    <a:pt x="2133484" y="3112759"/>
                  </a:lnTo>
                  <a:lnTo>
                    <a:pt x="2120150" y="3112759"/>
                  </a:lnTo>
                  <a:lnTo>
                    <a:pt x="2106816" y="3112759"/>
                  </a:lnTo>
                  <a:lnTo>
                    <a:pt x="2093482" y="3112759"/>
                  </a:lnTo>
                  <a:lnTo>
                    <a:pt x="2080147" y="3112759"/>
                  </a:lnTo>
                  <a:lnTo>
                    <a:pt x="2066813" y="3112759"/>
                  </a:lnTo>
                  <a:lnTo>
                    <a:pt x="2053479" y="3112759"/>
                  </a:lnTo>
                  <a:lnTo>
                    <a:pt x="2040144" y="3112759"/>
                  </a:lnTo>
                  <a:lnTo>
                    <a:pt x="2026810" y="3112759"/>
                  </a:lnTo>
                  <a:lnTo>
                    <a:pt x="2013476" y="3112759"/>
                  </a:lnTo>
                  <a:lnTo>
                    <a:pt x="2000142" y="3112759"/>
                  </a:lnTo>
                  <a:lnTo>
                    <a:pt x="1986807" y="3112759"/>
                  </a:lnTo>
                  <a:lnTo>
                    <a:pt x="1973473" y="3112759"/>
                  </a:lnTo>
                  <a:lnTo>
                    <a:pt x="1960139" y="3112759"/>
                  </a:lnTo>
                  <a:lnTo>
                    <a:pt x="1946805" y="3112759"/>
                  </a:lnTo>
                  <a:lnTo>
                    <a:pt x="1933470" y="3112759"/>
                  </a:lnTo>
                  <a:lnTo>
                    <a:pt x="1920136" y="3112759"/>
                  </a:lnTo>
                  <a:lnTo>
                    <a:pt x="1906802" y="3112759"/>
                  </a:lnTo>
                  <a:lnTo>
                    <a:pt x="1893467" y="3112759"/>
                  </a:lnTo>
                  <a:lnTo>
                    <a:pt x="1880133" y="3112759"/>
                  </a:lnTo>
                  <a:lnTo>
                    <a:pt x="1866799" y="3112759"/>
                  </a:lnTo>
                  <a:lnTo>
                    <a:pt x="1853465" y="3112759"/>
                  </a:lnTo>
                  <a:lnTo>
                    <a:pt x="1840130" y="3112759"/>
                  </a:lnTo>
                  <a:lnTo>
                    <a:pt x="1826796" y="3112759"/>
                  </a:lnTo>
                  <a:lnTo>
                    <a:pt x="1813462" y="3112759"/>
                  </a:lnTo>
                  <a:lnTo>
                    <a:pt x="1800127" y="3112759"/>
                  </a:lnTo>
                  <a:lnTo>
                    <a:pt x="1786793" y="3112759"/>
                  </a:lnTo>
                  <a:lnTo>
                    <a:pt x="1773459" y="3112759"/>
                  </a:lnTo>
                  <a:lnTo>
                    <a:pt x="1760125" y="3112759"/>
                  </a:lnTo>
                  <a:lnTo>
                    <a:pt x="1746790" y="3112759"/>
                  </a:lnTo>
                  <a:lnTo>
                    <a:pt x="1733456" y="3112759"/>
                  </a:lnTo>
                  <a:lnTo>
                    <a:pt x="1720122" y="3112759"/>
                  </a:lnTo>
                  <a:lnTo>
                    <a:pt x="1706787" y="3112759"/>
                  </a:lnTo>
                  <a:lnTo>
                    <a:pt x="1693453" y="3112759"/>
                  </a:lnTo>
                  <a:lnTo>
                    <a:pt x="1680119" y="3112759"/>
                  </a:lnTo>
                  <a:lnTo>
                    <a:pt x="1666785" y="3112759"/>
                  </a:lnTo>
                  <a:lnTo>
                    <a:pt x="1653450" y="3112759"/>
                  </a:lnTo>
                  <a:lnTo>
                    <a:pt x="1640116" y="3112759"/>
                  </a:lnTo>
                  <a:lnTo>
                    <a:pt x="1626782" y="3112759"/>
                  </a:lnTo>
                  <a:lnTo>
                    <a:pt x="1613447" y="3112759"/>
                  </a:lnTo>
                  <a:lnTo>
                    <a:pt x="1600113" y="3112759"/>
                  </a:lnTo>
                  <a:lnTo>
                    <a:pt x="1586779" y="3112759"/>
                  </a:lnTo>
                  <a:lnTo>
                    <a:pt x="1573445" y="3112759"/>
                  </a:lnTo>
                  <a:lnTo>
                    <a:pt x="1560110" y="3112759"/>
                  </a:lnTo>
                  <a:lnTo>
                    <a:pt x="1546776" y="3112759"/>
                  </a:lnTo>
                  <a:lnTo>
                    <a:pt x="1533442" y="3112759"/>
                  </a:lnTo>
                  <a:lnTo>
                    <a:pt x="1520108" y="3112759"/>
                  </a:lnTo>
                  <a:lnTo>
                    <a:pt x="1506773" y="3112759"/>
                  </a:lnTo>
                  <a:lnTo>
                    <a:pt x="1493439" y="3112759"/>
                  </a:lnTo>
                  <a:lnTo>
                    <a:pt x="1480105" y="3112759"/>
                  </a:lnTo>
                  <a:lnTo>
                    <a:pt x="1466770" y="3112759"/>
                  </a:lnTo>
                  <a:lnTo>
                    <a:pt x="1453436" y="3112759"/>
                  </a:lnTo>
                  <a:lnTo>
                    <a:pt x="1440102" y="3112759"/>
                  </a:lnTo>
                  <a:lnTo>
                    <a:pt x="1426768" y="3112759"/>
                  </a:lnTo>
                  <a:lnTo>
                    <a:pt x="1413433" y="3112759"/>
                  </a:lnTo>
                  <a:lnTo>
                    <a:pt x="1400099" y="3112759"/>
                  </a:lnTo>
                  <a:lnTo>
                    <a:pt x="1386765" y="3112759"/>
                  </a:lnTo>
                  <a:lnTo>
                    <a:pt x="1373430" y="3112759"/>
                  </a:lnTo>
                  <a:lnTo>
                    <a:pt x="1360096" y="3112759"/>
                  </a:lnTo>
                  <a:lnTo>
                    <a:pt x="1346762" y="3112759"/>
                  </a:lnTo>
                  <a:lnTo>
                    <a:pt x="1333428" y="3112759"/>
                  </a:lnTo>
                  <a:lnTo>
                    <a:pt x="1320093" y="3112759"/>
                  </a:lnTo>
                  <a:lnTo>
                    <a:pt x="1306759" y="3112759"/>
                  </a:lnTo>
                  <a:lnTo>
                    <a:pt x="1293425" y="3112759"/>
                  </a:lnTo>
                  <a:lnTo>
                    <a:pt x="1280090" y="3112759"/>
                  </a:lnTo>
                  <a:lnTo>
                    <a:pt x="1266756" y="3112759"/>
                  </a:lnTo>
                  <a:lnTo>
                    <a:pt x="1253422" y="3112759"/>
                  </a:lnTo>
                  <a:lnTo>
                    <a:pt x="1240088" y="3112759"/>
                  </a:lnTo>
                  <a:lnTo>
                    <a:pt x="1226753" y="3112759"/>
                  </a:lnTo>
                  <a:lnTo>
                    <a:pt x="1213419" y="3112759"/>
                  </a:lnTo>
                  <a:lnTo>
                    <a:pt x="1200085" y="3112759"/>
                  </a:lnTo>
                  <a:lnTo>
                    <a:pt x="1186750" y="3112759"/>
                  </a:lnTo>
                  <a:lnTo>
                    <a:pt x="1173416" y="3112759"/>
                  </a:lnTo>
                  <a:lnTo>
                    <a:pt x="1160082" y="3112759"/>
                  </a:lnTo>
                  <a:lnTo>
                    <a:pt x="1146748" y="3112759"/>
                  </a:lnTo>
                  <a:lnTo>
                    <a:pt x="1133413" y="3112759"/>
                  </a:lnTo>
                  <a:lnTo>
                    <a:pt x="1120079" y="3112759"/>
                  </a:lnTo>
                  <a:lnTo>
                    <a:pt x="1106745" y="3112759"/>
                  </a:lnTo>
                  <a:lnTo>
                    <a:pt x="1093411" y="3112759"/>
                  </a:lnTo>
                  <a:lnTo>
                    <a:pt x="1080076" y="3112759"/>
                  </a:lnTo>
                  <a:lnTo>
                    <a:pt x="1066742" y="3112759"/>
                  </a:lnTo>
                  <a:lnTo>
                    <a:pt x="1053408" y="3112759"/>
                  </a:lnTo>
                  <a:lnTo>
                    <a:pt x="1040073" y="3112759"/>
                  </a:lnTo>
                  <a:lnTo>
                    <a:pt x="1026739" y="3112759"/>
                  </a:lnTo>
                  <a:lnTo>
                    <a:pt x="1013405" y="3112759"/>
                  </a:lnTo>
                  <a:lnTo>
                    <a:pt x="1000071" y="3112759"/>
                  </a:lnTo>
                  <a:lnTo>
                    <a:pt x="986736" y="3112759"/>
                  </a:lnTo>
                  <a:lnTo>
                    <a:pt x="973402" y="3112759"/>
                  </a:lnTo>
                  <a:lnTo>
                    <a:pt x="960068" y="3112759"/>
                  </a:lnTo>
                  <a:lnTo>
                    <a:pt x="946733" y="3112759"/>
                  </a:lnTo>
                  <a:lnTo>
                    <a:pt x="933399" y="3112759"/>
                  </a:lnTo>
                  <a:lnTo>
                    <a:pt x="920065" y="3112759"/>
                  </a:lnTo>
                  <a:lnTo>
                    <a:pt x="906731" y="3112759"/>
                  </a:lnTo>
                  <a:lnTo>
                    <a:pt x="893396" y="3112759"/>
                  </a:lnTo>
                  <a:lnTo>
                    <a:pt x="880062" y="3112759"/>
                  </a:lnTo>
                  <a:lnTo>
                    <a:pt x="866728" y="3112759"/>
                  </a:lnTo>
                  <a:lnTo>
                    <a:pt x="853393" y="3112759"/>
                  </a:lnTo>
                  <a:lnTo>
                    <a:pt x="840059" y="3112759"/>
                  </a:lnTo>
                  <a:lnTo>
                    <a:pt x="826725" y="3112759"/>
                  </a:lnTo>
                  <a:lnTo>
                    <a:pt x="813391" y="3112759"/>
                  </a:lnTo>
                  <a:lnTo>
                    <a:pt x="800056" y="3112759"/>
                  </a:lnTo>
                  <a:lnTo>
                    <a:pt x="786722" y="3112759"/>
                  </a:lnTo>
                  <a:lnTo>
                    <a:pt x="773388" y="3112759"/>
                  </a:lnTo>
                  <a:lnTo>
                    <a:pt x="760054" y="3112759"/>
                  </a:lnTo>
                  <a:lnTo>
                    <a:pt x="746719" y="3112759"/>
                  </a:lnTo>
                  <a:lnTo>
                    <a:pt x="733385" y="3112759"/>
                  </a:lnTo>
                  <a:lnTo>
                    <a:pt x="720051" y="3112759"/>
                  </a:lnTo>
                  <a:lnTo>
                    <a:pt x="706716" y="3112759"/>
                  </a:lnTo>
                  <a:lnTo>
                    <a:pt x="693382" y="3112759"/>
                  </a:lnTo>
                  <a:lnTo>
                    <a:pt x="680048" y="3112759"/>
                  </a:lnTo>
                  <a:lnTo>
                    <a:pt x="666714" y="3112759"/>
                  </a:lnTo>
                  <a:lnTo>
                    <a:pt x="653379" y="3112759"/>
                  </a:lnTo>
                  <a:lnTo>
                    <a:pt x="640045" y="3112759"/>
                  </a:lnTo>
                  <a:lnTo>
                    <a:pt x="626711" y="3112759"/>
                  </a:lnTo>
                  <a:lnTo>
                    <a:pt x="613376" y="3112759"/>
                  </a:lnTo>
                  <a:lnTo>
                    <a:pt x="600042" y="3112759"/>
                  </a:lnTo>
                  <a:lnTo>
                    <a:pt x="586708" y="3112759"/>
                  </a:lnTo>
                  <a:lnTo>
                    <a:pt x="573374" y="3112759"/>
                  </a:lnTo>
                  <a:lnTo>
                    <a:pt x="560039" y="3112759"/>
                  </a:lnTo>
                  <a:lnTo>
                    <a:pt x="546705" y="3112759"/>
                  </a:lnTo>
                  <a:lnTo>
                    <a:pt x="533371" y="3112759"/>
                  </a:lnTo>
                  <a:lnTo>
                    <a:pt x="520036" y="3112759"/>
                  </a:lnTo>
                  <a:lnTo>
                    <a:pt x="506702" y="3112759"/>
                  </a:lnTo>
                  <a:lnTo>
                    <a:pt x="493368" y="3112759"/>
                  </a:lnTo>
                  <a:lnTo>
                    <a:pt x="480034" y="3112759"/>
                  </a:lnTo>
                  <a:lnTo>
                    <a:pt x="466699" y="3112759"/>
                  </a:lnTo>
                  <a:lnTo>
                    <a:pt x="453365" y="3112759"/>
                  </a:lnTo>
                  <a:lnTo>
                    <a:pt x="440031" y="3112759"/>
                  </a:lnTo>
                  <a:lnTo>
                    <a:pt x="426696" y="3112759"/>
                  </a:lnTo>
                  <a:lnTo>
                    <a:pt x="413362" y="3112759"/>
                  </a:lnTo>
                  <a:lnTo>
                    <a:pt x="400028" y="3112759"/>
                  </a:lnTo>
                  <a:lnTo>
                    <a:pt x="386694" y="3112759"/>
                  </a:lnTo>
                  <a:lnTo>
                    <a:pt x="373359" y="3112759"/>
                  </a:lnTo>
                  <a:lnTo>
                    <a:pt x="360025" y="3112759"/>
                  </a:lnTo>
                  <a:lnTo>
                    <a:pt x="346691" y="3112759"/>
                  </a:lnTo>
                  <a:lnTo>
                    <a:pt x="333357" y="3112759"/>
                  </a:lnTo>
                  <a:lnTo>
                    <a:pt x="320022" y="3112759"/>
                  </a:lnTo>
                  <a:lnTo>
                    <a:pt x="306688" y="3112759"/>
                  </a:lnTo>
                  <a:lnTo>
                    <a:pt x="293354" y="3112759"/>
                  </a:lnTo>
                  <a:lnTo>
                    <a:pt x="280019" y="3112759"/>
                  </a:lnTo>
                  <a:lnTo>
                    <a:pt x="266685" y="3112759"/>
                  </a:lnTo>
                  <a:lnTo>
                    <a:pt x="253351" y="3112759"/>
                  </a:lnTo>
                  <a:lnTo>
                    <a:pt x="240017" y="3112759"/>
                  </a:lnTo>
                  <a:lnTo>
                    <a:pt x="226682" y="3112759"/>
                  </a:lnTo>
                  <a:lnTo>
                    <a:pt x="213348" y="3112759"/>
                  </a:lnTo>
                  <a:lnTo>
                    <a:pt x="200014" y="3112759"/>
                  </a:lnTo>
                  <a:lnTo>
                    <a:pt x="186679" y="3112759"/>
                  </a:lnTo>
                  <a:lnTo>
                    <a:pt x="173345" y="3112759"/>
                  </a:lnTo>
                  <a:lnTo>
                    <a:pt x="160011" y="3112759"/>
                  </a:lnTo>
                  <a:lnTo>
                    <a:pt x="146677" y="3112759"/>
                  </a:lnTo>
                  <a:lnTo>
                    <a:pt x="133342" y="3112759"/>
                  </a:lnTo>
                  <a:lnTo>
                    <a:pt x="120008" y="3112759"/>
                  </a:lnTo>
                  <a:lnTo>
                    <a:pt x="106674" y="3112759"/>
                  </a:lnTo>
                  <a:lnTo>
                    <a:pt x="93339" y="3112759"/>
                  </a:lnTo>
                  <a:lnTo>
                    <a:pt x="80005" y="3112759"/>
                  </a:lnTo>
                  <a:lnTo>
                    <a:pt x="66671" y="3112759"/>
                  </a:lnTo>
                  <a:lnTo>
                    <a:pt x="53337" y="3112759"/>
                  </a:lnTo>
                  <a:lnTo>
                    <a:pt x="40002" y="3112759"/>
                  </a:lnTo>
                  <a:lnTo>
                    <a:pt x="26668" y="3112759"/>
                  </a:lnTo>
                  <a:lnTo>
                    <a:pt x="13334" y="3112759"/>
                  </a:lnTo>
                  <a:lnTo>
                    <a:pt x="0" y="3112759"/>
                  </a:lnTo>
                  <a:lnTo>
                    <a:pt x="0" y="5520"/>
                  </a:lnTo>
                </a:path>
              </a:pathLst>
            </a:cu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5460475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364236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3267997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02173" y="54985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02173" y="44023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02173" y="33060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477659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606977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736295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865613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1448693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78011" y="5716446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707329" y="5715851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36647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24710" y="5856083"/>
              <a:ext cx="5197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cum_gpa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568983" y="3882465"/>
              <a:ext cx="413029" cy="11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density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8776167" y="3599729"/>
              <a:ext cx="428245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848167" y="3663593"/>
              <a:ext cx="19890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risk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8848167" y="3810325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857167" y="3819325"/>
              <a:ext cx="183168" cy="183168"/>
            </a:xfrm>
            <a:prstGeom prst="rect">
              <a:avLst/>
            </a:prstGeom>
            <a:ln w="13550" cap="rnd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848167" y="401149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8857167" y="4020493"/>
              <a:ext cx="183168" cy="183168"/>
            </a:xfrm>
            <a:prstGeom prst="rect">
              <a:avLst/>
            </a:pr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9074481" y="387280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074481" y="4075565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570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Models built using only one variable</a:t>
            </a:r>
          </a:p>
          <a:p>
            <a:endParaRPr sz="2400" dirty="0"/>
          </a:p>
          <a:p>
            <a:r>
              <a:rPr lang="en-US" sz="2400" dirty="0"/>
              <a:t>Are very useful in identifying promising features</a:t>
            </a:r>
            <a:endParaRPr sz="2400" dirty="0"/>
          </a:p>
          <a:p>
            <a:endParaRPr lang="en-US" sz="2400" dirty="0"/>
          </a:p>
          <a:p>
            <a:r>
              <a:rPr lang="en-US" sz="2400" dirty="0"/>
              <a:t>Can be evaluated using common metrics such as sensitivity, specificity, area under the receiver operating characteristic curve (ROC curve), etc.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7142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(Program)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63404" y="2150846"/>
                  </a:lnTo>
                  <a:lnTo>
                    <a:pt x="161392" y="2112836"/>
                  </a:lnTo>
                  <a:lnTo>
                    <a:pt x="282436" y="2065651"/>
                  </a:lnTo>
                  <a:lnTo>
                    <a:pt x="553344" y="1951621"/>
                  </a:lnTo>
                  <a:lnTo>
                    <a:pt x="1296900" y="1637054"/>
                  </a:lnTo>
                  <a:lnTo>
                    <a:pt x="1590864" y="1530888"/>
                  </a:lnTo>
                  <a:lnTo>
                    <a:pt x="1734964" y="1503364"/>
                  </a:lnTo>
                  <a:lnTo>
                    <a:pt x="1809897" y="1465354"/>
                  </a:lnTo>
                  <a:lnTo>
                    <a:pt x="3389233" y="930591"/>
                  </a:lnTo>
                  <a:lnTo>
                    <a:pt x="5008918" y="407625"/>
                  </a:lnTo>
                  <a:lnTo>
                    <a:pt x="5573791" y="237235"/>
                  </a:lnTo>
                  <a:lnTo>
                    <a:pt x="5844699" y="175632"/>
                  </a:lnTo>
                  <a:lnTo>
                    <a:pt x="6300055" y="94369"/>
                  </a:lnTo>
                  <a:lnTo>
                    <a:pt x="6496031" y="66845"/>
                  </a:lnTo>
                  <a:lnTo>
                    <a:pt x="6668951" y="36699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089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(Credits)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910712" y="841464"/>
                  </a:lnTo>
                  <a:lnTo>
                    <a:pt x="1844481" y="676317"/>
                  </a:lnTo>
                  <a:lnTo>
                    <a:pt x="2997281" y="407625"/>
                  </a:lnTo>
                  <a:lnTo>
                    <a:pt x="3688962" y="343401"/>
                  </a:lnTo>
                  <a:lnTo>
                    <a:pt x="4680370" y="184807"/>
                  </a:lnTo>
                  <a:lnTo>
                    <a:pt x="5758239" y="82573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772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sz="2400" dirty="0"/>
              <a:t>Discuss with business </a:t>
            </a:r>
            <a:r>
              <a:rPr lang="en-US" sz="2400" dirty="0"/>
              <a:t>partners</a:t>
            </a:r>
          </a:p>
          <a:p>
            <a:endParaRPr sz="2400" dirty="0"/>
          </a:p>
          <a:p>
            <a:r>
              <a:rPr sz="2400" dirty="0"/>
              <a:t>Collect and clean data (SAS, SQL)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Analyze data (R)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If needed, build model(s) (R, Python)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Logistic Regression</a:t>
            </a:r>
          </a:p>
          <a:p>
            <a:r>
              <a:t>Random Forest</a:t>
            </a:r>
          </a:p>
          <a:p>
            <a:r>
              <a:t>Extra Trees</a:t>
            </a:r>
          </a:p>
          <a:p>
            <a:r>
              <a:t>Gradient Boosting</a:t>
            </a:r>
          </a:p>
          <a:p>
            <a:r>
              <a:t>Neural Network</a:t>
            </a:r>
          </a:p>
          <a:p>
            <a:r>
              <a:t>Ensembling and Stacking</a:t>
            </a:r>
          </a:p>
          <a:p>
            <a:r>
              <a:t>...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3"/>
          </p:nvPr>
        </p:nvPicPr>
        <p:blipFill>
          <a:blip r:embed="rId2" cstate="print"/>
          <a:stretch>
            <a:fillRect/>
          </a:stretch>
        </p:blipFill>
        <p:spPr>
          <a:xfrm>
            <a:off x="5089969" y="2160588"/>
            <a:ext cx="4184033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6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Cross Validation</a:t>
            </a:r>
            <a:endParaRPr lang="en-US" sz="2400"/>
          </a:p>
          <a:p>
            <a:endParaRPr sz="2400" dirty="0"/>
          </a:p>
          <a:p>
            <a:r>
              <a:rPr sz="2400" dirty="0"/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681612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B88F21B-58BB-4C56-BF96-19836301D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271887"/>
              </p:ext>
            </p:extLst>
          </p:nvPr>
        </p:nvGraphicFramePr>
        <p:xfrm>
          <a:off x="677334" y="1552796"/>
          <a:ext cx="7689273" cy="458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590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4FBB99-A26E-403A-B116-432CCF54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866651"/>
              </p:ext>
            </p:extLst>
          </p:nvPr>
        </p:nvGraphicFramePr>
        <p:xfrm>
          <a:off x="670956" y="1428008"/>
          <a:ext cx="7380514" cy="4557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57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Context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sz="2400" dirty="0"/>
              <a:t>Request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4184034" cy="3017520"/>
        </p:xfrm>
        <a:graphic>
          <a:graphicData uri="http://schemas.openxmlformats.org/drawingml/2006/table">
            <a:tbl>
              <a:tblPr/>
              <a:tblGrid>
                <a:gridCol w="1394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/>
          <a:p>
            <a:r>
              <a:rPr lang="en-US" dirty="0"/>
              <a:t>Not real data due to company policy</a:t>
            </a:r>
          </a:p>
          <a:p>
            <a:r>
              <a:rPr dirty="0"/>
              <a:t>Treatment: </a:t>
            </a:r>
            <a:r>
              <a:rPr lang="en-US" dirty="0"/>
              <a:t>455 </a:t>
            </a:r>
            <a:r>
              <a:rPr dirty="0"/>
              <a:t>new students in June 2017</a:t>
            </a:r>
            <a:r>
              <a:rPr lang="en-US" dirty="0"/>
              <a:t> </a:t>
            </a:r>
            <a:endParaRPr dirty="0"/>
          </a:p>
          <a:p>
            <a:r>
              <a:rPr dirty="0"/>
              <a:t>Control: </a:t>
            </a:r>
            <a:r>
              <a:rPr lang="en-US" dirty="0"/>
              <a:t>594 </a:t>
            </a:r>
            <a:r>
              <a:rPr dirty="0"/>
              <a:t>new students in June 2016</a:t>
            </a:r>
          </a:p>
          <a:p>
            <a:r>
              <a:rPr dirty="0"/>
              <a:t>Goal: improve second term retention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3142</TotalTime>
  <Words>1492</Words>
  <Application>Microsoft Office PowerPoint</Application>
  <PresentationFormat>Widescreen</PresentationFormat>
  <Paragraphs>685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Trebuchet MS</vt:lpstr>
      <vt:lpstr>Wingdings 3</vt:lpstr>
      <vt:lpstr>Facet</vt:lpstr>
      <vt:lpstr>Applications of Statistics in Education Business</vt:lpstr>
      <vt:lpstr>Background Information</vt:lpstr>
      <vt:lpstr>Two Types of Problems</vt:lpstr>
      <vt:lpstr>Typical Work Flow</vt:lpstr>
      <vt:lpstr>Case Study I</vt:lpstr>
      <vt:lpstr>Data</vt:lpstr>
      <vt:lpstr>Data</vt:lpstr>
      <vt:lpstr>Data</vt:lpstr>
      <vt:lpstr>Data</vt:lpstr>
      <vt:lpstr>Risk</vt:lpstr>
      <vt:lpstr>Check Balance Before Matching</vt:lpstr>
      <vt:lpstr>Check Balance Before Matching</vt:lpstr>
      <vt:lpstr>Check Blance Before Matching</vt:lpstr>
      <vt:lpstr>Check Balance Before Matching</vt:lpstr>
      <vt:lpstr>Check Balance Before Matching</vt:lpstr>
      <vt:lpstr>Check Balance Before Matching</vt:lpstr>
      <vt:lpstr>Standardized Mean Difference</vt:lpstr>
      <vt:lpstr>SMD Before Matching</vt:lpstr>
      <vt:lpstr>Propensity Score</vt:lpstr>
      <vt:lpstr>Common Support</vt:lpstr>
      <vt:lpstr>Propensity Score Matching</vt:lpstr>
      <vt:lpstr>Check Balance After Matching</vt:lpstr>
      <vt:lpstr>Check Balance After Matching</vt:lpstr>
      <vt:lpstr>Check Balance After Matching</vt:lpstr>
      <vt:lpstr>Check Balance After Matching</vt:lpstr>
      <vt:lpstr>Check Balance After Matching</vt:lpstr>
      <vt:lpstr>Check Balance After Matching</vt:lpstr>
      <vt:lpstr>SMD After Matching</vt:lpstr>
      <vt:lpstr>Outcome</vt:lpstr>
      <vt:lpstr>Case Study II</vt:lpstr>
      <vt:lpstr>Data</vt:lpstr>
      <vt:lpstr>Data</vt:lpstr>
      <vt:lpstr>Data</vt:lpstr>
      <vt:lpstr>Exploratory Data Analysis</vt:lpstr>
      <vt:lpstr>EDA Example</vt:lpstr>
      <vt:lpstr>EDA (GPA): Double Density Plot</vt:lpstr>
      <vt:lpstr>Single Variable Model</vt:lpstr>
      <vt:lpstr>AUC (Program)</vt:lpstr>
      <vt:lpstr>AUC (Credits)</vt:lpstr>
      <vt:lpstr>Statistical Learning Models</vt:lpstr>
      <vt:lpstr>Model Selection and Parameter Tuning</vt:lpstr>
      <vt:lpstr>Model Performance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Anhua Lin</cp:lastModifiedBy>
  <cp:revision>63</cp:revision>
  <dcterms:created xsi:type="dcterms:W3CDTF">2014-09-12T02:18:09Z</dcterms:created>
  <dcterms:modified xsi:type="dcterms:W3CDTF">2018-02-05T20:22:01Z</dcterms:modified>
</cp:coreProperties>
</file>