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0893825" r:id="rId2"/>
    <p:sldId id="951619822" r:id="rId3"/>
    <p:sldId id="1598515319" r:id="rId4"/>
    <p:sldId id="340144456" r:id="rId5"/>
    <p:sldId id="1422164445" r:id="rId6"/>
    <p:sldId id="258465277" r:id="rId7"/>
    <p:sldId id="1676844780" r:id="rId8"/>
    <p:sldId id="1837856729" r:id="rId9"/>
    <p:sldId id="893679032" r:id="rId10"/>
    <p:sldId id="168313066" r:id="rId11"/>
    <p:sldId id="1109637746" r:id="rId12"/>
    <p:sldId id="216315641" r:id="rId13"/>
    <p:sldId id="1400649245" r:id="rId14"/>
    <p:sldId id="2096882845" r:id="rId15"/>
    <p:sldId id="1474898954" r:id="rId16"/>
    <p:sldId id="1960599724" r:id="rId17"/>
    <p:sldId id="129557654" r:id="rId18"/>
    <p:sldId id="739214194" r:id="rId19"/>
    <p:sldId id="1407834800" r:id="rId20"/>
    <p:sldId id="472400294" r:id="rId21"/>
    <p:sldId id="2115491310" r:id="rId22"/>
    <p:sldId id="2115491309" r:id="rId23"/>
    <p:sldId id="329172692" r:id="rId24"/>
    <p:sldId id="901657581" r:id="rId25"/>
    <p:sldId id="2064694127" r:id="rId26"/>
    <p:sldId id="880022032" r:id="rId27"/>
    <p:sldId id="1206961781" r:id="rId28"/>
    <p:sldId id="404255626" r:id="rId29"/>
    <p:sldId id="1125725999" r:id="rId30"/>
    <p:sldId id="2115491312" r:id="rId31"/>
    <p:sldId id="2115491313" r:id="rId32"/>
    <p:sldId id="2115491314" r:id="rId33"/>
    <p:sldId id="2115491315" r:id="rId34"/>
    <p:sldId id="2115491316" r:id="rId35"/>
    <p:sldId id="2115491317" r:id="rId36"/>
    <p:sldId id="2115491318" r:id="rId37"/>
    <p:sldId id="2115491319" r:id="rId38"/>
    <p:sldId id="2115491320" r:id="rId39"/>
    <p:sldId id="2115491321" r:id="rId40"/>
    <p:sldId id="2115491322" r:id="rId41"/>
    <p:sldId id="2115491323" r:id="rId42"/>
    <p:sldId id="2115491324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% of no payment by decile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result11_all!$B$13</c:f>
              <c:strCache>
                <c:ptCount val="1"/>
                <c:pt idx="0">
                  <c:v>% of no payment</c:v>
                </c:pt>
              </c:strCache>
            </c:strRef>
          </c:tx>
          <c:invertIfNegative val="0"/>
          <c:val>
            <c:numRef>
              <c:f>result11_all!$B$14:$B$23</c:f>
              <c:numCache>
                <c:formatCode>0.00%</c:formatCode>
                <c:ptCount val="10"/>
                <c:pt idx="0">
                  <c:v>0.99534883720930201</c:v>
                </c:pt>
                <c:pt idx="1">
                  <c:v>0.98148148148148195</c:v>
                </c:pt>
                <c:pt idx="2">
                  <c:v>0.93953488372092997</c:v>
                </c:pt>
                <c:pt idx="3">
                  <c:v>0.86574074074074103</c:v>
                </c:pt>
                <c:pt idx="4">
                  <c:v>0.782407407407407</c:v>
                </c:pt>
                <c:pt idx="5">
                  <c:v>0.52093023255813997</c:v>
                </c:pt>
                <c:pt idx="6">
                  <c:v>0.421296296296296</c:v>
                </c:pt>
                <c:pt idx="7">
                  <c:v>0.204651162790698</c:v>
                </c:pt>
                <c:pt idx="8">
                  <c:v>0.115740740740741</c:v>
                </c:pt>
                <c:pt idx="9">
                  <c:v>6.4814814814814797E-2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57-4065-920D-E426399DE8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930048"/>
        <c:axId val="4788608"/>
      </c:barChart>
      <c:catAx>
        <c:axId val="32930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Decile</a:t>
                </a:r>
              </a:p>
            </c:rich>
          </c:tx>
          <c:overlay val="0"/>
        </c:title>
        <c:majorTickMark val="out"/>
        <c:minorTickMark val="none"/>
        <c:tickLblPos val="nextTo"/>
        <c:crossAx val="4788608"/>
        <c:crosses val="autoZero"/>
        <c:auto val="1"/>
        <c:lblAlgn val="ctr"/>
        <c:lblOffset val="100"/>
        <c:noMultiLvlLbl val="0"/>
      </c:catAx>
      <c:valAx>
        <c:axId val="4788608"/>
        <c:scaling>
          <c:orientation val="minMax"/>
          <c:max val="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of no payment</a:t>
                </a:r>
              </a:p>
            </c:rich>
          </c:tx>
          <c:overlay val="0"/>
        </c:title>
        <c:numFmt formatCode="0.00%" sourceLinked="1"/>
        <c:majorTickMark val="out"/>
        <c:minorTickMark val="none"/>
        <c:tickLblPos val="nextTo"/>
        <c:crossAx val="32930048"/>
        <c:crosses val="autoZero"/>
        <c:crossBetween val="between"/>
        <c:majorUnit val="0.1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Number of Students by Risk Decile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risk_result_11_15!$B$27</c:f>
              <c:strCache>
                <c:ptCount val="1"/>
                <c:pt idx="0">
                  <c:v># of students</c:v>
                </c:pt>
              </c:strCache>
            </c:strRef>
          </c:tx>
          <c:invertIfNegative val="0"/>
          <c:cat>
            <c:strRef>
              <c:f>risk_result_11_15!$A$28:$A$37</c:f>
              <c:strCache>
                <c:ptCount val="10"/>
                <c:pt idx="0">
                  <c:v>[0, 0.1)</c:v>
                </c:pt>
                <c:pt idx="1">
                  <c:v>[0.1, 0.2)</c:v>
                </c:pt>
                <c:pt idx="2">
                  <c:v>[0.2, 0.3)</c:v>
                </c:pt>
                <c:pt idx="3">
                  <c:v>[0.3, 0.4)</c:v>
                </c:pt>
                <c:pt idx="4">
                  <c:v>[0.4, 0.5)</c:v>
                </c:pt>
                <c:pt idx="5">
                  <c:v>[0.5, 0.6)</c:v>
                </c:pt>
                <c:pt idx="6">
                  <c:v>[0.6, 0.7)</c:v>
                </c:pt>
                <c:pt idx="7">
                  <c:v>[0.7, 0.8)</c:v>
                </c:pt>
                <c:pt idx="8">
                  <c:v>[0.8, 0.9)</c:v>
                </c:pt>
                <c:pt idx="9">
                  <c:v>[0.9, 1]</c:v>
                </c:pt>
              </c:strCache>
            </c:strRef>
          </c:cat>
          <c:val>
            <c:numRef>
              <c:f>risk_result_11_15!$B$28:$B$37</c:f>
              <c:numCache>
                <c:formatCode>General</c:formatCode>
                <c:ptCount val="10"/>
                <c:pt idx="0">
                  <c:v>115</c:v>
                </c:pt>
                <c:pt idx="1">
                  <c:v>222</c:v>
                </c:pt>
                <c:pt idx="2">
                  <c:v>167</c:v>
                </c:pt>
                <c:pt idx="3">
                  <c:v>139</c:v>
                </c:pt>
                <c:pt idx="4">
                  <c:v>147</c:v>
                </c:pt>
                <c:pt idx="5">
                  <c:v>119</c:v>
                </c:pt>
                <c:pt idx="6">
                  <c:v>135</c:v>
                </c:pt>
                <c:pt idx="7">
                  <c:v>152</c:v>
                </c:pt>
                <c:pt idx="8">
                  <c:v>160</c:v>
                </c:pt>
                <c:pt idx="9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FB-4306-BC1E-628360D5E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452416"/>
        <c:axId val="33454336"/>
      </c:barChart>
      <c:lineChart>
        <c:grouping val="stacked"/>
        <c:varyColors val="0"/>
        <c:ser>
          <c:idx val="1"/>
          <c:order val="1"/>
          <c:tx>
            <c:strRef>
              <c:f>risk_result_11_15!$C$27</c:f>
              <c:strCache>
                <c:ptCount val="1"/>
                <c:pt idx="0">
                  <c:v>% no pay</c:v>
                </c:pt>
              </c:strCache>
            </c:strRef>
          </c:tx>
          <c:cat>
            <c:strRef>
              <c:f>risk_result_11_15!$A$28:$A$37</c:f>
              <c:strCache>
                <c:ptCount val="10"/>
                <c:pt idx="0">
                  <c:v>[0, 0.1)</c:v>
                </c:pt>
                <c:pt idx="1">
                  <c:v>[0.1, 0.2)</c:v>
                </c:pt>
                <c:pt idx="2">
                  <c:v>[0.2, 0.3)</c:v>
                </c:pt>
                <c:pt idx="3">
                  <c:v>[0.3, 0.4)</c:v>
                </c:pt>
                <c:pt idx="4">
                  <c:v>[0.4, 0.5)</c:v>
                </c:pt>
                <c:pt idx="5">
                  <c:v>[0.5, 0.6)</c:v>
                </c:pt>
                <c:pt idx="6">
                  <c:v>[0.6, 0.7)</c:v>
                </c:pt>
                <c:pt idx="7">
                  <c:v>[0.7, 0.8)</c:v>
                </c:pt>
                <c:pt idx="8">
                  <c:v>[0.8, 0.9)</c:v>
                </c:pt>
                <c:pt idx="9">
                  <c:v>[0.9, 1]</c:v>
                </c:pt>
              </c:strCache>
            </c:strRef>
          </c:cat>
          <c:val>
            <c:numRef>
              <c:f>risk_result_11_15!$C$28:$C$37</c:f>
              <c:numCache>
                <c:formatCode>0%</c:formatCode>
                <c:ptCount val="10"/>
                <c:pt idx="0">
                  <c:v>7.0000000000000007E-2</c:v>
                </c:pt>
                <c:pt idx="1">
                  <c:v>0.09</c:v>
                </c:pt>
                <c:pt idx="2">
                  <c:v>0.13</c:v>
                </c:pt>
                <c:pt idx="3">
                  <c:v>0.28999999999999998</c:v>
                </c:pt>
                <c:pt idx="4">
                  <c:v>0.33</c:v>
                </c:pt>
                <c:pt idx="5">
                  <c:v>0.48</c:v>
                </c:pt>
                <c:pt idx="6">
                  <c:v>0.5</c:v>
                </c:pt>
                <c:pt idx="7">
                  <c:v>0.72</c:v>
                </c:pt>
                <c:pt idx="8">
                  <c:v>0.86</c:v>
                </c:pt>
                <c:pt idx="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FB-4306-BC1E-628360D5E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466624"/>
        <c:axId val="33464704"/>
      </c:lineChart>
      <c:catAx>
        <c:axId val="334524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risk decile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33454336"/>
        <c:crosses val="autoZero"/>
        <c:auto val="1"/>
        <c:lblAlgn val="ctr"/>
        <c:lblOffset val="100"/>
        <c:noMultiLvlLbl val="0"/>
      </c:catAx>
      <c:valAx>
        <c:axId val="33454336"/>
        <c:scaling>
          <c:orientation val="minMax"/>
          <c:max val="8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# of students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3452416"/>
        <c:crosses val="autoZero"/>
        <c:crossBetween val="between"/>
        <c:majorUnit val="100"/>
      </c:valAx>
      <c:valAx>
        <c:axId val="33464704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of no pay students</a:t>
                </a:r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33466624"/>
        <c:crosses val="max"/>
        <c:crossBetween val="between"/>
        <c:majorUnit val="0.1"/>
      </c:valAx>
      <c:catAx>
        <c:axId val="334666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3464704"/>
        <c:crosses val="autoZero"/>
        <c:auto val="1"/>
        <c:lblAlgn val="ctr"/>
        <c:lblOffset val="100"/>
        <c:noMultiLvlLbl val="0"/>
      </c:catAx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psmodel &lt;-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glm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(tc ~ . - id - ret,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family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binomial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(),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dat)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endParaRPr sz="180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Arial"/>
            </a:endParaRP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dat$ps &lt;- psmodel$fitted.values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Statistics in Education Business</a:t>
            </a:r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sz="2800" dirty="0"/>
              <a:t>Anhua Lin</a:t>
            </a:r>
          </a:p>
        </p:txBody>
      </p:sp>
      <p:sp>
        <p:nvSpPr>
          <p:cNvPr id="3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dirty="0"/>
              <a:t>2018-01-19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Ignore other potential confounders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Before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6875813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229600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323781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3417962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2512143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5682510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4776691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89820" y="3870872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189820" y="2965052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3065042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190412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3065042" y="4241434"/>
              <a:ext cx="1406416" cy="1441075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1658626" y="2594490"/>
              <a:ext cx="1406416" cy="3088019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6190412" y="3422939"/>
              <a:ext cx="1406416" cy="2259570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4783996" y="3412985"/>
              <a:ext cx="1406416" cy="2269525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tx20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929621" y="4735813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3829994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29621" y="2924174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155026" y="47766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155026" y="387087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155026" y="296505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3065042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6190412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tx30"/>
            <p:cNvSpPr/>
            <p:nvPr/>
          </p:nvSpPr>
          <p:spPr>
            <a:xfrm>
              <a:off x="2898392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953134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8209634" y="3796034"/>
              <a:ext cx="99477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8281634" y="3865454"/>
              <a:ext cx="261528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prog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8281634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8290634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8281634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8290634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tx39"/>
            <p:cNvSpPr/>
            <p:nvPr/>
          </p:nvSpPr>
          <p:spPr>
            <a:xfrm>
              <a:off x="8507948" y="4071099"/>
              <a:ext cx="196453" cy="722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EDD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8507948" y="4251828"/>
              <a:ext cx="624464" cy="926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Management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189820" y="2192078"/>
              <a:ext cx="13311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prog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Before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trt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 sum(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ctl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)) out of c(length(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trt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 length(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ctl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))
X-squared = 34.412, 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df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= 1, p-value = 4.46e-09
alternative hypothesis: 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two.sided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
95 percent confidence interval:
 -0.2419361 -0.1195024
sample estimates:
   prop 1    prop 2 
0.5010989 0.6818182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Blance Before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7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6862419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187774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198303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3208832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5682510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4693039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3703568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89820" y="2714096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3061389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180671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3061389" y="2992281"/>
              <a:ext cx="1403676" cy="2690228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1657713" y="3425383"/>
              <a:ext cx="1403676" cy="2257127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6180671" y="2594490"/>
              <a:ext cx="1403676" cy="30880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4776994" y="3823174"/>
              <a:ext cx="1403676" cy="1859335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tx19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29621" y="4652161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929621" y="3662690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2673218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155026" y="46930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155026" y="370356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155026" y="27140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3061389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6180671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9"/>
            <p:cNvSpPr/>
            <p:nvPr/>
          </p:nvSpPr>
          <p:spPr>
            <a:xfrm>
              <a:off x="2894739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943392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8196240" y="3796034"/>
              <a:ext cx="1008172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8268240" y="3836482"/>
              <a:ext cx="51889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pay_plan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8268240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8277240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8268240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8277240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tx38"/>
            <p:cNvSpPr/>
            <p:nvPr/>
          </p:nvSpPr>
          <p:spPr>
            <a:xfrm>
              <a:off x="8494554" y="4045103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1_installment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494554" y="4246271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3_installment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189820" y="2192078"/>
              <a:ext cx="16613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pay_plan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Before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trt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 sum(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ctl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)) out of c(length(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trt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 length(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ctl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))
X-squared = 6.5059, 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df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= 1, p-value = 0.01075
alternative hypothesis: 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two.sided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
95 percent confidence interval:
 0.01859016 0.14221940
sample estimates:
   prop 1    prop 2 
0.6241758 0.5437710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Before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7271953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296508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524503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3752498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2980493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5682510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4910505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89820" y="4138500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189820" y="3366495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189820" y="2594490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3173080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478514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3173080" y="2673770"/>
              <a:ext cx="1487444" cy="3008740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1685635" y="4831225"/>
              <a:ext cx="1487444" cy="851284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6478514" y="2594490"/>
              <a:ext cx="1487444" cy="30880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4991069" y="4910505"/>
              <a:ext cx="1487444" cy="772004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tx21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4869627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29621" y="4097622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929621" y="3325617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929621" y="2553612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80%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155026" y="49105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1155026" y="41385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155026" y="336649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1155026" y="25944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3173080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6478514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3006430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41235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8605774" y="3796034"/>
              <a:ext cx="59863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tx37"/>
            <p:cNvSpPr/>
            <p:nvPr/>
          </p:nvSpPr>
          <p:spPr>
            <a:xfrm>
              <a:off x="8677774" y="3836482"/>
              <a:ext cx="45463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honesty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8677774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8686774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8677774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8686774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tx42"/>
            <p:cNvSpPr/>
            <p:nvPr/>
          </p:nvSpPr>
          <p:spPr>
            <a:xfrm>
              <a:off x="8904088" y="4069908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904088" y="4270878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189820" y="2192078"/>
              <a:ext cx="15597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honesty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Before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trt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 sum(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ctl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)) out of c(length(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trt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 length(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ctl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))
X-squared = 0.53413, 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df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= 1, p-value = 0.4649
alternative hypothesis: 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two.sided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
95 percent confidence interval:
 -0.03102598  0.07210342
sample estimates:
   prop 1    prop 2 
0.8000000 0.7794613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Standardized Mean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SMD is the difference in means between groups, divided by (pooled) standard deviation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Value &lt; 0.1 indicates adequate balance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Value 0.1 - 0.2 are not too alarming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Value &gt; 0.2 indicates serious imbalance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SMD Before Matching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8" cy="3840480"/>
        </p:xfrm>
        <a:graphic>
          <a:graphicData uri="http://schemas.openxmlformats.org/drawingml/2006/table">
            <a:tbl>
              <a:tblPr/>
              <a:tblGrid>
                <a:gridCol w="2149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Before.Matching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Control.594.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Treatment.455.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SMD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0.37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0.40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0.067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46.72 (11.58)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44.88 (11.61)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0.159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0.68 (0.47)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0.50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0.374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0.23 (0.42)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0.17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honesty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0.78 (0.41)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0.80 (0.40)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pay_plan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0.54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0.62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assignment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0.30 (0.46)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0.29 (0.46)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forum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35.12 (31.24)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39.00 (29.85)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asia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0.25 (0.43)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europe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0.35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0.39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0.087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america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0.19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0.077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other_region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0.13 (0.33)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0.13 (0.34)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t>Propensity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>
            <a:normAutofit/>
          </a:bodyPr>
          <a:lstStyle/>
          <a:p>
            <a:r>
              <a:rPr lang="en-US" sz="2000" dirty="0"/>
              <a:t>Definition</a:t>
            </a:r>
          </a:p>
          <a:p>
            <a:r>
              <a:rPr lang="en-US" sz="2000" dirty="0"/>
              <a:t>Balancing score</a:t>
            </a:r>
          </a:p>
          <a:p>
            <a:r>
              <a:rPr sz="2000" dirty="0"/>
              <a:t>Estimate propensity scores by model</a:t>
            </a:r>
          </a:p>
          <a:p>
            <a:r>
              <a:rPr sz="2000" dirty="0"/>
              <a:t>Usually use logistic regression</a:t>
            </a:r>
          </a:p>
          <a:p>
            <a:r>
              <a:rPr sz="2000" dirty="0"/>
              <a:t>Also may use other models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psmodel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&lt;- </a:t>
            </a:r>
            <a:r>
              <a:rPr sz="1800" dirty="0" err="1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glm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tc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~ . - id - ret,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family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binomial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(), 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endParaRPr sz="1800" dirty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Arial"/>
            </a:endParaRP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dat$ps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&lt;- 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psmodel$fitted.values</a:t>
            </a:r>
            <a:endParaRPr sz="1800" dirty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Business requests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Similarity with clinical trials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Support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pt4"/>
            <p:cNvSpPr/>
            <p:nvPr/>
          </p:nvSpPr>
          <p:spPr>
            <a:xfrm>
              <a:off x="5488706" y="34151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pt5"/>
            <p:cNvSpPr/>
            <p:nvPr/>
          </p:nvSpPr>
          <p:spPr>
            <a:xfrm>
              <a:off x="2817389" y="34110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5468905" y="34174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5897199" y="35814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4429836" y="44510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899389" y="45107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72122" y="44195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4743074" y="46303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852475" y="332366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703485" y="335360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966805" y="45942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4405992" y="44279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6128824" y="35891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4235864" y="44295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739670" y="43888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236032" y="44542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585237" y="45344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3969166" y="44522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4307611" y="44796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4590341" y="358867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4106199" y="46713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3415445" y="45746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3901253" y="32439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4687036" y="33325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5464812" y="32760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3572969" y="44597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4833530" y="33621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3837127" y="43358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3613413" y="46539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5748851" y="46386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5313488" y="335010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5535107" y="45094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5008940" y="43541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5853817" y="36175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4084384" y="45273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5301299" y="43617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4230728" y="35433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4671731" y="329783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5256287" y="32537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3780076" y="45249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4162664" y="36469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4817674" y="47173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5818600" y="35333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4119744" y="35127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3900753" y="43362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3715000" y="46431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3647111" y="46198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4056169" y="47465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4421386" y="466816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5774956" y="35631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4343809" y="33223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5601264" y="332068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4684327" y="45913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3514947" y="45676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4337347" y="355455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3866714" y="43759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5847471" y="32607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4437329" y="43802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3047245" y="43813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5451931" y="45201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4223369" y="36331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5941059" y="46488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4663832" y="35228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4044225" y="33182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3195584" y="364475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4701541" y="46478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5169678" y="35459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5636520" y="43445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5568685" y="35185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5902118" y="33773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3955659" y="36196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3991394" y="44069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3701001" y="46429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4125308" y="47411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5389739" y="45979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3260883" y="33461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4583459" y="33558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5115967" y="34582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3281144" y="43851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4620428" y="47229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4971854" y="36591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4633501" y="45089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4127886" y="47101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4624135" y="46341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4618393" y="43540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5819048" y="47032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4195587" y="34355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3580471" y="44971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3741411" y="34695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3477580" y="47084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3335218" y="34691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5848818" y="333111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4019883" y="46242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3576377" y="35095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5576405" y="32697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4763020" y="43981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4070893" y="34698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5560944" y="35716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4995937" y="45154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3870795" y="44799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3977875" y="47431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6860307" y="33514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3170748" y="35566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6983585" y="34189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4544233" y="46648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5488555" y="32767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6175802" y="36163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5573111" y="33934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3543864" y="46297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3650537" y="47102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5393664" y="35618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4449571" y="45016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3791916" y="32871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5389817" y="46309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3915923" y="36069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5609026" y="33243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6499728" y="35019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3718968" y="44766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5852985" y="47164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5700851" y="46603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3960969" y="45934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5820512" y="44797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4574154" y="47336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3306642" y="33155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5358004" y="32505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6201082" y="34051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5143282" y="35358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4359691" y="44543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5677786" y="47491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5473336" y="36006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3687073" y="43438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5858061" y="33749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4891371" y="32747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5800865" y="32932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5674383" y="33355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6846788" y="33516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6105302" y="33787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3325699" y="47293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5777444" y="459411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5857273" y="35193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4806472" y="45697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3725651" y="33323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4748514" y="46973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6361730" y="35152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3462492" y="46189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3965657" y="33753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4086037" y="35935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4835940" y="47342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5197539" y="35721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5488514" y="43803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4528626" y="32513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5414463" y="43384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5136768" y="32770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6630432" y="44828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5360564" y="46906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3295529" y="36061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5697205" y="35830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3323091" y="45475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4333821" y="34101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4656294" y="35573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4113153" y="32957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3668909" y="45672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5488088" y="36479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4758974" y="348145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6142044" y="45294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4144672" y="44920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6196701" y="33048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5810203" y="44280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6500674" y="33247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4532955" y="47307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5435574" y="34926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4120571" y="45881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5139644" y="35166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4479823" y="43484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4553735" y="44802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4954344" y="35573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5836906" y="32992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3800827" y="34200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4497047" y="33855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6251511" y="33135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5326755" y="45327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3930348" y="44699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4287963" y="44465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4407562" y="45559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3961511" y="33135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5933120" y="35535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4288743" y="45238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4401485" y="34930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4141647" y="46073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4787714" y="44149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4300717" y="36433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4540833" y="34056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4366248" y="47303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3957583" y="43679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6118366" y="35951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6111829" y="44800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4079509" y="43568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4871627" y="33225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5261382" y="45951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6106426" y="47522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4610864" y="47291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4432807" y="324830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5429126" y="43894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5060181" y="45286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4823747" y="35652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6033553" y="350960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3348939" y="44265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5454631" y="44133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4614576" y="46269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4748483" y="33391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4172953" y="45335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3803745" y="33028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4172467" y="46389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4074805" y="43851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4928139" y="34351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4510330" y="44349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3876185" y="44793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5092774" y="44841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4130276" y="35310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3543689" y="45644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3685165" y="46049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4082252" y="44849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4358044" y="46207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3822321" y="45375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4283408" y="34147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5982164" y="32990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4135848" y="34768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3709104" y="46040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4771415" y="43475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4828708" y="455213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4376417" y="46853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4624504" y="47503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5126244" y="46588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5882126" y="34361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5907536" y="33778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3538288" y="46765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5240835" y="34381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5162916" y="34886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4678027" y="44222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4441189" y="47429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4213121" y="32443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5176148" y="35876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5507659" y="346415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5601330" y="33744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5749641" y="33356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3426477" y="33602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6070417" y="32449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4876385" y="47379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3047658" y="46427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6329004" y="36469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4328653" y="47230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4152850" y="34759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3626202" y="45550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4451211" y="45263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3993188" y="32757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3948026" y="33022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3565516" y="45472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4201890" y="451937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3865741" y="46618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4031205" y="45505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5027720" y="36196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6142658" y="35665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4963956" y="35554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5555906" y="34118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3975484" y="36184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4523041" y="44728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5353698" y="46112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4940235" y="34470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5818539" y="349052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3783805" y="35859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4526813" y="44301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4116694" y="47089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4463740" y="44375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3918036" y="35529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4558017" y="36389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4323537" y="46384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4566960" y="44431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3557203" y="43537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5390614" y="44381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4004400" y="345652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4092479" y="43329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6913221" y="34715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4644559" y="44680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7" name="pt287"/>
            <p:cNvSpPr/>
            <p:nvPr/>
          </p:nvSpPr>
          <p:spPr>
            <a:xfrm>
              <a:off x="3542800" y="44722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5678859" y="44870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9" name="pt289"/>
            <p:cNvSpPr/>
            <p:nvPr/>
          </p:nvSpPr>
          <p:spPr>
            <a:xfrm>
              <a:off x="5757515" y="45345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3365939" y="45963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5694462" y="34872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5007380" y="44123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3924429" y="43828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6486698" y="33408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4899151" y="33990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4857579" y="44138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4989940" y="44734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6241197" y="358470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4167091" y="47154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5744537" y="33111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3743574" y="43667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4271018" y="47347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5512963" y="45189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4313579" y="46245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5" name="pt305"/>
            <p:cNvSpPr/>
            <p:nvPr/>
          </p:nvSpPr>
          <p:spPr>
            <a:xfrm>
              <a:off x="5263545" y="45670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5707242" y="34118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7" name="pt307"/>
            <p:cNvSpPr/>
            <p:nvPr/>
          </p:nvSpPr>
          <p:spPr>
            <a:xfrm>
              <a:off x="3706989" y="33697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4286178" y="44993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4823348" y="35881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3809694" y="43519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1" name="pt311"/>
            <p:cNvSpPr/>
            <p:nvPr/>
          </p:nvSpPr>
          <p:spPr>
            <a:xfrm>
              <a:off x="3606874" y="46776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4735238" y="45398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4091939" y="43583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4" name="pt314"/>
            <p:cNvSpPr/>
            <p:nvPr/>
          </p:nvSpPr>
          <p:spPr>
            <a:xfrm>
              <a:off x="5362713" y="43831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5" name="pt315"/>
            <p:cNvSpPr/>
            <p:nvPr/>
          </p:nvSpPr>
          <p:spPr>
            <a:xfrm>
              <a:off x="3143649" y="45886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6865387" y="36608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3217377" y="45448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8" name="pt318"/>
            <p:cNvSpPr/>
            <p:nvPr/>
          </p:nvSpPr>
          <p:spPr>
            <a:xfrm>
              <a:off x="4547204" y="44189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9" name="pt319"/>
            <p:cNvSpPr/>
            <p:nvPr/>
          </p:nvSpPr>
          <p:spPr>
            <a:xfrm>
              <a:off x="4682502" y="34051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0" name="pt320"/>
            <p:cNvSpPr/>
            <p:nvPr/>
          </p:nvSpPr>
          <p:spPr>
            <a:xfrm>
              <a:off x="5195248" y="45200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1" name="pt321"/>
            <p:cNvSpPr/>
            <p:nvPr/>
          </p:nvSpPr>
          <p:spPr>
            <a:xfrm>
              <a:off x="6040154" y="47269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4272742" y="46818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3" name="pt323"/>
            <p:cNvSpPr/>
            <p:nvPr/>
          </p:nvSpPr>
          <p:spPr>
            <a:xfrm>
              <a:off x="6104115" y="35064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4908979" y="43880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5184990" y="357353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5402335" y="36050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3121703" y="46017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4557489" y="44002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5455121" y="32763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4469570" y="455163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4425278" y="46638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5907240" y="45563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4814553" y="43530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4385594" y="44560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4151829" y="35536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3985126" y="33808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3772326" y="331793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6350320" y="44286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4225117" y="43407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6615823" y="34309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4597584" y="36623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4413433" y="46072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6071732" y="33556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3852220" y="46584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5573907" y="36563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5102687" y="34737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2881089" y="32605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3988060" y="46581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2967479" y="36170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5833396" y="33391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1" name="pt351"/>
            <p:cNvSpPr/>
            <p:nvPr/>
          </p:nvSpPr>
          <p:spPr>
            <a:xfrm>
              <a:off x="7103634" y="33779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4249856" y="45617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3389170" y="33065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4" name="pt354"/>
            <p:cNvSpPr/>
            <p:nvPr/>
          </p:nvSpPr>
          <p:spPr>
            <a:xfrm>
              <a:off x="4279526" y="35080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3120321" y="35720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3976858" y="33581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7" name="pt357"/>
            <p:cNvSpPr/>
            <p:nvPr/>
          </p:nvSpPr>
          <p:spPr>
            <a:xfrm>
              <a:off x="4355162" y="33253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5115331" y="35087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5428824" y="33309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4131105" y="43941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4381107" y="45156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3296348" y="44365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5915704" y="35261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3925236" y="46361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5773628" y="46939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5650014" y="43697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4929303" y="47414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4521661" y="449916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5558426" y="32668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4014285" y="35594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4528098" y="47462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5995329" y="345483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4049096" y="44246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5007677" y="47241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5810552" y="35848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5670197" y="32795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7" name="pt377"/>
            <p:cNvSpPr/>
            <p:nvPr/>
          </p:nvSpPr>
          <p:spPr>
            <a:xfrm>
              <a:off x="4307063" y="35675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5571854" y="36212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9" name="pt379"/>
            <p:cNvSpPr/>
            <p:nvPr/>
          </p:nvSpPr>
          <p:spPr>
            <a:xfrm>
              <a:off x="5791249" y="44037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3711517" y="47194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7309809" y="36516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2" name="pt382"/>
            <p:cNvSpPr/>
            <p:nvPr/>
          </p:nvSpPr>
          <p:spPr>
            <a:xfrm>
              <a:off x="5186434" y="46351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3" name="pt383"/>
            <p:cNvSpPr/>
            <p:nvPr/>
          </p:nvSpPr>
          <p:spPr>
            <a:xfrm>
              <a:off x="4759011" y="46949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4424062" y="358991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6030137" y="33436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4937707" y="44803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7" name="pt387"/>
            <p:cNvSpPr/>
            <p:nvPr/>
          </p:nvSpPr>
          <p:spPr>
            <a:xfrm>
              <a:off x="4657007" y="33119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8" name="pt388"/>
            <p:cNvSpPr/>
            <p:nvPr/>
          </p:nvSpPr>
          <p:spPr>
            <a:xfrm>
              <a:off x="5785588" y="35301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9" name="pt389"/>
            <p:cNvSpPr/>
            <p:nvPr/>
          </p:nvSpPr>
          <p:spPr>
            <a:xfrm>
              <a:off x="6244991" y="333503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6206710" y="35310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4016498" y="47093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2" name="pt392"/>
            <p:cNvSpPr/>
            <p:nvPr/>
          </p:nvSpPr>
          <p:spPr>
            <a:xfrm>
              <a:off x="4835289" y="36590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3" name="pt393"/>
            <p:cNvSpPr/>
            <p:nvPr/>
          </p:nvSpPr>
          <p:spPr>
            <a:xfrm>
              <a:off x="4118480" y="44194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4" name="pt394"/>
            <p:cNvSpPr/>
            <p:nvPr/>
          </p:nvSpPr>
          <p:spPr>
            <a:xfrm>
              <a:off x="3806647" y="34782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5" name="pt395"/>
            <p:cNvSpPr/>
            <p:nvPr/>
          </p:nvSpPr>
          <p:spPr>
            <a:xfrm>
              <a:off x="5785984" y="36406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6" name="pt396"/>
            <p:cNvSpPr/>
            <p:nvPr/>
          </p:nvSpPr>
          <p:spPr>
            <a:xfrm>
              <a:off x="4989190" y="34080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7" name="pt397"/>
            <p:cNvSpPr/>
            <p:nvPr/>
          </p:nvSpPr>
          <p:spPr>
            <a:xfrm>
              <a:off x="6026388" y="44278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8" name="pt398"/>
            <p:cNvSpPr/>
            <p:nvPr/>
          </p:nvSpPr>
          <p:spPr>
            <a:xfrm>
              <a:off x="4287571" y="45822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9" name="pt399"/>
            <p:cNvSpPr/>
            <p:nvPr/>
          </p:nvSpPr>
          <p:spPr>
            <a:xfrm>
              <a:off x="4624306" y="47023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0" name="pt400"/>
            <p:cNvSpPr/>
            <p:nvPr/>
          </p:nvSpPr>
          <p:spPr>
            <a:xfrm>
              <a:off x="4451583" y="45516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1" name="pt401"/>
            <p:cNvSpPr/>
            <p:nvPr/>
          </p:nvSpPr>
          <p:spPr>
            <a:xfrm>
              <a:off x="5374827" y="44898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2" name="pt402"/>
            <p:cNvSpPr/>
            <p:nvPr/>
          </p:nvSpPr>
          <p:spPr>
            <a:xfrm>
              <a:off x="4741716" y="46103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3" name="pt403"/>
            <p:cNvSpPr/>
            <p:nvPr/>
          </p:nvSpPr>
          <p:spPr>
            <a:xfrm>
              <a:off x="4078116" y="46446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4" name="pt404"/>
            <p:cNvSpPr/>
            <p:nvPr/>
          </p:nvSpPr>
          <p:spPr>
            <a:xfrm>
              <a:off x="4253925" y="44784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5" name="pt405"/>
            <p:cNvSpPr/>
            <p:nvPr/>
          </p:nvSpPr>
          <p:spPr>
            <a:xfrm>
              <a:off x="4211344" y="47093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6" name="pt406"/>
            <p:cNvSpPr/>
            <p:nvPr/>
          </p:nvSpPr>
          <p:spPr>
            <a:xfrm>
              <a:off x="4644640" y="46471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7" name="pt407"/>
            <p:cNvSpPr/>
            <p:nvPr/>
          </p:nvSpPr>
          <p:spPr>
            <a:xfrm>
              <a:off x="3410247" y="46113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8" name="pt408"/>
            <p:cNvSpPr/>
            <p:nvPr/>
          </p:nvSpPr>
          <p:spPr>
            <a:xfrm>
              <a:off x="3221303" y="45075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9" name="pt409"/>
            <p:cNvSpPr/>
            <p:nvPr/>
          </p:nvSpPr>
          <p:spPr>
            <a:xfrm>
              <a:off x="6287252" y="43522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0" name="pt410"/>
            <p:cNvSpPr/>
            <p:nvPr/>
          </p:nvSpPr>
          <p:spPr>
            <a:xfrm>
              <a:off x="6557400" y="35591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1" name="pt411"/>
            <p:cNvSpPr/>
            <p:nvPr/>
          </p:nvSpPr>
          <p:spPr>
            <a:xfrm>
              <a:off x="4100644" y="46988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2" name="pt412"/>
            <p:cNvSpPr/>
            <p:nvPr/>
          </p:nvSpPr>
          <p:spPr>
            <a:xfrm>
              <a:off x="5844845" y="34075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3" name="pt413"/>
            <p:cNvSpPr/>
            <p:nvPr/>
          </p:nvSpPr>
          <p:spPr>
            <a:xfrm>
              <a:off x="3935766" y="46339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4" name="pt414"/>
            <p:cNvSpPr/>
            <p:nvPr/>
          </p:nvSpPr>
          <p:spPr>
            <a:xfrm>
              <a:off x="4493462" y="44240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5" name="pt415"/>
            <p:cNvSpPr/>
            <p:nvPr/>
          </p:nvSpPr>
          <p:spPr>
            <a:xfrm>
              <a:off x="4493860" y="34512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6" name="pt416"/>
            <p:cNvSpPr/>
            <p:nvPr/>
          </p:nvSpPr>
          <p:spPr>
            <a:xfrm>
              <a:off x="5346875" y="44523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7" name="pt417"/>
            <p:cNvSpPr/>
            <p:nvPr/>
          </p:nvSpPr>
          <p:spPr>
            <a:xfrm>
              <a:off x="5368301" y="47124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8" name="pt418"/>
            <p:cNvSpPr/>
            <p:nvPr/>
          </p:nvSpPr>
          <p:spPr>
            <a:xfrm>
              <a:off x="4107650" y="36176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9" name="pt419"/>
            <p:cNvSpPr/>
            <p:nvPr/>
          </p:nvSpPr>
          <p:spPr>
            <a:xfrm>
              <a:off x="3171347" y="35645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0" name="pt420"/>
            <p:cNvSpPr/>
            <p:nvPr/>
          </p:nvSpPr>
          <p:spPr>
            <a:xfrm>
              <a:off x="3749359" y="46254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1" name="pt421"/>
            <p:cNvSpPr/>
            <p:nvPr/>
          </p:nvSpPr>
          <p:spPr>
            <a:xfrm>
              <a:off x="5158658" y="43468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2" name="pt422"/>
            <p:cNvSpPr/>
            <p:nvPr/>
          </p:nvSpPr>
          <p:spPr>
            <a:xfrm>
              <a:off x="4536079" y="45130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3" name="pt423"/>
            <p:cNvSpPr/>
            <p:nvPr/>
          </p:nvSpPr>
          <p:spPr>
            <a:xfrm>
              <a:off x="3049106" y="44895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5410066" y="365852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5" name="pt425"/>
            <p:cNvSpPr/>
            <p:nvPr/>
          </p:nvSpPr>
          <p:spPr>
            <a:xfrm>
              <a:off x="5441569" y="46162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3439971" y="45846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7" name="pt427"/>
            <p:cNvSpPr/>
            <p:nvPr/>
          </p:nvSpPr>
          <p:spPr>
            <a:xfrm>
              <a:off x="5933310" y="46925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5243279" y="44673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3731106" y="32524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4274459" y="342102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5767898" y="47058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2" name="pt432"/>
            <p:cNvSpPr/>
            <p:nvPr/>
          </p:nvSpPr>
          <p:spPr>
            <a:xfrm>
              <a:off x="5538942" y="46301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3" name="pt433"/>
            <p:cNvSpPr/>
            <p:nvPr/>
          </p:nvSpPr>
          <p:spPr>
            <a:xfrm>
              <a:off x="5473451" y="352152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6699992" y="34347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4301376" y="44882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6971692" y="36621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7" name="pt437"/>
            <p:cNvSpPr/>
            <p:nvPr/>
          </p:nvSpPr>
          <p:spPr>
            <a:xfrm>
              <a:off x="4689766" y="45919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6196855" y="46229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9" name="pt439"/>
            <p:cNvSpPr/>
            <p:nvPr/>
          </p:nvSpPr>
          <p:spPr>
            <a:xfrm>
              <a:off x="4457532" y="438626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4551084" y="45338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1" name="pt441"/>
            <p:cNvSpPr/>
            <p:nvPr/>
          </p:nvSpPr>
          <p:spPr>
            <a:xfrm>
              <a:off x="4279768" y="356005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2" name="pt442"/>
            <p:cNvSpPr/>
            <p:nvPr/>
          </p:nvSpPr>
          <p:spPr>
            <a:xfrm>
              <a:off x="4057513" y="44310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3" name="pt443"/>
            <p:cNvSpPr/>
            <p:nvPr/>
          </p:nvSpPr>
          <p:spPr>
            <a:xfrm>
              <a:off x="6465942" y="46176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4" name="pt444"/>
            <p:cNvSpPr/>
            <p:nvPr/>
          </p:nvSpPr>
          <p:spPr>
            <a:xfrm>
              <a:off x="4491514" y="35386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5" name="pt445"/>
            <p:cNvSpPr/>
            <p:nvPr/>
          </p:nvSpPr>
          <p:spPr>
            <a:xfrm>
              <a:off x="4741764" y="36323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6" name="pt446"/>
            <p:cNvSpPr/>
            <p:nvPr/>
          </p:nvSpPr>
          <p:spPr>
            <a:xfrm>
              <a:off x="3436345" y="47236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7" name="pt447"/>
            <p:cNvSpPr/>
            <p:nvPr/>
          </p:nvSpPr>
          <p:spPr>
            <a:xfrm>
              <a:off x="5847104" y="35661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8" name="pt448"/>
            <p:cNvSpPr/>
            <p:nvPr/>
          </p:nvSpPr>
          <p:spPr>
            <a:xfrm>
              <a:off x="4549684" y="45447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9" name="pt449"/>
            <p:cNvSpPr/>
            <p:nvPr/>
          </p:nvSpPr>
          <p:spPr>
            <a:xfrm>
              <a:off x="6168774" y="34347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0" name="pt450"/>
            <p:cNvSpPr/>
            <p:nvPr/>
          </p:nvSpPr>
          <p:spPr>
            <a:xfrm>
              <a:off x="4754121" y="44067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1" name="pt451"/>
            <p:cNvSpPr/>
            <p:nvPr/>
          </p:nvSpPr>
          <p:spPr>
            <a:xfrm>
              <a:off x="6163670" y="46390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2" name="pt452"/>
            <p:cNvSpPr/>
            <p:nvPr/>
          </p:nvSpPr>
          <p:spPr>
            <a:xfrm>
              <a:off x="3636583" y="36310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3" name="pt453"/>
            <p:cNvSpPr/>
            <p:nvPr/>
          </p:nvSpPr>
          <p:spPr>
            <a:xfrm>
              <a:off x="6196778" y="33419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4" name="pt454"/>
            <p:cNvSpPr/>
            <p:nvPr/>
          </p:nvSpPr>
          <p:spPr>
            <a:xfrm>
              <a:off x="4054211" y="33316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5" name="pt455"/>
            <p:cNvSpPr/>
            <p:nvPr/>
          </p:nvSpPr>
          <p:spPr>
            <a:xfrm>
              <a:off x="5851874" y="45840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6" name="pt456"/>
            <p:cNvSpPr/>
            <p:nvPr/>
          </p:nvSpPr>
          <p:spPr>
            <a:xfrm>
              <a:off x="3743495" y="45478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7" name="pt457"/>
            <p:cNvSpPr/>
            <p:nvPr/>
          </p:nvSpPr>
          <p:spPr>
            <a:xfrm>
              <a:off x="5739992" y="332091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8" name="pt458"/>
            <p:cNvSpPr/>
            <p:nvPr/>
          </p:nvSpPr>
          <p:spPr>
            <a:xfrm>
              <a:off x="3912137" y="467391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9" name="pt459"/>
            <p:cNvSpPr/>
            <p:nvPr/>
          </p:nvSpPr>
          <p:spPr>
            <a:xfrm>
              <a:off x="3726887" y="34531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0" name="pt460"/>
            <p:cNvSpPr/>
            <p:nvPr/>
          </p:nvSpPr>
          <p:spPr>
            <a:xfrm>
              <a:off x="5916804" y="32846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1" name="pt461"/>
            <p:cNvSpPr/>
            <p:nvPr/>
          </p:nvSpPr>
          <p:spPr>
            <a:xfrm>
              <a:off x="4274313" y="46581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2" name="pt462"/>
            <p:cNvSpPr/>
            <p:nvPr/>
          </p:nvSpPr>
          <p:spPr>
            <a:xfrm>
              <a:off x="5352711" y="46124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3" name="pt463"/>
            <p:cNvSpPr/>
            <p:nvPr/>
          </p:nvSpPr>
          <p:spPr>
            <a:xfrm>
              <a:off x="4415080" y="47017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4" name="pt464"/>
            <p:cNvSpPr/>
            <p:nvPr/>
          </p:nvSpPr>
          <p:spPr>
            <a:xfrm>
              <a:off x="3986613" y="47035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5" name="pt465"/>
            <p:cNvSpPr/>
            <p:nvPr/>
          </p:nvSpPr>
          <p:spPr>
            <a:xfrm>
              <a:off x="5255950" y="34575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6" name="pt466"/>
            <p:cNvSpPr/>
            <p:nvPr/>
          </p:nvSpPr>
          <p:spPr>
            <a:xfrm>
              <a:off x="3577859" y="47207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7" name="pt467"/>
            <p:cNvSpPr/>
            <p:nvPr/>
          </p:nvSpPr>
          <p:spPr>
            <a:xfrm>
              <a:off x="4164210" y="35349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8" name="pt468"/>
            <p:cNvSpPr/>
            <p:nvPr/>
          </p:nvSpPr>
          <p:spPr>
            <a:xfrm>
              <a:off x="4052744" y="44184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9" name="pt469"/>
            <p:cNvSpPr/>
            <p:nvPr/>
          </p:nvSpPr>
          <p:spPr>
            <a:xfrm>
              <a:off x="4517209" y="45753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0" name="pt470"/>
            <p:cNvSpPr/>
            <p:nvPr/>
          </p:nvSpPr>
          <p:spPr>
            <a:xfrm>
              <a:off x="5343889" y="33094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1" name="pt471"/>
            <p:cNvSpPr/>
            <p:nvPr/>
          </p:nvSpPr>
          <p:spPr>
            <a:xfrm>
              <a:off x="5027536" y="44080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2" name="pt472"/>
            <p:cNvSpPr/>
            <p:nvPr/>
          </p:nvSpPr>
          <p:spPr>
            <a:xfrm>
              <a:off x="4524505" y="35395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3" name="pt473"/>
            <p:cNvSpPr/>
            <p:nvPr/>
          </p:nvSpPr>
          <p:spPr>
            <a:xfrm>
              <a:off x="4852288" y="47228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4" name="pt474"/>
            <p:cNvSpPr/>
            <p:nvPr/>
          </p:nvSpPr>
          <p:spPr>
            <a:xfrm>
              <a:off x="5311725" y="44075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5" name="pt475"/>
            <p:cNvSpPr/>
            <p:nvPr/>
          </p:nvSpPr>
          <p:spPr>
            <a:xfrm>
              <a:off x="4761479" y="45640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6" name="pt476"/>
            <p:cNvSpPr/>
            <p:nvPr/>
          </p:nvSpPr>
          <p:spPr>
            <a:xfrm>
              <a:off x="4639077" y="35009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7" name="pt477"/>
            <p:cNvSpPr/>
            <p:nvPr/>
          </p:nvSpPr>
          <p:spPr>
            <a:xfrm>
              <a:off x="4535916" y="34706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8" name="pt478"/>
            <p:cNvSpPr/>
            <p:nvPr/>
          </p:nvSpPr>
          <p:spPr>
            <a:xfrm>
              <a:off x="4493443" y="43543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9" name="pt479"/>
            <p:cNvSpPr/>
            <p:nvPr/>
          </p:nvSpPr>
          <p:spPr>
            <a:xfrm>
              <a:off x="3819013" y="45656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0" name="pt480"/>
            <p:cNvSpPr/>
            <p:nvPr/>
          </p:nvSpPr>
          <p:spPr>
            <a:xfrm>
              <a:off x="6997636" y="34943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1" name="pt481"/>
            <p:cNvSpPr/>
            <p:nvPr/>
          </p:nvSpPr>
          <p:spPr>
            <a:xfrm>
              <a:off x="3918110" y="35518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2" name="pt482"/>
            <p:cNvSpPr/>
            <p:nvPr/>
          </p:nvSpPr>
          <p:spPr>
            <a:xfrm>
              <a:off x="4181802" y="44304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3" name="pt483"/>
            <p:cNvSpPr/>
            <p:nvPr/>
          </p:nvSpPr>
          <p:spPr>
            <a:xfrm>
              <a:off x="5122145" y="47043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4" name="pt484"/>
            <p:cNvSpPr/>
            <p:nvPr/>
          </p:nvSpPr>
          <p:spPr>
            <a:xfrm>
              <a:off x="4533251" y="45092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5" name="pt485"/>
            <p:cNvSpPr/>
            <p:nvPr/>
          </p:nvSpPr>
          <p:spPr>
            <a:xfrm>
              <a:off x="3975780" y="43266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6" name="pt486"/>
            <p:cNvSpPr/>
            <p:nvPr/>
          </p:nvSpPr>
          <p:spPr>
            <a:xfrm>
              <a:off x="3968280" y="46494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7" name="pt487"/>
            <p:cNvSpPr/>
            <p:nvPr/>
          </p:nvSpPr>
          <p:spPr>
            <a:xfrm>
              <a:off x="4419791" y="46346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8" name="pt488"/>
            <p:cNvSpPr/>
            <p:nvPr/>
          </p:nvSpPr>
          <p:spPr>
            <a:xfrm>
              <a:off x="3322555" y="44880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9" name="pt489"/>
            <p:cNvSpPr/>
            <p:nvPr/>
          </p:nvSpPr>
          <p:spPr>
            <a:xfrm>
              <a:off x="6797578" y="32534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0" name="pt490"/>
            <p:cNvSpPr/>
            <p:nvPr/>
          </p:nvSpPr>
          <p:spPr>
            <a:xfrm>
              <a:off x="4360272" y="43935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1" name="pt491"/>
            <p:cNvSpPr/>
            <p:nvPr/>
          </p:nvSpPr>
          <p:spPr>
            <a:xfrm>
              <a:off x="6834949" y="34439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2" name="pt492"/>
            <p:cNvSpPr/>
            <p:nvPr/>
          </p:nvSpPr>
          <p:spPr>
            <a:xfrm>
              <a:off x="4982785" y="44909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3" name="pt493"/>
            <p:cNvSpPr/>
            <p:nvPr/>
          </p:nvSpPr>
          <p:spPr>
            <a:xfrm>
              <a:off x="2664761" y="36415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4" name="pt494"/>
            <p:cNvSpPr/>
            <p:nvPr/>
          </p:nvSpPr>
          <p:spPr>
            <a:xfrm>
              <a:off x="5708259" y="36759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5" name="pt495"/>
            <p:cNvSpPr/>
            <p:nvPr/>
          </p:nvSpPr>
          <p:spPr>
            <a:xfrm>
              <a:off x="5735687" y="32622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6" name="pt496"/>
            <p:cNvSpPr/>
            <p:nvPr/>
          </p:nvSpPr>
          <p:spPr>
            <a:xfrm>
              <a:off x="5941835" y="34588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7" name="pt497"/>
            <p:cNvSpPr/>
            <p:nvPr/>
          </p:nvSpPr>
          <p:spPr>
            <a:xfrm>
              <a:off x="3766029" y="44448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8" name="pt498"/>
            <p:cNvSpPr/>
            <p:nvPr/>
          </p:nvSpPr>
          <p:spPr>
            <a:xfrm>
              <a:off x="5969002" y="44982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9" name="pt499"/>
            <p:cNvSpPr/>
            <p:nvPr/>
          </p:nvSpPr>
          <p:spPr>
            <a:xfrm>
              <a:off x="3319861" y="43728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0" name="pt500"/>
            <p:cNvSpPr/>
            <p:nvPr/>
          </p:nvSpPr>
          <p:spPr>
            <a:xfrm>
              <a:off x="4412580" y="35415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1" name="pt501"/>
            <p:cNvSpPr/>
            <p:nvPr/>
          </p:nvSpPr>
          <p:spPr>
            <a:xfrm>
              <a:off x="5466417" y="34429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2" name="pt502"/>
            <p:cNvSpPr/>
            <p:nvPr/>
          </p:nvSpPr>
          <p:spPr>
            <a:xfrm>
              <a:off x="4661056" y="33821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3" name="pt503"/>
            <p:cNvSpPr/>
            <p:nvPr/>
          </p:nvSpPr>
          <p:spPr>
            <a:xfrm>
              <a:off x="3668441" y="34136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4" name="pt504"/>
            <p:cNvSpPr/>
            <p:nvPr/>
          </p:nvSpPr>
          <p:spPr>
            <a:xfrm>
              <a:off x="4124931" y="46838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5" name="pt505"/>
            <p:cNvSpPr/>
            <p:nvPr/>
          </p:nvSpPr>
          <p:spPr>
            <a:xfrm>
              <a:off x="5593733" y="364181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6" name="pt506"/>
            <p:cNvSpPr/>
            <p:nvPr/>
          </p:nvSpPr>
          <p:spPr>
            <a:xfrm>
              <a:off x="3741085" y="32739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7" name="pt507"/>
            <p:cNvSpPr/>
            <p:nvPr/>
          </p:nvSpPr>
          <p:spPr>
            <a:xfrm>
              <a:off x="6220983" y="36048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8" name="pt508"/>
            <p:cNvSpPr/>
            <p:nvPr/>
          </p:nvSpPr>
          <p:spPr>
            <a:xfrm>
              <a:off x="4387722" y="32735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9" name="pt509"/>
            <p:cNvSpPr/>
            <p:nvPr/>
          </p:nvSpPr>
          <p:spPr>
            <a:xfrm>
              <a:off x="3927579" y="34524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0" name="pt510"/>
            <p:cNvSpPr/>
            <p:nvPr/>
          </p:nvSpPr>
          <p:spPr>
            <a:xfrm>
              <a:off x="4962834" y="47135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1" name="pt511"/>
            <p:cNvSpPr/>
            <p:nvPr/>
          </p:nvSpPr>
          <p:spPr>
            <a:xfrm>
              <a:off x="5946108" y="33995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2" name="pt512"/>
            <p:cNvSpPr/>
            <p:nvPr/>
          </p:nvSpPr>
          <p:spPr>
            <a:xfrm>
              <a:off x="4476679" y="45351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3" name="pt513"/>
            <p:cNvSpPr/>
            <p:nvPr/>
          </p:nvSpPr>
          <p:spPr>
            <a:xfrm>
              <a:off x="5821661" y="34756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4" name="pt514"/>
            <p:cNvSpPr/>
            <p:nvPr/>
          </p:nvSpPr>
          <p:spPr>
            <a:xfrm>
              <a:off x="3878254" y="35190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5" name="pt515"/>
            <p:cNvSpPr/>
            <p:nvPr/>
          </p:nvSpPr>
          <p:spPr>
            <a:xfrm>
              <a:off x="5027856" y="46916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6" name="pt516"/>
            <p:cNvSpPr/>
            <p:nvPr/>
          </p:nvSpPr>
          <p:spPr>
            <a:xfrm>
              <a:off x="4322637" y="43732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7" name="pt517"/>
            <p:cNvSpPr/>
            <p:nvPr/>
          </p:nvSpPr>
          <p:spPr>
            <a:xfrm>
              <a:off x="4733049" y="32752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8" name="pt518"/>
            <p:cNvSpPr/>
            <p:nvPr/>
          </p:nvSpPr>
          <p:spPr>
            <a:xfrm>
              <a:off x="4033525" y="44683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9" name="pt519"/>
            <p:cNvSpPr/>
            <p:nvPr/>
          </p:nvSpPr>
          <p:spPr>
            <a:xfrm>
              <a:off x="5775390" y="34868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0" name="pt520"/>
            <p:cNvSpPr/>
            <p:nvPr/>
          </p:nvSpPr>
          <p:spPr>
            <a:xfrm>
              <a:off x="2873995" y="46258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1" name="pt521"/>
            <p:cNvSpPr/>
            <p:nvPr/>
          </p:nvSpPr>
          <p:spPr>
            <a:xfrm>
              <a:off x="3609442" y="44509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2" name="pt522"/>
            <p:cNvSpPr/>
            <p:nvPr/>
          </p:nvSpPr>
          <p:spPr>
            <a:xfrm>
              <a:off x="3863513" y="43486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3" name="pt523"/>
            <p:cNvSpPr/>
            <p:nvPr/>
          </p:nvSpPr>
          <p:spPr>
            <a:xfrm>
              <a:off x="4614273" y="34359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4" name="pt524"/>
            <p:cNvSpPr/>
            <p:nvPr/>
          </p:nvSpPr>
          <p:spPr>
            <a:xfrm>
              <a:off x="6755932" y="36717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5" name="pt525"/>
            <p:cNvSpPr/>
            <p:nvPr/>
          </p:nvSpPr>
          <p:spPr>
            <a:xfrm>
              <a:off x="5183162" y="46302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6" name="pt526"/>
            <p:cNvSpPr/>
            <p:nvPr/>
          </p:nvSpPr>
          <p:spPr>
            <a:xfrm>
              <a:off x="3593363" y="34306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7" name="pt527"/>
            <p:cNvSpPr/>
            <p:nvPr/>
          </p:nvSpPr>
          <p:spPr>
            <a:xfrm>
              <a:off x="4403281" y="44652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8" name="pt528"/>
            <p:cNvSpPr/>
            <p:nvPr/>
          </p:nvSpPr>
          <p:spPr>
            <a:xfrm>
              <a:off x="4230230" y="45124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9" name="pt529"/>
            <p:cNvSpPr/>
            <p:nvPr/>
          </p:nvSpPr>
          <p:spPr>
            <a:xfrm>
              <a:off x="4623977" y="47590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0" name="pt530"/>
            <p:cNvSpPr/>
            <p:nvPr/>
          </p:nvSpPr>
          <p:spPr>
            <a:xfrm>
              <a:off x="4245345" y="46365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1" name="pt531"/>
            <p:cNvSpPr/>
            <p:nvPr/>
          </p:nvSpPr>
          <p:spPr>
            <a:xfrm>
              <a:off x="3919872" y="47160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2" name="pt532"/>
            <p:cNvSpPr/>
            <p:nvPr/>
          </p:nvSpPr>
          <p:spPr>
            <a:xfrm>
              <a:off x="5180660" y="36477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3" name="pt533"/>
            <p:cNvSpPr/>
            <p:nvPr/>
          </p:nvSpPr>
          <p:spPr>
            <a:xfrm>
              <a:off x="4384753" y="36380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4" name="pt534"/>
            <p:cNvSpPr/>
            <p:nvPr/>
          </p:nvSpPr>
          <p:spPr>
            <a:xfrm>
              <a:off x="4003244" y="47517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5" name="pt535"/>
            <p:cNvSpPr/>
            <p:nvPr/>
          </p:nvSpPr>
          <p:spPr>
            <a:xfrm>
              <a:off x="5156033" y="46088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6" name="pt536"/>
            <p:cNvSpPr/>
            <p:nvPr/>
          </p:nvSpPr>
          <p:spPr>
            <a:xfrm>
              <a:off x="3915270" y="47360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7" name="pt537"/>
            <p:cNvSpPr/>
            <p:nvPr/>
          </p:nvSpPr>
          <p:spPr>
            <a:xfrm>
              <a:off x="6376335" y="36083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8" name="pt538"/>
            <p:cNvSpPr/>
            <p:nvPr/>
          </p:nvSpPr>
          <p:spPr>
            <a:xfrm>
              <a:off x="4444686" y="35239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9" name="pt539"/>
            <p:cNvSpPr/>
            <p:nvPr/>
          </p:nvSpPr>
          <p:spPr>
            <a:xfrm>
              <a:off x="4964205" y="32445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0" name="pt540"/>
            <p:cNvSpPr/>
            <p:nvPr/>
          </p:nvSpPr>
          <p:spPr>
            <a:xfrm>
              <a:off x="4894175" y="43394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1" name="pt541"/>
            <p:cNvSpPr/>
            <p:nvPr/>
          </p:nvSpPr>
          <p:spPr>
            <a:xfrm>
              <a:off x="5750823" y="32678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2" name="pt542"/>
            <p:cNvSpPr/>
            <p:nvPr/>
          </p:nvSpPr>
          <p:spPr>
            <a:xfrm>
              <a:off x="5252991" y="46871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3" name="pt543"/>
            <p:cNvSpPr/>
            <p:nvPr/>
          </p:nvSpPr>
          <p:spPr>
            <a:xfrm>
              <a:off x="3796042" y="43851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4" name="pt544"/>
            <p:cNvSpPr/>
            <p:nvPr/>
          </p:nvSpPr>
          <p:spPr>
            <a:xfrm>
              <a:off x="3190051" y="47579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5" name="pt545"/>
            <p:cNvSpPr/>
            <p:nvPr/>
          </p:nvSpPr>
          <p:spPr>
            <a:xfrm>
              <a:off x="4312709" y="45240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6" name="pt546"/>
            <p:cNvSpPr/>
            <p:nvPr/>
          </p:nvSpPr>
          <p:spPr>
            <a:xfrm>
              <a:off x="4641074" y="47315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7" name="pt547"/>
            <p:cNvSpPr/>
            <p:nvPr/>
          </p:nvSpPr>
          <p:spPr>
            <a:xfrm>
              <a:off x="5390868" y="44920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8" name="pt548"/>
            <p:cNvSpPr/>
            <p:nvPr/>
          </p:nvSpPr>
          <p:spPr>
            <a:xfrm>
              <a:off x="6047370" y="32503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9" name="pt549"/>
            <p:cNvSpPr/>
            <p:nvPr/>
          </p:nvSpPr>
          <p:spPr>
            <a:xfrm>
              <a:off x="3527650" y="45691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0" name="pt550"/>
            <p:cNvSpPr/>
            <p:nvPr/>
          </p:nvSpPr>
          <p:spPr>
            <a:xfrm>
              <a:off x="4090683" y="46472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1" name="pt551"/>
            <p:cNvSpPr/>
            <p:nvPr/>
          </p:nvSpPr>
          <p:spPr>
            <a:xfrm>
              <a:off x="6009548" y="35229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2" name="pt552"/>
            <p:cNvSpPr/>
            <p:nvPr/>
          </p:nvSpPr>
          <p:spPr>
            <a:xfrm>
              <a:off x="5910488" y="34178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3" name="pt553"/>
            <p:cNvSpPr/>
            <p:nvPr/>
          </p:nvSpPr>
          <p:spPr>
            <a:xfrm>
              <a:off x="4550793" y="36067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4" name="pt554"/>
            <p:cNvSpPr/>
            <p:nvPr/>
          </p:nvSpPr>
          <p:spPr>
            <a:xfrm>
              <a:off x="4543954" y="35629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5" name="pt555"/>
            <p:cNvSpPr/>
            <p:nvPr/>
          </p:nvSpPr>
          <p:spPr>
            <a:xfrm>
              <a:off x="4442036" y="43452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6" name="pt556"/>
            <p:cNvSpPr/>
            <p:nvPr/>
          </p:nvSpPr>
          <p:spPr>
            <a:xfrm>
              <a:off x="3789531" y="45099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7" name="pt557"/>
            <p:cNvSpPr/>
            <p:nvPr/>
          </p:nvSpPr>
          <p:spPr>
            <a:xfrm>
              <a:off x="4598287" y="34731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8" name="pt558"/>
            <p:cNvSpPr/>
            <p:nvPr/>
          </p:nvSpPr>
          <p:spPr>
            <a:xfrm>
              <a:off x="4035388" y="44099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9" name="pt559"/>
            <p:cNvSpPr/>
            <p:nvPr/>
          </p:nvSpPr>
          <p:spPr>
            <a:xfrm>
              <a:off x="5110779" y="44088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0" name="pt560"/>
            <p:cNvSpPr/>
            <p:nvPr/>
          </p:nvSpPr>
          <p:spPr>
            <a:xfrm>
              <a:off x="4668374" y="45463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1" name="pt561"/>
            <p:cNvSpPr/>
            <p:nvPr/>
          </p:nvSpPr>
          <p:spPr>
            <a:xfrm>
              <a:off x="5600263" y="45114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2" name="pt562"/>
            <p:cNvSpPr/>
            <p:nvPr/>
          </p:nvSpPr>
          <p:spPr>
            <a:xfrm>
              <a:off x="4354740" y="33056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3" name="pt563"/>
            <p:cNvSpPr/>
            <p:nvPr/>
          </p:nvSpPr>
          <p:spPr>
            <a:xfrm>
              <a:off x="3601282" y="46564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4" name="pt564"/>
            <p:cNvSpPr/>
            <p:nvPr/>
          </p:nvSpPr>
          <p:spPr>
            <a:xfrm>
              <a:off x="3083122" y="45012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5" name="pt565"/>
            <p:cNvSpPr/>
            <p:nvPr/>
          </p:nvSpPr>
          <p:spPr>
            <a:xfrm>
              <a:off x="5569767" y="43386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6" name="pt566"/>
            <p:cNvSpPr/>
            <p:nvPr/>
          </p:nvSpPr>
          <p:spPr>
            <a:xfrm>
              <a:off x="3334156" y="472646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7" name="pt567"/>
            <p:cNvSpPr/>
            <p:nvPr/>
          </p:nvSpPr>
          <p:spPr>
            <a:xfrm>
              <a:off x="4721784" y="342206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8" name="pt568"/>
            <p:cNvSpPr/>
            <p:nvPr/>
          </p:nvSpPr>
          <p:spPr>
            <a:xfrm>
              <a:off x="4130470" y="44142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9" name="pt569"/>
            <p:cNvSpPr/>
            <p:nvPr/>
          </p:nvSpPr>
          <p:spPr>
            <a:xfrm>
              <a:off x="4327418" y="43528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0" name="pt570"/>
            <p:cNvSpPr/>
            <p:nvPr/>
          </p:nvSpPr>
          <p:spPr>
            <a:xfrm>
              <a:off x="4540532" y="35169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1" name="pt571"/>
            <p:cNvSpPr/>
            <p:nvPr/>
          </p:nvSpPr>
          <p:spPr>
            <a:xfrm>
              <a:off x="3968114" y="45524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2" name="pt572"/>
            <p:cNvSpPr/>
            <p:nvPr/>
          </p:nvSpPr>
          <p:spPr>
            <a:xfrm>
              <a:off x="5151958" y="34901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3" name="pt573"/>
            <p:cNvSpPr/>
            <p:nvPr/>
          </p:nvSpPr>
          <p:spPr>
            <a:xfrm>
              <a:off x="3825798" y="45279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4" name="pt574"/>
            <p:cNvSpPr/>
            <p:nvPr/>
          </p:nvSpPr>
          <p:spPr>
            <a:xfrm>
              <a:off x="5454273" y="34800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5" name="pt575"/>
            <p:cNvSpPr/>
            <p:nvPr/>
          </p:nvSpPr>
          <p:spPr>
            <a:xfrm>
              <a:off x="3673321" y="327335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6" name="pt576"/>
            <p:cNvSpPr/>
            <p:nvPr/>
          </p:nvSpPr>
          <p:spPr>
            <a:xfrm>
              <a:off x="4847044" y="45921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7" name="pt577"/>
            <p:cNvSpPr/>
            <p:nvPr/>
          </p:nvSpPr>
          <p:spPr>
            <a:xfrm>
              <a:off x="4282671" y="44409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8" name="pt578"/>
            <p:cNvSpPr/>
            <p:nvPr/>
          </p:nvSpPr>
          <p:spPr>
            <a:xfrm>
              <a:off x="3868011" y="43940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9" name="pt579"/>
            <p:cNvSpPr/>
            <p:nvPr/>
          </p:nvSpPr>
          <p:spPr>
            <a:xfrm>
              <a:off x="5045035" y="46740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0" name="pt580"/>
            <p:cNvSpPr/>
            <p:nvPr/>
          </p:nvSpPr>
          <p:spPr>
            <a:xfrm>
              <a:off x="5652340" y="33507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1" name="pt581"/>
            <p:cNvSpPr/>
            <p:nvPr/>
          </p:nvSpPr>
          <p:spPr>
            <a:xfrm>
              <a:off x="5417908" y="46578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2" name="pt582"/>
            <p:cNvSpPr/>
            <p:nvPr/>
          </p:nvSpPr>
          <p:spPr>
            <a:xfrm>
              <a:off x="4291457" y="34733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3" name="pt583"/>
            <p:cNvSpPr/>
            <p:nvPr/>
          </p:nvSpPr>
          <p:spPr>
            <a:xfrm>
              <a:off x="3724908" y="45065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4" name="pt584"/>
            <p:cNvSpPr/>
            <p:nvPr/>
          </p:nvSpPr>
          <p:spPr>
            <a:xfrm>
              <a:off x="3646900" y="46268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5" name="pt585"/>
            <p:cNvSpPr/>
            <p:nvPr/>
          </p:nvSpPr>
          <p:spPr>
            <a:xfrm>
              <a:off x="4850243" y="32669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6" name="pt586"/>
            <p:cNvSpPr/>
            <p:nvPr/>
          </p:nvSpPr>
          <p:spPr>
            <a:xfrm>
              <a:off x="4524811" y="43709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7" name="pt587"/>
            <p:cNvSpPr/>
            <p:nvPr/>
          </p:nvSpPr>
          <p:spPr>
            <a:xfrm>
              <a:off x="5021848" y="44091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8" name="pt588"/>
            <p:cNvSpPr/>
            <p:nvPr/>
          </p:nvSpPr>
          <p:spPr>
            <a:xfrm>
              <a:off x="6341049" y="44289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9" name="pt589"/>
            <p:cNvSpPr/>
            <p:nvPr/>
          </p:nvSpPr>
          <p:spPr>
            <a:xfrm>
              <a:off x="6738495" y="35405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0" name="pt590"/>
            <p:cNvSpPr/>
            <p:nvPr/>
          </p:nvSpPr>
          <p:spPr>
            <a:xfrm>
              <a:off x="3686985" y="331663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1" name="pt591"/>
            <p:cNvSpPr/>
            <p:nvPr/>
          </p:nvSpPr>
          <p:spPr>
            <a:xfrm>
              <a:off x="4182934" y="36098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2" name="pt592"/>
            <p:cNvSpPr/>
            <p:nvPr/>
          </p:nvSpPr>
          <p:spPr>
            <a:xfrm>
              <a:off x="5700941" y="44131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3" name="pt593"/>
            <p:cNvSpPr/>
            <p:nvPr/>
          </p:nvSpPr>
          <p:spPr>
            <a:xfrm>
              <a:off x="5475537" y="47079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4" name="pt594"/>
            <p:cNvSpPr/>
            <p:nvPr/>
          </p:nvSpPr>
          <p:spPr>
            <a:xfrm>
              <a:off x="6191097" y="46453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5" name="pt595"/>
            <p:cNvSpPr/>
            <p:nvPr/>
          </p:nvSpPr>
          <p:spPr>
            <a:xfrm>
              <a:off x="5315757" y="45436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6" name="pt596"/>
            <p:cNvSpPr/>
            <p:nvPr/>
          </p:nvSpPr>
          <p:spPr>
            <a:xfrm>
              <a:off x="4848377" y="45524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7" name="pt597"/>
            <p:cNvSpPr/>
            <p:nvPr/>
          </p:nvSpPr>
          <p:spPr>
            <a:xfrm>
              <a:off x="5016232" y="360933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8" name="pt598"/>
            <p:cNvSpPr/>
            <p:nvPr/>
          </p:nvSpPr>
          <p:spPr>
            <a:xfrm>
              <a:off x="4666620" y="47203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9" name="pt599"/>
            <p:cNvSpPr/>
            <p:nvPr/>
          </p:nvSpPr>
          <p:spPr>
            <a:xfrm>
              <a:off x="5891025" y="34967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0" name="pt600"/>
            <p:cNvSpPr/>
            <p:nvPr/>
          </p:nvSpPr>
          <p:spPr>
            <a:xfrm>
              <a:off x="4158351" y="47510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1" name="pt601"/>
            <p:cNvSpPr/>
            <p:nvPr/>
          </p:nvSpPr>
          <p:spPr>
            <a:xfrm>
              <a:off x="5672419" y="33688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2" name="pt602"/>
            <p:cNvSpPr/>
            <p:nvPr/>
          </p:nvSpPr>
          <p:spPr>
            <a:xfrm>
              <a:off x="5315547" y="34368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3" name="pt603"/>
            <p:cNvSpPr/>
            <p:nvPr/>
          </p:nvSpPr>
          <p:spPr>
            <a:xfrm>
              <a:off x="6779461" y="34586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4" name="pt604"/>
            <p:cNvSpPr/>
            <p:nvPr/>
          </p:nvSpPr>
          <p:spPr>
            <a:xfrm>
              <a:off x="6048443" y="347725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5" name="pt605"/>
            <p:cNvSpPr/>
            <p:nvPr/>
          </p:nvSpPr>
          <p:spPr>
            <a:xfrm>
              <a:off x="3168395" y="45808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6" name="pt606"/>
            <p:cNvSpPr/>
            <p:nvPr/>
          </p:nvSpPr>
          <p:spPr>
            <a:xfrm>
              <a:off x="2900431" y="44810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7" name="pt607"/>
            <p:cNvSpPr/>
            <p:nvPr/>
          </p:nvSpPr>
          <p:spPr>
            <a:xfrm>
              <a:off x="5246803" y="361696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8" name="pt608"/>
            <p:cNvSpPr/>
            <p:nvPr/>
          </p:nvSpPr>
          <p:spPr>
            <a:xfrm>
              <a:off x="5595246" y="47184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9" name="pt609"/>
            <p:cNvSpPr/>
            <p:nvPr/>
          </p:nvSpPr>
          <p:spPr>
            <a:xfrm>
              <a:off x="6054547" y="34433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0" name="pt610"/>
            <p:cNvSpPr/>
            <p:nvPr/>
          </p:nvSpPr>
          <p:spPr>
            <a:xfrm>
              <a:off x="4614618" y="34036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1" name="pt611"/>
            <p:cNvSpPr/>
            <p:nvPr/>
          </p:nvSpPr>
          <p:spPr>
            <a:xfrm>
              <a:off x="4368836" y="35321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2" name="pt612"/>
            <p:cNvSpPr/>
            <p:nvPr/>
          </p:nvSpPr>
          <p:spPr>
            <a:xfrm>
              <a:off x="5295666" y="46786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3" name="pt613"/>
            <p:cNvSpPr/>
            <p:nvPr/>
          </p:nvSpPr>
          <p:spPr>
            <a:xfrm>
              <a:off x="4977437" y="44150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4" name="pt614"/>
            <p:cNvSpPr/>
            <p:nvPr/>
          </p:nvSpPr>
          <p:spPr>
            <a:xfrm>
              <a:off x="3432933" y="47443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5" name="pt615"/>
            <p:cNvSpPr/>
            <p:nvPr/>
          </p:nvSpPr>
          <p:spPr>
            <a:xfrm>
              <a:off x="4414399" y="44739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6" name="pt616"/>
            <p:cNvSpPr/>
            <p:nvPr/>
          </p:nvSpPr>
          <p:spPr>
            <a:xfrm>
              <a:off x="4416808" y="35848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7" name="pt617"/>
            <p:cNvSpPr/>
            <p:nvPr/>
          </p:nvSpPr>
          <p:spPr>
            <a:xfrm>
              <a:off x="4296031" y="46009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8" name="pt618"/>
            <p:cNvSpPr/>
            <p:nvPr/>
          </p:nvSpPr>
          <p:spPr>
            <a:xfrm>
              <a:off x="3138983" y="34354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9" name="pt619"/>
            <p:cNvSpPr/>
            <p:nvPr/>
          </p:nvSpPr>
          <p:spPr>
            <a:xfrm>
              <a:off x="3666980" y="45044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0" name="pt620"/>
            <p:cNvSpPr/>
            <p:nvPr/>
          </p:nvSpPr>
          <p:spPr>
            <a:xfrm>
              <a:off x="4602043" y="43974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1" name="pt621"/>
            <p:cNvSpPr/>
            <p:nvPr/>
          </p:nvSpPr>
          <p:spPr>
            <a:xfrm>
              <a:off x="2833285" y="36225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2" name="pt622"/>
            <p:cNvSpPr/>
            <p:nvPr/>
          </p:nvSpPr>
          <p:spPr>
            <a:xfrm>
              <a:off x="3979169" y="35807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3" name="pt623"/>
            <p:cNvSpPr/>
            <p:nvPr/>
          </p:nvSpPr>
          <p:spPr>
            <a:xfrm>
              <a:off x="4683656" y="44962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4" name="pt624"/>
            <p:cNvSpPr/>
            <p:nvPr/>
          </p:nvSpPr>
          <p:spPr>
            <a:xfrm>
              <a:off x="5309744" y="46628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5" name="pt625"/>
            <p:cNvSpPr/>
            <p:nvPr/>
          </p:nvSpPr>
          <p:spPr>
            <a:xfrm>
              <a:off x="6462212" y="35306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6" name="pt626"/>
            <p:cNvSpPr/>
            <p:nvPr/>
          </p:nvSpPr>
          <p:spPr>
            <a:xfrm>
              <a:off x="5269013" y="46421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7" name="pt627"/>
            <p:cNvSpPr/>
            <p:nvPr/>
          </p:nvSpPr>
          <p:spPr>
            <a:xfrm>
              <a:off x="5304251" y="47059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8" name="pt628"/>
            <p:cNvSpPr/>
            <p:nvPr/>
          </p:nvSpPr>
          <p:spPr>
            <a:xfrm>
              <a:off x="6153259" y="33924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9" name="pt629"/>
            <p:cNvSpPr/>
            <p:nvPr/>
          </p:nvSpPr>
          <p:spPr>
            <a:xfrm>
              <a:off x="4583013" y="36392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0" name="pt630"/>
            <p:cNvSpPr/>
            <p:nvPr/>
          </p:nvSpPr>
          <p:spPr>
            <a:xfrm>
              <a:off x="4799841" y="35927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1" name="pt631"/>
            <p:cNvSpPr/>
            <p:nvPr/>
          </p:nvSpPr>
          <p:spPr>
            <a:xfrm>
              <a:off x="4787975" y="44339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2" name="pt632"/>
            <p:cNvSpPr/>
            <p:nvPr/>
          </p:nvSpPr>
          <p:spPr>
            <a:xfrm>
              <a:off x="4329272" y="331622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3" name="pt633"/>
            <p:cNvSpPr/>
            <p:nvPr/>
          </p:nvSpPr>
          <p:spPr>
            <a:xfrm>
              <a:off x="4019883" y="45515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4" name="pt634"/>
            <p:cNvSpPr/>
            <p:nvPr/>
          </p:nvSpPr>
          <p:spPr>
            <a:xfrm>
              <a:off x="4419772" y="44018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5" name="pt635"/>
            <p:cNvSpPr/>
            <p:nvPr/>
          </p:nvSpPr>
          <p:spPr>
            <a:xfrm>
              <a:off x="4146513" y="45800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6" name="pt636"/>
            <p:cNvSpPr/>
            <p:nvPr/>
          </p:nvSpPr>
          <p:spPr>
            <a:xfrm>
              <a:off x="5244841" y="46512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7" name="pt637"/>
            <p:cNvSpPr/>
            <p:nvPr/>
          </p:nvSpPr>
          <p:spPr>
            <a:xfrm>
              <a:off x="3769668" y="45550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8" name="pt638"/>
            <p:cNvSpPr/>
            <p:nvPr/>
          </p:nvSpPr>
          <p:spPr>
            <a:xfrm>
              <a:off x="4263102" y="47084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9" name="pt639"/>
            <p:cNvSpPr/>
            <p:nvPr/>
          </p:nvSpPr>
          <p:spPr>
            <a:xfrm>
              <a:off x="4682014" y="44181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0" name="pt640"/>
            <p:cNvSpPr/>
            <p:nvPr/>
          </p:nvSpPr>
          <p:spPr>
            <a:xfrm>
              <a:off x="4126430" y="328392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1" name="pt641"/>
            <p:cNvSpPr/>
            <p:nvPr/>
          </p:nvSpPr>
          <p:spPr>
            <a:xfrm>
              <a:off x="5749942" y="45843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2" name="pt642"/>
            <p:cNvSpPr/>
            <p:nvPr/>
          </p:nvSpPr>
          <p:spPr>
            <a:xfrm>
              <a:off x="4841849" y="45783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3" name="pt643"/>
            <p:cNvSpPr/>
            <p:nvPr/>
          </p:nvSpPr>
          <p:spPr>
            <a:xfrm>
              <a:off x="4074890" y="45854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4" name="pt644"/>
            <p:cNvSpPr/>
            <p:nvPr/>
          </p:nvSpPr>
          <p:spPr>
            <a:xfrm>
              <a:off x="5719175" y="35273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5" name="pt645"/>
            <p:cNvSpPr/>
            <p:nvPr/>
          </p:nvSpPr>
          <p:spPr>
            <a:xfrm>
              <a:off x="5261608" y="45410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6" name="pt646"/>
            <p:cNvSpPr/>
            <p:nvPr/>
          </p:nvSpPr>
          <p:spPr>
            <a:xfrm>
              <a:off x="4572296" y="34376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7" name="pt647"/>
            <p:cNvSpPr/>
            <p:nvPr/>
          </p:nvSpPr>
          <p:spPr>
            <a:xfrm>
              <a:off x="4341010" y="44257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8" name="pt648"/>
            <p:cNvSpPr/>
            <p:nvPr/>
          </p:nvSpPr>
          <p:spPr>
            <a:xfrm>
              <a:off x="3384343" y="344155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9" name="pt649"/>
            <p:cNvSpPr/>
            <p:nvPr/>
          </p:nvSpPr>
          <p:spPr>
            <a:xfrm>
              <a:off x="5495779" y="43808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0" name="pt650"/>
            <p:cNvSpPr/>
            <p:nvPr/>
          </p:nvSpPr>
          <p:spPr>
            <a:xfrm>
              <a:off x="3811226" y="32737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1" name="pt651"/>
            <p:cNvSpPr/>
            <p:nvPr/>
          </p:nvSpPr>
          <p:spPr>
            <a:xfrm>
              <a:off x="3669715" y="35890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2" name="pt652"/>
            <p:cNvSpPr/>
            <p:nvPr/>
          </p:nvSpPr>
          <p:spPr>
            <a:xfrm>
              <a:off x="5494886" y="46925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3" name="pt653"/>
            <p:cNvSpPr/>
            <p:nvPr/>
          </p:nvSpPr>
          <p:spPr>
            <a:xfrm>
              <a:off x="3888406" y="45318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4" name="pt654"/>
            <p:cNvSpPr/>
            <p:nvPr/>
          </p:nvSpPr>
          <p:spPr>
            <a:xfrm>
              <a:off x="5876826" y="34068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5" name="pt655"/>
            <p:cNvSpPr/>
            <p:nvPr/>
          </p:nvSpPr>
          <p:spPr>
            <a:xfrm>
              <a:off x="3582892" y="44065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6" name="pt656"/>
            <p:cNvSpPr/>
            <p:nvPr/>
          </p:nvSpPr>
          <p:spPr>
            <a:xfrm>
              <a:off x="4837566" y="33903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7" name="pt657"/>
            <p:cNvSpPr/>
            <p:nvPr/>
          </p:nvSpPr>
          <p:spPr>
            <a:xfrm>
              <a:off x="3878150" y="35049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8" name="pt658"/>
            <p:cNvSpPr/>
            <p:nvPr/>
          </p:nvSpPr>
          <p:spPr>
            <a:xfrm>
              <a:off x="7106005" y="34309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9" name="pt659"/>
            <p:cNvSpPr/>
            <p:nvPr/>
          </p:nvSpPr>
          <p:spPr>
            <a:xfrm>
              <a:off x="5369694" y="35912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0" name="pt660"/>
            <p:cNvSpPr/>
            <p:nvPr/>
          </p:nvSpPr>
          <p:spPr>
            <a:xfrm>
              <a:off x="4271071" y="44257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1" name="pt661"/>
            <p:cNvSpPr/>
            <p:nvPr/>
          </p:nvSpPr>
          <p:spPr>
            <a:xfrm>
              <a:off x="4281843" y="46576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2" name="pt662"/>
            <p:cNvSpPr/>
            <p:nvPr/>
          </p:nvSpPr>
          <p:spPr>
            <a:xfrm>
              <a:off x="4385029" y="35598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3" name="pt663"/>
            <p:cNvSpPr/>
            <p:nvPr/>
          </p:nvSpPr>
          <p:spPr>
            <a:xfrm>
              <a:off x="3608296" y="46725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4" name="pt664"/>
            <p:cNvSpPr/>
            <p:nvPr/>
          </p:nvSpPr>
          <p:spPr>
            <a:xfrm>
              <a:off x="4747654" y="33888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5" name="pt665"/>
            <p:cNvSpPr/>
            <p:nvPr/>
          </p:nvSpPr>
          <p:spPr>
            <a:xfrm>
              <a:off x="3772028" y="43627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6" name="pt666"/>
            <p:cNvSpPr/>
            <p:nvPr/>
          </p:nvSpPr>
          <p:spPr>
            <a:xfrm>
              <a:off x="3462767" y="36538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7" name="pt667"/>
            <p:cNvSpPr/>
            <p:nvPr/>
          </p:nvSpPr>
          <p:spPr>
            <a:xfrm>
              <a:off x="4692446" y="33447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8" name="pt668"/>
            <p:cNvSpPr/>
            <p:nvPr/>
          </p:nvSpPr>
          <p:spPr>
            <a:xfrm>
              <a:off x="3976560" y="33190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9" name="pt669"/>
            <p:cNvSpPr/>
            <p:nvPr/>
          </p:nvSpPr>
          <p:spPr>
            <a:xfrm>
              <a:off x="4430580" y="45254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0" name="pt670"/>
            <p:cNvSpPr/>
            <p:nvPr/>
          </p:nvSpPr>
          <p:spPr>
            <a:xfrm>
              <a:off x="5108577" y="333407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1" name="pt671"/>
            <p:cNvSpPr/>
            <p:nvPr/>
          </p:nvSpPr>
          <p:spPr>
            <a:xfrm>
              <a:off x="4164349" y="44925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2" name="pt672"/>
            <p:cNvSpPr/>
            <p:nvPr/>
          </p:nvSpPr>
          <p:spPr>
            <a:xfrm>
              <a:off x="4080609" y="33159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3" name="pt673"/>
            <p:cNvSpPr/>
            <p:nvPr/>
          </p:nvSpPr>
          <p:spPr>
            <a:xfrm>
              <a:off x="4499681" y="44901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4" name="pt674"/>
            <p:cNvSpPr/>
            <p:nvPr/>
          </p:nvSpPr>
          <p:spPr>
            <a:xfrm>
              <a:off x="4466685" y="34271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5" name="pt675"/>
            <p:cNvSpPr/>
            <p:nvPr/>
          </p:nvSpPr>
          <p:spPr>
            <a:xfrm>
              <a:off x="5962520" y="45508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6" name="pt676"/>
            <p:cNvSpPr/>
            <p:nvPr/>
          </p:nvSpPr>
          <p:spPr>
            <a:xfrm>
              <a:off x="6081577" y="47258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7" name="pt677"/>
            <p:cNvSpPr/>
            <p:nvPr/>
          </p:nvSpPr>
          <p:spPr>
            <a:xfrm>
              <a:off x="3601552" y="34387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8" name="pt678"/>
            <p:cNvSpPr/>
            <p:nvPr/>
          </p:nvSpPr>
          <p:spPr>
            <a:xfrm>
              <a:off x="4595154" y="35440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9" name="pt679"/>
            <p:cNvSpPr/>
            <p:nvPr/>
          </p:nvSpPr>
          <p:spPr>
            <a:xfrm>
              <a:off x="3555880" y="47552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0" name="pt680"/>
            <p:cNvSpPr/>
            <p:nvPr/>
          </p:nvSpPr>
          <p:spPr>
            <a:xfrm>
              <a:off x="3482553" y="33566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1" name="pt681"/>
            <p:cNvSpPr/>
            <p:nvPr/>
          </p:nvSpPr>
          <p:spPr>
            <a:xfrm>
              <a:off x="4214571" y="46400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2" name="pt682"/>
            <p:cNvSpPr/>
            <p:nvPr/>
          </p:nvSpPr>
          <p:spPr>
            <a:xfrm>
              <a:off x="4984073" y="328316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3" name="pt683"/>
            <p:cNvSpPr/>
            <p:nvPr/>
          </p:nvSpPr>
          <p:spPr>
            <a:xfrm>
              <a:off x="3007798" y="45650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4" name="pt684"/>
            <p:cNvSpPr/>
            <p:nvPr/>
          </p:nvSpPr>
          <p:spPr>
            <a:xfrm>
              <a:off x="5334998" y="35847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5" name="pt685"/>
            <p:cNvSpPr/>
            <p:nvPr/>
          </p:nvSpPr>
          <p:spPr>
            <a:xfrm>
              <a:off x="4063807" y="44916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6" name="pt686"/>
            <p:cNvSpPr/>
            <p:nvPr/>
          </p:nvSpPr>
          <p:spPr>
            <a:xfrm>
              <a:off x="5735155" y="43850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7" name="pt687"/>
            <p:cNvSpPr/>
            <p:nvPr/>
          </p:nvSpPr>
          <p:spPr>
            <a:xfrm>
              <a:off x="3703611" y="35936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8" name="pt688"/>
            <p:cNvSpPr/>
            <p:nvPr/>
          </p:nvSpPr>
          <p:spPr>
            <a:xfrm>
              <a:off x="6620015" y="34538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9" name="pt689"/>
            <p:cNvSpPr/>
            <p:nvPr/>
          </p:nvSpPr>
          <p:spPr>
            <a:xfrm>
              <a:off x="5506807" y="33975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0" name="pt690"/>
            <p:cNvSpPr/>
            <p:nvPr/>
          </p:nvSpPr>
          <p:spPr>
            <a:xfrm>
              <a:off x="5222367" y="36644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1" name="pt691"/>
            <p:cNvSpPr/>
            <p:nvPr/>
          </p:nvSpPr>
          <p:spPr>
            <a:xfrm>
              <a:off x="4194648" y="35039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2" name="pt692"/>
            <p:cNvSpPr/>
            <p:nvPr/>
          </p:nvSpPr>
          <p:spPr>
            <a:xfrm>
              <a:off x="4209068" y="47207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3" name="pt693"/>
            <p:cNvSpPr/>
            <p:nvPr/>
          </p:nvSpPr>
          <p:spPr>
            <a:xfrm>
              <a:off x="3259329" y="334190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4" name="pt694"/>
            <p:cNvSpPr/>
            <p:nvPr/>
          </p:nvSpPr>
          <p:spPr>
            <a:xfrm>
              <a:off x="3559019" y="441683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5" name="pt695"/>
            <p:cNvSpPr/>
            <p:nvPr/>
          </p:nvSpPr>
          <p:spPr>
            <a:xfrm>
              <a:off x="4041129" y="36274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6" name="pt696"/>
            <p:cNvSpPr/>
            <p:nvPr/>
          </p:nvSpPr>
          <p:spPr>
            <a:xfrm>
              <a:off x="5054527" y="45276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7" name="pt697"/>
            <p:cNvSpPr/>
            <p:nvPr/>
          </p:nvSpPr>
          <p:spPr>
            <a:xfrm>
              <a:off x="3897724" y="43980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8" name="pt698"/>
            <p:cNvSpPr/>
            <p:nvPr/>
          </p:nvSpPr>
          <p:spPr>
            <a:xfrm>
              <a:off x="5846169" y="32704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9" name="pt699"/>
            <p:cNvSpPr/>
            <p:nvPr/>
          </p:nvSpPr>
          <p:spPr>
            <a:xfrm>
              <a:off x="5907406" y="348322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0" name="pt700"/>
            <p:cNvSpPr/>
            <p:nvPr/>
          </p:nvSpPr>
          <p:spPr>
            <a:xfrm>
              <a:off x="4102197" y="43384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1" name="pt701"/>
            <p:cNvSpPr/>
            <p:nvPr/>
          </p:nvSpPr>
          <p:spPr>
            <a:xfrm>
              <a:off x="4329526" y="36536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2" name="pt702"/>
            <p:cNvSpPr/>
            <p:nvPr/>
          </p:nvSpPr>
          <p:spPr>
            <a:xfrm>
              <a:off x="4289043" y="34759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3" name="pt703"/>
            <p:cNvSpPr/>
            <p:nvPr/>
          </p:nvSpPr>
          <p:spPr>
            <a:xfrm>
              <a:off x="4701792" y="47359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4" name="pt704"/>
            <p:cNvSpPr/>
            <p:nvPr/>
          </p:nvSpPr>
          <p:spPr>
            <a:xfrm>
              <a:off x="4585498" y="35444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5" name="pt705"/>
            <p:cNvSpPr/>
            <p:nvPr/>
          </p:nvSpPr>
          <p:spPr>
            <a:xfrm>
              <a:off x="5175790" y="44178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6" name="pt706"/>
            <p:cNvSpPr/>
            <p:nvPr/>
          </p:nvSpPr>
          <p:spPr>
            <a:xfrm>
              <a:off x="4052036" y="47078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7" name="pt707"/>
            <p:cNvSpPr/>
            <p:nvPr/>
          </p:nvSpPr>
          <p:spPr>
            <a:xfrm>
              <a:off x="4495240" y="45272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8" name="pt708"/>
            <p:cNvSpPr/>
            <p:nvPr/>
          </p:nvSpPr>
          <p:spPr>
            <a:xfrm>
              <a:off x="5235607" y="472926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9" name="pt709"/>
            <p:cNvSpPr/>
            <p:nvPr/>
          </p:nvSpPr>
          <p:spPr>
            <a:xfrm>
              <a:off x="3735766" y="35818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0" name="pt710"/>
            <p:cNvSpPr/>
            <p:nvPr/>
          </p:nvSpPr>
          <p:spPr>
            <a:xfrm>
              <a:off x="4579056" y="44342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1" name="pt711"/>
            <p:cNvSpPr/>
            <p:nvPr/>
          </p:nvSpPr>
          <p:spPr>
            <a:xfrm>
              <a:off x="4715254" y="34663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2" name="pt712"/>
            <p:cNvSpPr/>
            <p:nvPr/>
          </p:nvSpPr>
          <p:spPr>
            <a:xfrm>
              <a:off x="3136606" y="34716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3" name="pt713"/>
            <p:cNvSpPr/>
            <p:nvPr/>
          </p:nvSpPr>
          <p:spPr>
            <a:xfrm>
              <a:off x="4797731" y="459356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4" name="pt714"/>
            <p:cNvSpPr/>
            <p:nvPr/>
          </p:nvSpPr>
          <p:spPr>
            <a:xfrm>
              <a:off x="5488427" y="44008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5" name="pt715"/>
            <p:cNvSpPr/>
            <p:nvPr/>
          </p:nvSpPr>
          <p:spPr>
            <a:xfrm>
              <a:off x="6529041" y="35153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6" name="pt716"/>
            <p:cNvSpPr/>
            <p:nvPr/>
          </p:nvSpPr>
          <p:spPr>
            <a:xfrm>
              <a:off x="6625486" y="325691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7" name="pt717"/>
            <p:cNvSpPr/>
            <p:nvPr/>
          </p:nvSpPr>
          <p:spPr>
            <a:xfrm>
              <a:off x="4353179" y="45042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8" name="pt718"/>
            <p:cNvSpPr/>
            <p:nvPr/>
          </p:nvSpPr>
          <p:spPr>
            <a:xfrm>
              <a:off x="3819589" y="45651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9" name="pt719"/>
            <p:cNvSpPr/>
            <p:nvPr/>
          </p:nvSpPr>
          <p:spPr>
            <a:xfrm>
              <a:off x="4891352" y="46549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0" name="pt720"/>
            <p:cNvSpPr/>
            <p:nvPr/>
          </p:nvSpPr>
          <p:spPr>
            <a:xfrm>
              <a:off x="6755457" y="35580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1" name="pt721"/>
            <p:cNvSpPr/>
            <p:nvPr/>
          </p:nvSpPr>
          <p:spPr>
            <a:xfrm>
              <a:off x="6488346" y="34524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2" name="pt722"/>
            <p:cNvSpPr/>
            <p:nvPr/>
          </p:nvSpPr>
          <p:spPr>
            <a:xfrm>
              <a:off x="3562047" y="44537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3" name="pt723"/>
            <p:cNvSpPr/>
            <p:nvPr/>
          </p:nvSpPr>
          <p:spPr>
            <a:xfrm>
              <a:off x="6000748" y="44881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4" name="pt724"/>
            <p:cNvSpPr/>
            <p:nvPr/>
          </p:nvSpPr>
          <p:spPr>
            <a:xfrm>
              <a:off x="4488631" y="47212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5" name="pt725"/>
            <p:cNvSpPr/>
            <p:nvPr/>
          </p:nvSpPr>
          <p:spPr>
            <a:xfrm>
              <a:off x="3703412" y="43573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6" name="pt726"/>
            <p:cNvSpPr/>
            <p:nvPr/>
          </p:nvSpPr>
          <p:spPr>
            <a:xfrm>
              <a:off x="4761707" y="444061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7" name="pt727"/>
            <p:cNvSpPr/>
            <p:nvPr/>
          </p:nvSpPr>
          <p:spPr>
            <a:xfrm>
              <a:off x="3779049" y="45181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8" name="pt728"/>
            <p:cNvSpPr/>
            <p:nvPr/>
          </p:nvSpPr>
          <p:spPr>
            <a:xfrm>
              <a:off x="3772557" y="33586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9" name="pt729"/>
            <p:cNvSpPr/>
            <p:nvPr/>
          </p:nvSpPr>
          <p:spPr>
            <a:xfrm>
              <a:off x="3166648" y="43933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0" name="pt730"/>
            <p:cNvSpPr/>
            <p:nvPr/>
          </p:nvSpPr>
          <p:spPr>
            <a:xfrm>
              <a:off x="3829754" y="46238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1" name="pt731"/>
            <p:cNvSpPr/>
            <p:nvPr/>
          </p:nvSpPr>
          <p:spPr>
            <a:xfrm>
              <a:off x="4102492" y="47091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2" name="pt732"/>
            <p:cNvSpPr/>
            <p:nvPr/>
          </p:nvSpPr>
          <p:spPr>
            <a:xfrm>
              <a:off x="5053871" y="44447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3" name="pt733"/>
            <p:cNvSpPr/>
            <p:nvPr/>
          </p:nvSpPr>
          <p:spPr>
            <a:xfrm>
              <a:off x="4840445" y="45151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4" name="pt734"/>
            <p:cNvSpPr/>
            <p:nvPr/>
          </p:nvSpPr>
          <p:spPr>
            <a:xfrm>
              <a:off x="4643478" y="360010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5" name="pt735"/>
            <p:cNvSpPr/>
            <p:nvPr/>
          </p:nvSpPr>
          <p:spPr>
            <a:xfrm>
              <a:off x="5592484" y="33142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6" name="pt736"/>
            <p:cNvSpPr/>
            <p:nvPr/>
          </p:nvSpPr>
          <p:spPr>
            <a:xfrm>
              <a:off x="3769294" y="33217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7" name="pt737"/>
            <p:cNvSpPr/>
            <p:nvPr/>
          </p:nvSpPr>
          <p:spPr>
            <a:xfrm>
              <a:off x="3826407" y="35126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8" name="pt738"/>
            <p:cNvSpPr/>
            <p:nvPr/>
          </p:nvSpPr>
          <p:spPr>
            <a:xfrm>
              <a:off x="3853356" y="35706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9" name="pt739"/>
            <p:cNvSpPr/>
            <p:nvPr/>
          </p:nvSpPr>
          <p:spPr>
            <a:xfrm>
              <a:off x="5843423" y="35127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0" name="pt740"/>
            <p:cNvSpPr/>
            <p:nvPr/>
          </p:nvSpPr>
          <p:spPr>
            <a:xfrm>
              <a:off x="4202602" y="35278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1" name="pt741"/>
            <p:cNvSpPr/>
            <p:nvPr/>
          </p:nvSpPr>
          <p:spPr>
            <a:xfrm>
              <a:off x="3950873" y="45074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2" name="pt742"/>
            <p:cNvSpPr/>
            <p:nvPr/>
          </p:nvSpPr>
          <p:spPr>
            <a:xfrm>
              <a:off x="5066477" y="45547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3" name="pt743"/>
            <p:cNvSpPr/>
            <p:nvPr/>
          </p:nvSpPr>
          <p:spPr>
            <a:xfrm>
              <a:off x="4743855" y="34453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4" name="pt744"/>
            <p:cNvSpPr/>
            <p:nvPr/>
          </p:nvSpPr>
          <p:spPr>
            <a:xfrm>
              <a:off x="4245547" y="46627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5" name="pt745"/>
            <p:cNvSpPr/>
            <p:nvPr/>
          </p:nvSpPr>
          <p:spPr>
            <a:xfrm>
              <a:off x="5944337" y="45179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6" name="pt746"/>
            <p:cNvSpPr/>
            <p:nvPr/>
          </p:nvSpPr>
          <p:spPr>
            <a:xfrm>
              <a:off x="4313100" y="35964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7" name="pt747"/>
            <p:cNvSpPr/>
            <p:nvPr/>
          </p:nvSpPr>
          <p:spPr>
            <a:xfrm>
              <a:off x="5024584" y="350261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8" name="pt748"/>
            <p:cNvSpPr/>
            <p:nvPr/>
          </p:nvSpPr>
          <p:spPr>
            <a:xfrm>
              <a:off x="5814899" y="330725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9" name="pt749"/>
            <p:cNvSpPr/>
            <p:nvPr/>
          </p:nvSpPr>
          <p:spPr>
            <a:xfrm>
              <a:off x="4115706" y="44067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0" name="pt750"/>
            <p:cNvSpPr/>
            <p:nvPr/>
          </p:nvSpPr>
          <p:spPr>
            <a:xfrm>
              <a:off x="5986819" y="33005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1" name="pt751"/>
            <p:cNvSpPr/>
            <p:nvPr/>
          </p:nvSpPr>
          <p:spPr>
            <a:xfrm>
              <a:off x="3827880" y="47436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2" name="pt752"/>
            <p:cNvSpPr/>
            <p:nvPr/>
          </p:nvSpPr>
          <p:spPr>
            <a:xfrm>
              <a:off x="5282666" y="33600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3" name="pt753"/>
            <p:cNvSpPr/>
            <p:nvPr/>
          </p:nvSpPr>
          <p:spPr>
            <a:xfrm>
              <a:off x="5905779" y="33764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4" name="pt754"/>
            <p:cNvSpPr/>
            <p:nvPr/>
          </p:nvSpPr>
          <p:spPr>
            <a:xfrm>
              <a:off x="5934833" y="43542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5" name="pt755"/>
            <p:cNvSpPr/>
            <p:nvPr/>
          </p:nvSpPr>
          <p:spPr>
            <a:xfrm>
              <a:off x="6153476" y="34510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6" name="pt756"/>
            <p:cNvSpPr/>
            <p:nvPr/>
          </p:nvSpPr>
          <p:spPr>
            <a:xfrm>
              <a:off x="6806446" y="36405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7" name="pt757"/>
            <p:cNvSpPr/>
            <p:nvPr/>
          </p:nvSpPr>
          <p:spPr>
            <a:xfrm>
              <a:off x="4444696" y="47258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8" name="pt758"/>
            <p:cNvSpPr/>
            <p:nvPr/>
          </p:nvSpPr>
          <p:spPr>
            <a:xfrm>
              <a:off x="4064951" y="46199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9" name="pt759"/>
            <p:cNvSpPr/>
            <p:nvPr/>
          </p:nvSpPr>
          <p:spPr>
            <a:xfrm>
              <a:off x="3815018" y="44938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0" name="pt760"/>
            <p:cNvSpPr/>
            <p:nvPr/>
          </p:nvSpPr>
          <p:spPr>
            <a:xfrm>
              <a:off x="3976368" y="34696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1" name="pt761"/>
            <p:cNvSpPr/>
            <p:nvPr/>
          </p:nvSpPr>
          <p:spPr>
            <a:xfrm>
              <a:off x="3908720" y="33948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2" name="pt762"/>
            <p:cNvSpPr/>
            <p:nvPr/>
          </p:nvSpPr>
          <p:spPr>
            <a:xfrm>
              <a:off x="4490983" y="34196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3" name="pt763"/>
            <p:cNvSpPr/>
            <p:nvPr/>
          </p:nvSpPr>
          <p:spPr>
            <a:xfrm>
              <a:off x="3950963" y="47005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4" name="pt764"/>
            <p:cNvSpPr/>
            <p:nvPr/>
          </p:nvSpPr>
          <p:spPr>
            <a:xfrm>
              <a:off x="5633406" y="44964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5" name="pt765"/>
            <p:cNvSpPr/>
            <p:nvPr/>
          </p:nvSpPr>
          <p:spPr>
            <a:xfrm>
              <a:off x="4017660" y="44063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6" name="pt766"/>
            <p:cNvSpPr/>
            <p:nvPr/>
          </p:nvSpPr>
          <p:spPr>
            <a:xfrm>
              <a:off x="4134513" y="46084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7" name="pt767"/>
            <p:cNvSpPr/>
            <p:nvPr/>
          </p:nvSpPr>
          <p:spPr>
            <a:xfrm>
              <a:off x="4169938" y="43805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8" name="pt768"/>
            <p:cNvSpPr/>
            <p:nvPr/>
          </p:nvSpPr>
          <p:spPr>
            <a:xfrm>
              <a:off x="3457691" y="33987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9" name="pt769"/>
            <p:cNvSpPr/>
            <p:nvPr/>
          </p:nvSpPr>
          <p:spPr>
            <a:xfrm>
              <a:off x="7072348" y="35547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0" name="pt770"/>
            <p:cNvSpPr/>
            <p:nvPr/>
          </p:nvSpPr>
          <p:spPr>
            <a:xfrm>
              <a:off x="5714569" y="46059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1" name="pt771"/>
            <p:cNvSpPr/>
            <p:nvPr/>
          </p:nvSpPr>
          <p:spPr>
            <a:xfrm>
              <a:off x="5973185" y="33366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2" name="pt772"/>
            <p:cNvSpPr/>
            <p:nvPr/>
          </p:nvSpPr>
          <p:spPr>
            <a:xfrm>
              <a:off x="4106982" y="36002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3" name="pt773"/>
            <p:cNvSpPr/>
            <p:nvPr/>
          </p:nvSpPr>
          <p:spPr>
            <a:xfrm>
              <a:off x="5654783" y="46991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4" name="pt774"/>
            <p:cNvSpPr/>
            <p:nvPr/>
          </p:nvSpPr>
          <p:spPr>
            <a:xfrm>
              <a:off x="4129254" y="47443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5" name="pt775"/>
            <p:cNvSpPr/>
            <p:nvPr/>
          </p:nvSpPr>
          <p:spPr>
            <a:xfrm>
              <a:off x="6603099" y="33523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6" name="pt776"/>
            <p:cNvSpPr/>
            <p:nvPr/>
          </p:nvSpPr>
          <p:spPr>
            <a:xfrm>
              <a:off x="4600490" y="36652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7" name="pt777"/>
            <p:cNvSpPr/>
            <p:nvPr/>
          </p:nvSpPr>
          <p:spPr>
            <a:xfrm>
              <a:off x="5763767" y="45407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8" name="pt778"/>
            <p:cNvSpPr/>
            <p:nvPr/>
          </p:nvSpPr>
          <p:spPr>
            <a:xfrm>
              <a:off x="5620173" y="33373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9" name="pt779"/>
            <p:cNvSpPr/>
            <p:nvPr/>
          </p:nvSpPr>
          <p:spPr>
            <a:xfrm>
              <a:off x="4153911" y="46067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0" name="pt780"/>
            <p:cNvSpPr/>
            <p:nvPr/>
          </p:nvSpPr>
          <p:spPr>
            <a:xfrm>
              <a:off x="4233485" y="47369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1" name="pt781"/>
            <p:cNvSpPr/>
            <p:nvPr/>
          </p:nvSpPr>
          <p:spPr>
            <a:xfrm>
              <a:off x="4007327" y="46016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2" name="pt782"/>
            <p:cNvSpPr/>
            <p:nvPr/>
          </p:nvSpPr>
          <p:spPr>
            <a:xfrm>
              <a:off x="3953131" y="47165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3" name="pt783"/>
            <p:cNvSpPr/>
            <p:nvPr/>
          </p:nvSpPr>
          <p:spPr>
            <a:xfrm>
              <a:off x="5327236" y="36652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4" name="pt784"/>
            <p:cNvSpPr/>
            <p:nvPr/>
          </p:nvSpPr>
          <p:spPr>
            <a:xfrm>
              <a:off x="5577905" y="33732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5" name="pt785"/>
            <p:cNvSpPr/>
            <p:nvPr/>
          </p:nvSpPr>
          <p:spPr>
            <a:xfrm>
              <a:off x="5535233" y="47128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6" name="pt786"/>
            <p:cNvSpPr/>
            <p:nvPr/>
          </p:nvSpPr>
          <p:spPr>
            <a:xfrm>
              <a:off x="3492099" y="32653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7" name="pt787"/>
            <p:cNvSpPr/>
            <p:nvPr/>
          </p:nvSpPr>
          <p:spPr>
            <a:xfrm>
              <a:off x="4625577" y="35599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8" name="pt788"/>
            <p:cNvSpPr/>
            <p:nvPr/>
          </p:nvSpPr>
          <p:spPr>
            <a:xfrm>
              <a:off x="3921931" y="44113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9" name="pt789"/>
            <p:cNvSpPr/>
            <p:nvPr/>
          </p:nvSpPr>
          <p:spPr>
            <a:xfrm>
              <a:off x="3936534" y="34575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0" name="pt790"/>
            <p:cNvSpPr/>
            <p:nvPr/>
          </p:nvSpPr>
          <p:spPr>
            <a:xfrm>
              <a:off x="3433041" y="44412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1" name="pt791"/>
            <p:cNvSpPr/>
            <p:nvPr/>
          </p:nvSpPr>
          <p:spPr>
            <a:xfrm>
              <a:off x="4108542" y="44887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2" name="pt792"/>
            <p:cNvSpPr/>
            <p:nvPr/>
          </p:nvSpPr>
          <p:spPr>
            <a:xfrm>
              <a:off x="4646212" y="33429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3" name="pt793"/>
            <p:cNvSpPr/>
            <p:nvPr/>
          </p:nvSpPr>
          <p:spPr>
            <a:xfrm>
              <a:off x="4481481" y="43660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4" name="pt794"/>
            <p:cNvSpPr/>
            <p:nvPr/>
          </p:nvSpPr>
          <p:spPr>
            <a:xfrm>
              <a:off x="6409952" y="34634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5" name="pt795"/>
            <p:cNvSpPr/>
            <p:nvPr/>
          </p:nvSpPr>
          <p:spPr>
            <a:xfrm>
              <a:off x="4253629" y="47500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6" name="pt796"/>
            <p:cNvSpPr/>
            <p:nvPr/>
          </p:nvSpPr>
          <p:spPr>
            <a:xfrm>
              <a:off x="4345138" y="36652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7" name="pt797"/>
            <p:cNvSpPr/>
            <p:nvPr/>
          </p:nvSpPr>
          <p:spPr>
            <a:xfrm>
              <a:off x="3611874" y="45918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8" name="pt798"/>
            <p:cNvSpPr/>
            <p:nvPr/>
          </p:nvSpPr>
          <p:spPr>
            <a:xfrm>
              <a:off x="3545959" y="34082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9" name="pt799"/>
            <p:cNvSpPr/>
            <p:nvPr/>
          </p:nvSpPr>
          <p:spPr>
            <a:xfrm>
              <a:off x="4475257" y="34395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0" name="pt800"/>
            <p:cNvSpPr/>
            <p:nvPr/>
          </p:nvSpPr>
          <p:spPr>
            <a:xfrm>
              <a:off x="3731811" y="46016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1" name="pt801"/>
            <p:cNvSpPr/>
            <p:nvPr/>
          </p:nvSpPr>
          <p:spPr>
            <a:xfrm>
              <a:off x="5203304" y="44340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2" name="pt802"/>
            <p:cNvSpPr/>
            <p:nvPr/>
          </p:nvSpPr>
          <p:spPr>
            <a:xfrm>
              <a:off x="3828222" y="47388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3" name="pt803"/>
            <p:cNvSpPr/>
            <p:nvPr/>
          </p:nvSpPr>
          <p:spPr>
            <a:xfrm>
              <a:off x="4455787" y="47389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4" name="pt804"/>
            <p:cNvSpPr/>
            <p:nvPr/>
          </p:nvSpPr>
          <p:spPr>
            <a:xfrm>
              <a:off x="3219020" y="34137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5" name="pt805"/>
            <p:cNvSpPr/>
            <p:nvPr/>
          </p:nvSpPr>
          <p:spPr>
            <a:xfrm>
              <a:off x="5518695" y="35994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6" name="pt806"/>
            <p:cNvSpPr/>
            <p:nvPr/>
          </p:nvSpPr>
          <p:spPr>
            <a:xfrm>
              <a:off x="3908292" y="45113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7" name="pt807"/>
            <p:cNvSpPr/>
            <p:nvPr/>
          </p:nvSpPr>
          <p:spPr>
            <a:xfrm>
              <a:off x="5361939" y="45154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8" name="pt808"/>
            <p:cNvSpPr/>
            <p:nvPr/>
          </p:nvSpPr>
          <p:spPr>
            <a:xfrm>
              <a:off x="6984356" y="33081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9" name="pt809"/>
            <p:cNvSpPr/>
            <p:nvPr/>
          </p:nvSpPr>
          <p:spPr>
            <a:xfrm>
              <a:off x="5209430" y="46371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0" name="pt810"/>
            <p:cNvSpPr/>
            <p:nvPr/>
          </p:nvSpPr>
          <p:spPr>
            <a:xfrm>
              <a:off x="4063559" y="45336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1" name="pt811"/>
            <p:cNvSpPr/>
            <p:nvPr/>
          </p:nvSpPr>
          <p:spPr>
            <a:xfrm>
              <a:off x="3425948" y="45997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2" name="pt812"/>
            <p:cNvSpPr/>
            <p:nvPr/>
          </p:nvSpPr>
          <p:spPr>
            <a:xfrm>
              <a:off x="3403289" y="45564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3" name="pt813"/>
            <p:cNvSpPr/>
            <p:nvPr/>
          </p:nvSpPr>
          <p:spPr>
            <a:xfrm>
              <a:off x="3503127" y="46430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4" name="pt814"/>
            <p:cNvSpPr/>
            <p:nvPr/>
          </p:nvSpPr>
          <p:spPr>
            <a:xfrm>
              <a:off x="6639412" y="359722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5" name="pt815"/>
            <p:cNvSpPr/>
            <p:nvPr/>
          </p:nvSpPr>
          <p:spPr>
            <a:xfrm>
              <a:off x="3551574" y="44188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6" name="pt816"/>
            <p:cNvSpPr/>
            <p:nvPr/>
          </p:nvSpPr>
          <p:spPr>
            <a:xfrm>
              <a:off x="4927004" y="45763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7" name="pt817"/>
            <p:cNvSpPr/>
            <p:nvPr/>
          </p:nvSpPr>
          <p:spPr>
            <a:xfrm>
              <a:off x="4866301" y="45424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8" name="pt818"/>
            <p:cNvSpPr/>
            <p:nvPr/>
          </p:nvSpPr>
          <p:spPr>
            <a:xfrm>
              <a:off x="4291375" y="43910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9" name="pt819"/>
            <p:cNvSpPr/>
            <p:nvPr/>
          </p:nvSpPr>
          <p:spPr>
            <a:xfrm>
              <a:off x="6940221" y="36459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0" name="pt820"/>
            <p:cNvSpPr/>
            <p:nvPr/>
          </p:nvSpPr>
          <p:spPr>
            <a:xfrm>
              <a:off x="4234410" y="43550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1" name="pt821"/>
            <p:cNvSpPr/>
            <p:nvPr/>
          </p:nvSpPr>
          <p:spPr>
            <a:xfrm>
              <a:off x="5289246" y="366062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2" name="pt822"/>
            <p:cNvSpPr/>
            <p:nvPr/>
          </p:nvSpPr>
          <p:spPr>
            <a:xfrm>
              <a:off x="3674089" y="44573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3" name="pt823"/>
            <p:cNvSpPr/>
            <p:nvPr/>
          </p:nvSpPr>
          <p:spPr>
            <a:xfrm>
              <a:off x="3834987" y="44372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4" name="pt824"/>
            <p:cNvSpPr/>
            <p:nvPr/>
          </p:nvSpPr>
          <p:spPr>
            <a:xfrm>
              <a:off x="4146889" y="43777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5" name="pt825"/>
            <p:cNvSpPr/>
            <p:nvPr/>
          </p:nvSpPr>
          <p:spPr>
            <a:xfrm>
              <a:off x="3490675" y="35658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6" name="pt826"/>
            <p:cNvSpPr/>
            <p:nvPr/>
          </p:nvSpPr>
          <p:spPr>
            <a:xfrm>
              <a:off x="3790275" y="45859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7" name="pt827"/>
            <p:cNvSpPr/>
            <p:nvPr/>
          </p:nvSpPr>
          <p:spPr>
            <a:xfrm>
              <a:off x="5823316" y="32739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8" name="pt828"/>
            <p:cNvSpPr/>
            <p:nvPr/>
          </p:nvSpPr>
          <p:spPr>
            <a:xfrm>
              <a:off x="4571571" y="33708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9" name="pt829"/>
            <p:cNvSpPr/>
            <p:nvPr/>
          </p:nvSpPr>
          <p:spPr>
            <a:xfrm>
              <a:off x="5376143" y="47492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0" name="pt830"/>
            <p:cNvSpPr/>
            <p:nvPr/>
          </p:nvSpPr>
          <p:spPr>
            <a:xfrm>
              <a:off x="4699174" y="47144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1" name="pt831"/>
            <p:cNvSpPr/>
            <p:nvPr/>
          </p:nvSpPr>
          <p:spPr>
            <a:xfrm>
              <a:off x="4069510" y="35269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2" name="pt832"/>
            <p:cNvSpPr/>
            <p:nvPr/>
          </p:nvSpPr>
          <p:spPr>
            <a:xfrm>
              <a:off x="4641732" y="46981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3" name="pt833"/>
            <p:cNvSpPr/>
            <p:nvPr/>
          </p:nvSpPr>
          <p:spPr>
            <a:xfrm>
              <a:off x="5660229" y="44326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4" name="pt834"/>
            <p:cNvSpPr/>
            <p:nvPr/>
          </p:nvSpPr>
          <p:spPr>
            <a:xfrm>
              <a:off x="4793899" y="44851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5" name="pt835"/>
            <p:cNvSpPr/>
            <p:nvPr/>
          </p:nvSpPr>
          <p:spPr>
            <a:xfrm>
              <a:off x="7102726" y="34543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6" name="pt836"/>
            <p:cNvSpPr/>
            <p:nvPr/>
          </p:nvSpPr>
          <p:spPr>
            <a:xfrm>
              <a:off x="4646048" y="35149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7" name="pt837"/>
            <p:cNvSpPr/>
            <p:nvPr/>
          </p:nvSpPr>
          <p:spPr>
            <a:xfrm>
              <a:off x="3827663" y="44869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8" name="pt838"/>
            <p:cNvSpPr/>
            <p:nvPr/>
          </p:nvSpPr>
          <p:spPr>
            <a:xfrm>
              <a:off x="3985290" y="47495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9" name="pt839"/>
            <p:cNvSpPr/>
            <p:nvPr/>
          </p:nvSpPr>
          <p:spPr>
            <a:xfrm>
              <a:off x="5311909" y="46884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0" name="pt840"/>
            <p:cNvSpPr/>
            <p:nvPr/>
          </p:nvSpPr>
          <p:spPr>
            <a:xfrm>
              <a:off x="4997286" y="44326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1" name="pt841"/>
            <p:cNvSpPr/>
            <p:nvPr/>
          </p:nvSpPr>
          <p:spPr>
            <a:xfrm>
              <a:off x="5973980" y="34829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2" name="pt842"/>
            <p:cNvSpPr/>
            <p:nvPr/>
          </p:nvSpPr>
          <p:spPr>
            <a:xfrm>
              <a:off x="5475422" y="34738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3" name="pt843"/>
            <p:cNvSpPr/>
            <p:nvPr/>
          </p:nvSpPr>
          <p:spPr>
            <a:xfrm>
              <a:off x="5486754" y="45935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4" name="pt844"/>
            <p:cNvSpPr/>
            <p:nvPr/>
          </p:nvSpPr>
          <p:spPr>
            <a:xfrm>
              <a:off x="3913545" y="34549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5" name="pt845"/>
            <p:cNvSpPr/>
            <p:nvPr/>
          </p:nvSpPr>
          <p:spPr>
            <a:xfrm>
              <a:off x="5356578" y="44281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6" name="pt846"/>
            <p:cNvSpPr/>
            <p:nvPr/>
          </p:nvSpPr>
          <p:spPr>
            <a:xfrm>
              <a:off x="4116132" y="332522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7" name="pt847"/>
            <p:cNvSpPr/>
            <p:nvPr/>
          </p:nvSpPr>
          <p:spPr>
            <a:xfrm>
              <a:off x="3884976" y="47067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8" name="pt848"/>
            <p:cNvSpPr/>
            <p:nvPr/>
          </p:nvSpPr>
          <p:spPr>
            <a:xfrm>
              <a:off x="4233432" y="46977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9" name="pt849"/>
            <p:cNvSpPr/>
            <p:nvPr/>
          </p:nvSpPr>
          <p:spPr>
            <a:xfrm>
              <a:off x="4456933" y="44762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0" name="pt850"/>
            <p:cNvSpPr/>
            <p:nvPr/>
          </p:nvSpPr>
          <p:spPr>
            <a:xfrm>
              <a:off x="4336916" y="46232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1" name="pt851"/>
            <p:cNvSpPr/>
            <p:nvPr/>
          </p:nvSpPr>
          <p:spPr>
            <a:xfrm>
              <a:off x="3385059" y="43665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2" name="pt852"/>
            <p:cNvSpPr/>
            <p:nvPr/>
          </p:nvSpPr>
          <p:spPr>
            <a:xfrm>
              <a:off x="4209161" y="33957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3" name="pt853"/>
            <p:cNvSpPr/>
            <p:nvPr/>
          </p:nvSpPr>
          <p:spPr>
            <a:xfrm>
              <a:off x="5495334" y="45248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4" name="pt854"/>
            <p:cNvSpPr/>
            <p:nvPr/>
          </p:nvSpPr>
          <p:spPr>
            <a:xfrm>
              <a:off x="4943907" y="46815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5" name="pt855"/>
            <p:cNvSpPr/>
            <p:nvPr/>
          </p:nvSpPr>
          <p:spPr>
            <a:xfrm>
              <a:off x="4787158" y="33684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6" name="pt856"/>
            <p:cNvSpPr/>
            <p:nvPr/>
          </p:nvSpPr>
          <p:spPr>
            <a:xfrm>
              <a:off x="4928401" y="32878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7" name="pt857"/>
            <p:cNvSpPr/>
            <p:nvPr/>
          </p:nvSpPr>
          <p:spPr>
            <a:xfrm>
              <a:off x="5557025" y="45264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8" name="pt858"/>
            <p:cNvSpPr/>
            <p:nvPr/>
          </p:nvSpPr>
          <p:spPr>
            <a:xfrm>
              <a:off x="5242293" y="44961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9" name="pt859"/>
            <p:cNvSpPr/>
            <p:nvPr/>
          </p:nvSpPr>
          <p:spPr>
            <a:xfrm>
              <a:off x="4311676" y="44982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0" name="pt860"/>
            <p:cNvSpPr/>
            <p:nvPr/>
          </p:nvSpPr>
          <p:spPr>
            <a:xfrm>
              <a:off x="5156905" y="33449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1" name="pt861"/>
            <p:cNvSpPr/>
            <p:nvPr/>
          </p:nvSpPr>
          <p:spPr>
            <a:xfrm>
              <a:off x="5604189" y="33304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2" name="pt862"/>
            <p:cNvSpPr/>
            <p:nvPr/>
          </p:nvSpPr>
          <p:spPr>
            <a:xfrm>
              <a:off x="4086832" y="330587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3" name="pt863"/>
            <p:cNvSpPr/>
            <p:nvPr/>
          </p:nvSpPr>
          <p:spPr>
            <a:xfrm>
              <a:off x="5886514" y="35863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4" name="pt864"/>
            <p:cNvSpPr/>
            <p:nvPr/>
          </p:nvSpPr>
          <p:spPr>
            <a:xfrm>
              <a:off x="5730079" y="44295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5" name="pt865"/>
            <p:cNvSpPr/>
            <p:nvPr/>
          </p:nvSpPr>
          <p:spPr>
            <a:xfrm>
              <a:off x="3639929" y="43847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6" name="pt866"/>
            <p:cNvSpPr/>
            <p:nvPr/>
          </p:nvSpPr>
          <p:spPr>
            <a:xfrm>
              <a:off x="3652490" y="47389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7" name="pt867"/>
            <p:cNvSpPr/>
            <p:nvPr/>
          </p:nvSpPr>
          <p:spPr>
            <a:xfrm>
              <a:off x="4154304" y="35856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8" name="pt868"/>
            <p:cNvSpPr/>
            <p:nvPr/>
          </p:nvSpPr>
          <p:spPr>
            <a:xfrm>
              <a:off x="4811763" y="44324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9" name="pt869"/>
            <p:cNvSpPr/>
            <p:nvPr/>
          </p:nvSpPr>
          <p:spPr>
            <a:xfrm>
              <a:off x="4453739" y="34481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0" name="pt870"/>
            <p:cNvSpPr/>
            <p:nvPr/>
          </p:nvSpPr>
          <p:spPr>
            <a:xfrm>
              <a:off x="3921984" y="46365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1" name="pt871"/>
            <p:cNvSpPr/>
            <p:nvPr/>
          </p:nvSpPr>
          <p:spPr>
            <a:xfrm>
              <a:off x="5410053" y="44120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2" name="pt872"/>
            <p:cNvSpPr/>
            <p:nvPr/>
          </p:nvSpPr>
          <p:spPr>
            <a:xfrm>
              <a:off x="7028134" y="34171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3" name="pt873"/>
            <p:cNvSpPr/>
            <p:nvPr/>
          </p:nvSpPr>
          <p:spPr>
            <a:xfrm>
              <a:off x="5477770" y="32895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4" name="pt874"/>
            <p:cNvSpPr/>
            <p:nvPr/>
          </p:nvSpPr>
          <p:spPr>
            <a:xfrm>
              <a:off x="3739535" y="35216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5" name="pt875"/>
            <p:cNvSpPr/>
            <p:nvPr/>
          </p:nvSpPr>
          <p:spPr>
            <a:xfrm>
              <a:off x="4098022" y="45696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6" name="pt876"/>
            <p:cNvSpPr/>
            <p:nvPr/>
          </p:nvSpPr>
          <p:spPr>
            <a:xfrm>
              <a:off x="4504770" y="33447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7" name="pt877"/>
            <p:cNvSpPr/>
            <p:nvPr/>
          </p:nvSpPr>
          <p:spPr>
            <a:xfrm>
              <a:off x="3446474" y="46819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8" name="pt878"/>
            <p:cNvSpPr/>
            <p:nvPr/>
          </p:nvSpPr>
          <p:spPr>
            <a:xfrm>
              <a:off x="6134681" y="36296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9" name="pt879"/>
            <p:cNvSpPr/>
            <p:nvPr/>
          </p:nvSpPr>
          <p:spPr>
            <a:xfrm>
              <a:off x="4345181" y="43808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0" name="pt880"/>
            <p:cNvSpPr/>
            <p:nvPr/>
          </p:nvSpPr>
          <p:spPr>
            <a:xfrm>
              <a:off x="4570379" y="33351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1" name="pt881"/>
            <p:cNvSpPr/>
            <p:nvPr/>
          </p:nvSpPr>
          <p:spPr>
            <a:xfrm>
              <a:off x="3935068" y="44996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2" name="pt882"/>
            <p:cNvSpPr/>
            <p:nvPr/>
          </p:nvSpPr>
          <p:spPr>
            <a:xfrm>
              <a:off x="5844258" y="35904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3" name="pt883"/>
            <p:cNvSpPr/>
            <p:nvPr/>
          </p:nvSpPr>
          <p:spPr>
            <a:xfrm>
              <a:off x="3949730" y="45676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4" name="pt884"/>
            <p:cNvSpPr/>
            <p:nvPr/>
          </p:nvSpPr>
          <p:spPr>
            <a:xfrm>
              <a:off x="3914736" y="33714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5" name="pt885"/>
            <p:cNvSpPr/>
            <p:nvPr/>
          </p:nvSpPr>
          <p:spPr>
            <a:xfrm>
              <a:off x="3681903" y="46755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6" name="pt886"/>
            <p:cNvSpPr/>
            <p:nvPr/>
          </p:nvSpPr>
          <p:spPr>
            <a:xfrm>
              <a:off x="4403836" y="32820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7" name="pt887"/>
            <p:cNvSpPr/>
            <p:nvPr/>
          </p:nvSpPr>
          <p:spPr>
            <a:xfrm>
              <a:off x="4173427" y="44401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8" name="pt888"/>
            <p:cNvSpPr/>
            <p:nvPr/>
          </p:nvSpPr>
          <p:spPr>
            <a:xfrm>
              <a:off x="4465533" y="474546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9" name="pt889"/>
            <p:cNvSpPr/>
            <p:nvPr/>
          </p:nvSpPr>
          <p:spPr>
            <a:xfrm>
              <a:off x="5202505" y="367005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0" name="pt890"/>
            <p:cNvSpPr/>
            <p:nvPr/>
          </p:nvSpPr>
          <p:spPr>
            <a:xfrm>
              <a:off x="4980726" y="34592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1" name="pt891"/>
            <p:cNvSpPr/>
            <p:nvPr/>
          </p:nvSpPr>
          <p:spPr>
            <a:xfrm>
              <a:off x="3545776" y="44599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2" name="pt892"/>
            <p:cNvSpPr/>
            <p:nvPr/>
          </p:nvSpPr>
          <p:spPr>
            <a:xfrm>
              <a:off x="2682712" y="33272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3" name="pt893"/>
            <p:cNvSpPr/>
            <p:nvPr/>
          </p:nvSpPr>
          <p:spPr>
            <a:xfrm>
              <a:off x="3396287" y="44886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4" name="pt894"/>
            <p:cNvSpPr/>
            <p:nvPr/>
          </p:nvSpPr>
          <p:spPr>
            <a:xfrm>
              <a:off x="4324702" y="33507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5" name="pt895"/>
            <p:cNvSpPr/>
            <p:nvPr/>
          </p:nvSpPr>
          <p:spPr>
            <a:xfrm>
              <a:off x="4114524" y="43378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6" name="pt896"/>
            <p:cNvSpPr/>
            <p:nvPr/>
          </p:nvSpPr>
          <p:spPr>
            <a:xfrm>
              <a:off x="3659272" y="47045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7" name="pt897"/>
            <p:cNvSpPr/>
            <p:nvPr/>
          </p:nvSpPr>
          <p:spPr>
            <a:xfrm>
              <a:off x="4273468" y="45935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8" name="pt898"/>
            <p:cNvSpPr/>
            <p:nvPr/>
          </p:nvSpPr>
          <p:spPr>
            <a:xfrm>
              <a:off x="5523429" y="436013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9" name="pt899"/>
            <p:cNvSpPr/>
            <p:nvPr/>
          </p:nvSpPr>
          <p:spPr>
            <a:xfrm>
              <a:off x="5303315" y="43496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0" name="pt900"/>
            <p:cNvSpPr/>
            <p:nvPr/>
          </p:nvSpPr>
          <p:spPr>
            <a:xfrm>
              <a:off x="5910868" y="33658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1" name="pt901"/>
            <p:cNvSpPr/>
            <p:nvPr/>
          </p:nvSpPr>
          <p:spPr>
            <a:xfrm>
              <a:off x="3870720" y="47462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2" name="pt902"/>
            <p:cNvSpPr/>
            <p:nvPr/>
          </p:nvSpPr>
          <p:spPr>
            <a:xfrm>
              <a:off x="4231762" y="44192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3" name="pt903"/>
            <p:cNvSpPr/>
            <p:nvPr/>
          </p:nvSpPr>
          <p:spPr>
            <a:xfrm>
              <a:off x="4065395" y="46356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4" name="pt904"/>
            <p:cNvSpPr/>
            <p:nvPr/>
          </p:nvSpPr>
          <p:spPr>
            <a:xfrm>
              <a:off x="6689097" y="33768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5" name="pt905"/>
            <p:cNvSpPr/>
            <p:nvPr/>
          </p:nvSpPr>
          <p:spPr>
            <a:xfrm>
              <a:off x="3715771" y="461387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6" name="pt906"/>
            <p:cNvSpPr/>
            <p:nvPr/>
          </p:nvSpPr>
          <p:spPr>
            <a:xfrm>
              <a:off x="4719940" y="34270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7" name="pt907"/>
            <p:cNvSpPr/>
            <p:nvPr/>
          </p:nvSpPr>
          <p:spPr>
            <a:xfrm>
              <a:off x="4201080" y="44791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8" name="pt908"/>
            <p:cNvSpPr/>
            <p:nvPr/>
          </p:nvSpPr>
          <p:spPr>
            <a:xfrm>
              <a:off x="4390501" y="47197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9" name="pt909"/>
            <p:cNvSpPr/>
            <p:nvPr/>
          </p:nvSpPr>
          <p:spPr>
            <a:xfrm>
              <a:off x="5672011" y="47304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0" name="pt910"/>
            <p:cNvSpPr/>
            <p:nvPr/>
          </p:nvSpPr>
          <p:spPr>
            <a:xfrm>
              <a:off x="3984848" y="43671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1" name="pt911"/>
            <p:cNvSpPr/>
            <p:nvPr/>
          </p:nvSpPr>
          <p:spPr>
            <a:xfrm>
              <a:off x="3433742" y="47234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2" name="pt912"/>
            <p:cNvSpPr/>
            <p:nvPr/>
          </p:nvSpPr>
          <p:spPr>
            <a:xfrm>
              <a:off x="5662476" y="35846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3" name="pt913"/>
            <p:cNvSpPr/>
            <p:nvPr/>
          </p:nvSpPr>
          <p:spPr>
            <a:xfrm>
              <a:off x="5377481" y="46561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4" name="pt914"/>
            <p:cNvSpPr/>
            <p:nvPr/>
          </p:nvSpPr>
          <p:spPr>
            <a:xfrm>
              <a:off x="4526841" y="34838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5" name="pt915"/>
            <p:cNvSpPr/>
            <p:nvPr/>
          </p:nvSpPr>
          <p:spPr>
            <a:xfrm>
              <a:off x="3545672" y="44204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6" name="pt916"/>
            <p:cNvSpPr/>
            <p:nvPr/>
          </p:nvSpPr>
          <p:spPr>
            <a:xfrm>
              <a:off x="5238457" y="36478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7" name="pt917"/>
            <p:cNvSpPr/>
            <p:nvPr/>
          </p:nvSpPr>
          <p:spPr>
            <a:xfrm>
              <a:off x="2814583" y="33189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8" name="pt918"/>
            <p:cNvSpPr/>
            <p:nvPr/>
          </p:nvSpPr>
          <p:spPr>
            <a:xfrm>
              <a:off x="3008074" y="43973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9" name="pt919"/>
            <p:cNvSpPr/>
            <p:nvPr/>
          </p:nvSpPr>
          <p:spPr>
            <a:xfrm>
              <a:off x="4856410" y="33855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0" name="pt920"/>
            <p:cNvSpPr/>
            <p:nvPr/>
          </p:nvSpPr>
          <p:spPr>
            <a:xfrm>
              <a:off x="4110547" y="44048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1" name="pt921"/>
            <p:cNvSpPr/>
            <p:nvPr/>
          </p:nvSpPr>
          <p:spPr>
            <a:xfrm>
              <a:off x="5980036" y="43904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2" name="pt922"/>
            <p:cNvSpPr/>
            <p:nvPr/>
          </p:nvSpPr>
          <p:spPr>
            <a:xfrm>
              <a:off x="2942263" y="324941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3" name="pt923"/>
            <p:cNvSpPr/>
            <p:nvPr/>
          </p:nvSpPr>
          <p:spPr>
            <a:xfrm>
              <a:off x="3910725" y="45839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4" name="pt924"/>
            <p:cNvSpPr/>
            <p:nvPr/>
          </p:nvSpPr>
          <p:spPr>
            <a:xfrm>
              <a:off x="4673699" y="47138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5" name="pt925"/>
            <p:cNvSpPr/>
            <p:nvPr/>
          </p:nvSpPr>
          <p:spPr>
            <a:xfrm>
              <a:off x="5675040" y="33275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6" name="pt926"/>
            <p:cNvSpPr/>
            <p:nvPr/>
          </p:nvSpPr>
          <p:spPr>
            <a:xfrm>
              <a:off x="3213773" y="45107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7" name="pt927"/>
            <p:cNvSpPr/>
            <p:nvPr/>
          </p:nvSpPr>
          <p:spPr>
            <a:xfrm>
              <a:off x="3792118" y="44967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8" name="pt928"/>
            <p:cNvSpPr/>
            <p:nvPr/>
          </p:nvSpPr>
          <p:spPr>
            <a:xfrm>
              <a:off x="3140522" y="46386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9" name="pt929"/>
            <p:cNvSpPr/>
            <p:nvPr/>
          </p:nvSpPr>
          <p:spPr>
            <a:xfrm>
              <a:off x="5340950" y="47414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0" name="pt930"/>
            <p:cNvSpPr/>
            <p:nvPr/>
          </p:nvSpPr>
          <p:spPr>
            <a:xfrm>
              <a:off x="4751940" y="45246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1" name="pt931"/>
            <p:cNvSpPr/>
            <p:nvPr/>
          </p:nvSpPr>
          <p:spPr>
            <a:xfrm>
              <a:off x="4453103" y="44154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2" name="pt932"/>
            <p:cNvSpPr/>
            <p:nvPr/>
          </p:nvSpPr>
          <p:spPr>
            <a:xfrm>
              <a:off x="3351387" y="45246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3" name="pt933"/>
            <p:cNvSpPr/>
            <p:nvPr/>
          </p:nvSpPr>
          <p:spPr>
            <a:xfrm>
              <a:off x="4717898" y="36598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4" name="pt934"/>
            <p:cNvSpPr/>
            <p:nvPr/>
          </p:nvSpPr>
          <p:spPr>
            <a:xfrm>
              <a:off x="6217016" y="45642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5" name="pt935"/>
            <p:cNvSpPr/>
            <p:nvPr/>
          </p:nvSpPr>
          <p:spPr>
            <a:xfrm>
              <a:off x="3791093" y="32674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6" name="pt936"/>
            <p:cNvSpPr/>
            <p:nvPr/>
          </p:nvSpPr>
          <p:spPr>
            <a:xfrm>
              <a:off x="4002747" y="44389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7" name="pt937"/>
            <p:cNvSpPr/>
            <p:nvPr/>
          </p:nvSpPr>
          <p:spPr>
            <a:xfrm>
              <a:off x="4516604" y="36419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8" name="pt938"/>
            <p:cNvSpPr/>
            <p:nvPr/>
          </p:nvSpPr>
          <p:spPr>
            <a:xfrm>
              <a:off x="4957888" y="45263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9" name="pt939"/>
            <p:cNvSpPr/>
            <p:nvPr/>
          </p:nvSpPr>
          <p:spPr>
            <a:xfrm>
              <a:off x="5156117" y="34362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0" name="pt940"/>
            <p:cNvSpPr/>
            <p:nvPr/>
          </p:nvSpPr>
          <p:spPr>
            <a:xfrm>
              <a:off x="5431918" y="45901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1" name="pt941"/>
            <p:cNvSpPr/>
            <p:nvPr/>
          </p:nvSpPr>
          <p:spPr>
            <a:xfrm>
              <a:off x="3781114" y="45484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2" name="pt942"/>
            <p:cNvSpPr/>
            <p:nvPr/>
          </p:nvSpPr>
          <p:spPr>
            <a:xfrm>
              <a:off x="3105201" y="45157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3" name="pt943"/>
            <p:cNvSpPr/>
            <p:nvPr/>
          </p:nvSpPr>
          <p:spPr>
            <a:xfrm>
              <a:off x="3906986" y="45190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4" name="pt944"/>
            <p:cNvSpPr/>
            <p:nvPr/>
          </p:nvSpPr>
          <p:spPr>
            <a:xfrm>
              <a:off x="6463322" y="35001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5" name="pt945"/>
            <p:cNvSpPr/>
            <p:nvPr/>
          </p:nvSpPr>
          <p:spPr>
            <a:xfrm>
              <a:off x="4687531" y="327776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6" name="pt946"/>
            <p:cNvSpPr/>
            <p:nvPr/>
          </p:nvSpPr>
          <p:spPr>
            <a:xfrm>
              <a:off x="3649562" y="45623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7" name="pt947"/>
            <p:cNvSpPr/>
            <p:nvPr/>
          </p:nvSpPr>
          <p:spPr>
            <a:xfrm>
              <a:off x="2474247" y="33837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8" name="pt948"/>
            <p:cNvSpPr/>
            <p:nvPr/>
          </p:nvSpPr>
          <p:spPr>
            <a:xfrm>
              <a:off x="5048449" y="43451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9" name="pt949"/>
            <p:cNvSpPr/>
            <p:nvPr/>
          </p:nvSpPr>
          <p:spPr>
            <a:xfrm>
              <a:off x="3959872" y="34845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0" name="pt950"/>
            <p:cNvSpPr/>
            <p:nvPr/>
          </p:nvSpPr>
          <p:spPr>
            <a:xfrm>
              <a:off x="5273605" y="34085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1" name="pt951"/>
            <p:cNvSpPr/>
            <p:nvPr/>
          </p:nvSpPr>
          <p:spPr>
            <a:xfrm>
              <a:off x="4840065" y="47436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2" name="pt952"/>
            <p:cNvSpPr/>
            <p:nvPr/>
          </p:nvSpPr>
          <p:spPr>
            <a:xfrm>
              <a:off x="4822776" y="34138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3" name="pt953"/>
            <p:cNvSpPr/>
            <p:nvPr/>
          </p:nvSpPr>
          <p:spPr>
            <a:xfrm>
              <a:off x="3338560" y="45509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4" name="pt954"/>
            <p:cNvSpPr/>
            <p:nvPr/>
          </p:nvSpPr>
          <p:spPr>
            <a:xfrm>
              <a:off x="3870314" y="44882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5" name="pt955"/>
            <p:cNvSpPr/>
            <p:nvPr/>
          </p:nvSpPr>
          <p:spPr>
            <a:xfrm>
              <a:off x="5498300" y="46208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6" name="pt956"/>
            <p:cNvSpPr/>
            <p:nvPr/>
          </p:nvSpPr>
          <p:spPr>
            <a:xfrm>
              <a:off x="4640463" y="43724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7" name="pt957"/>
            <p:cNvSpPr/>
            <p:nvPr/>
          </p:nvSpPr>
          <p:spPr>
            <a:xfrm>
              <a:off x="3521999" y="47307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8" name="pt958"/>
            <p:cNvSpPr/>
            <p:nvPr/>
          </p:nvSpPr>
          <p:spPr>
            <a:xfrm>
              <a:off x="4370221" y="45448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9" name="pt959"/>
            <p:cNvSpPr/>
            <p:nvPr/>
          </p:nvSpPr>
          <p:spPr>
            <a:xfrm>
              <a:off x="3726299" y="44758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0" name="pt960"/>
            <p:cNvSpPr/>
            <p:nvPr/>
          </p:nvSpPr>
          <p:spPr>
            <a:xfrm>
              <a:off x="3556383" y="44110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1" name="pt961"/>
            <p:cNvSpPr/>
            <p:nvPr/>
          </p:nvSpPr>
          <p:spPr>
            <a:xfrm>
              <a:off x="4418618" y="45640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2" name="pt962"/>
            <p:cNvSpPr/>
            <p:nvPr/>
          </p:nvSpPr>
          <p:spPr>
            <a:xfrm>
              <a:off x="4496699" y="47339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3" name="pt963"/>
            <p:cNvSpPr/>
            <p:nvPr/>
          </p:nvSpPr>
          <p:spPr>
            <a:xfrm>
              <a:off x="5268992" y="43582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4" name="pt964"/>
            <p:cNvSpPr/>
            <p:nvPr/>
          </p:nvSpPr>
          <p:spPr>
            <a:xfrm>
              <a:off x="5047079" y="44373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5" name="pt965"/>
            <p:cNvSpPr/>
            <p:nvPr/>
          </p:nvSpPr>
          <p:spPr>
            <a:xfrm>
              <a:off x="4008094" y="45596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6" name="pt966"/>
            <p:cNvSpPr/>
            <p:nvPr/>
          </p:nvSpPr>
          <p:spPr>
            <a:xfrm>
              <a:off x="3764419" y="46325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7" name="pt967"/>
            <p:cNvSpPr/>
            <p:nvPr/>
          </p:nvSpPr>
          <p:spPr>
            <a:xfrm>
              <a:off x="6931939" y="33361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8" name="pt968"/>
            <p:cNvSpPr/>
            <p:nvPr/>
          </p:nvSpPr>
          <p:spPr>
            <a:xfrm>
              <a:off x="3973066" y="45694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9" name="pt969"/>
            <p:cNvSpPr/>
            <p:nvPr/>
          </p:nvSpPr>
          <p:spPr>
            <a:xfrm>
              <a:off x="3764436" y="44449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0" name="pt970"/>
            <p:cNvSpPr/>
            <p:nvPr/>
          </p:nvSpPr>
          <p:spPr>
            <a:xfrm>
              <a:off x="5335112" y="35087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1" name="pt971"/>
            <p:cNvSpPr/>
            <p:nvPr/>
          </p:nvSpPr>
          <p:spPr>
            <a:xfrm>
              <a:off x="5635833" y="45412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2" name="pt972"/>
            <p:cNvSpPr/>
            <p:nvPr/>
          </p:nvSpPr>
          <p:spPr>
            <a:xfrm>
              <a:off x="3961393" y="43661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3" name="pt973"/>
            <p:cNvSpPr/>
            <p:nvPr/>
          </p:nvSpPr>
          <p:spPr>
            <a:xfrm>
              <a:off x="6059574" y="34394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4" name="pt974"/>
            <p:cNvSpPr/>
            <p:nvPr/>
          </p:nvSpPr>
          <p:spPr>
            <a:xfrm>
              <a:off x="4508937" y="46533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5" name="pt975"/>
            <p:cNvSpPr/>
            <p:nvPr/>
          </p:nvSpPr>
          <p:spPr>
            <a:xfrm>
              <a:off x="3650875" y="344482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6" name="pt976"/>
            <p:cNvSpPr/>
            <p:nvPr/>
          </p:nvSpPr>
          <p:spPr>
            <a:xfrm>
              <a:off x="2872308" y="36146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7" name="pt977"/>
            <p:cNvSpPr/>
            <p:nvPr/>
          </p:nvSpPr>
          <p:spPr>
            <a:xfrm>
              <a:off x="3860993" y="333977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8" name="pt978"/>
            <p:cNvSpPr/>
            <p:nvPr/>
          </p:nvSpPr>
          <p:spPr>
            <a:xfrm>
              <a:off x="4264792" y="44672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9" name="pt979"/>
            <p:cNvSpPr/>
            <p:nvPr/>
          </p:nvSpPr>
          <p:spPr>
            <a:xfrm>
              <a:off x="4197518" y="36212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0" name="pt980"/>
            <p:cNvSpPr/>
            <p:nvPr/>
          </p:nvSpPr>
          <p:spPr>
            <a:xfrm>
              <a:off x="3564799" y="46611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1" name="pt981"/>
            <p:cNvSpPr/>
            <p:nvPr/>
          </p:nvSpPr>
          <p:spPr>
            <a:xfrm>
              <a:off x="3818663" y="47073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2" name="pt982"/>
            <p:cNvSpPr/>
            <p:nvPr/>
          </p:nvSpPr>
          <p:spPr>
            <a:xfrm>
              <a:off x="3284320" y="46420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3" name="pt983"/>
            <p:cNvSpPr/>
            <p:nvPr/>
          </p:nvSpPr>
          <p:spPr>
            <a:xfrm>
              <a:off x="3584619" y="34513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4" name="pt984"/>
            <p:cNvSpPr/>
            <p:nvPr/>
          </p:nvSpPr>
          <p:spPr>
            <a:xfrm>
              <a:off x="3795345" y="44673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5" name="pt985"/>
            <p:cNvSpPr/>
            <p:nvPr/>
          </p:nvSpPr>
          <p:spPr>
            <a:xfrm>
              <a:off x="3830130" y="44180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6" name="pt986"/>
            <p:cNvSpPr/>
            <p:nvPr/>
          </p:nvSpPr>
          <p:spPr>
            <a:xfrm>
              <a:off x="3470545" y="346451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7" name="pt987"/>
            <p:cNvSpPr/>
            <p:nvPr/>
          </p:nvSpPr>
          <p:spPr>
            <a:xfrm>
              <a:off x="2878940" y="333683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8" name="pt988"/>
            <p:cNvSpPr/>
            <p:nvPr/>
          </p:nvSpPr>
          <p:spPr>
            <a:xfrm>
              <a:off x="4575006" y="44086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9" name="pt989"/>
            <p:cNvSpPr/>
            <p:nvPr/>
          </p:nvSpPr>
          <p:spPr>
            <a:xfrm>
              <a:off x="4844486" y="44371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0" name="pt990"/>
            <p:cNvSpPr/>
            <p:nvPr/>
          </p:nvSpPr>
          <p:spPr>
            <a:xfrm>
              <a:off x="3029853" y="43977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1" name="pt991"/>
            <p:cNvSpPr/>
            <p:nvPr/>
          </p:nvSpPr>
          <p:spPr>
            <a:xfrm>
              <a:off x="5526135" y="35606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2" name="pt992"/>
            <p:cNvSpPr/>
            <p:nvPr/>
          </p:nvSpPr>
          <p:spPr>
            <a:xfrm>
              <a:off x="4490513" y="44177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3" name="pt993"/>
            <p:cNvSpPr/>
            <p:nvPr/>
          </p:nvSpPr>
          <p:spPr>
            <a:xfrm>
              <a:off x="5881888" y="46125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4" name="pt994"/>
            <p:cNvSpPr/>
            <p:nvPr/>
          </p:nvSpPr>
          <p:spPr>
            <a:xfrm>
              <a:off x="4172851" y="47422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5" name="pt995"/>
            <p:cNvSpPr/>
            <p:nvPr/>
          </p:nvSpPr>
          <p:spPr>
            <a:xfrm>
              <a:off x="4123536" y="43655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6" name="pt996"/>
            <p:cNvSpPr/>
            <p:nvPr/>
          </p:nvSpPr>
          <p:spPr>
            <a:xfrm>
              <a:off x="3417507" y="44386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7" name="pt997"/>
            <p:cNvSpPr/>
            <p:nvPr/>
          </p:nvSpPr>
          <p:spPr>
            <a:xfrm>
              <a:off x="3674953" y="46039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8" name="pt998"/>
            <p:cNvSpPr/>
            <p:nvPr/>
          </p:nvSpPr>
          <p:spPr>
            <a:xfrm>
              <a:off x="3142625" y="47389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9" name="pt999"/>
            <p:cNvSpPr/>
            <p:nvPr/>
          </p:nvSpPr>
          <p:spPr>
            <a:xfrm>
              <a:off x="5935669" y="34224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0" name="pt1000"/>
            <p:cNvSpPr/>
            <p:nvPr/>
          </p:nvSpPr>
          <p:spPr>
            <a:xfrm>
              <a:off x="4538372" y="43363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1" name="pt1001"/>
            <p:cNvSpPr/>
            <p:nvPr/>
          </p:nvSpPr>
          <p:spPr>
            <a:xfrm>
              <a:off x="3921403" y="44115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2" name="pt1002"/>
            <p:cNvSpPr/>
            <p:nvPr/>
          </p:nvSpPr>
          <p:spPr>
            <a:xfrm>
              <a:off x="3706715" y="47325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3" name="pt1003"/>
            <p:cNvSpPr/>
            <p:nvPr/>
          </p:nvSpPr>
          <p:spPr>
            <a:xfrm>
              <a:off x="3469714" y="45205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4" name="pt1004"/>
            <p:cNvSpPr/>
            <p:nvPr/>
          </p:nvSpPr>
          <p:spPr>
            <a:xfrm>
              <a:off x="3386758" y="46895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5" name="pt1005"/>
            <p:cNvSpPr/>
            <p:nvPr/>
          </p:nvSpPr>
          <p:spPr>
            <a:xfrm>
              <a:off x="6009696" y="34139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6" name="pt1006"/>
            <p:cNvSpPr/>
            <p:nvPr/>
          </p:nvSpPr>
          <p:spPr>
            <a:xfrm>
              <a:off x="5277626" y="44929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7" name="pt1007"/>
            <p:cNvSpPr/>
            <p:nvPr/>
          </p:nvSpPr>
          <p:spPr>
            <a:xfrm>
              <a:off x="3795879" y="43710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8" name="pt1008"/>
            <p:cNvSpPr/>
            <p:nvPr/>
          </p:nvSpPr>
          <p:spPr>
            <a:xfrm>
              <a:off x="5719422" y="33245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9" name="pt1009"/>
            <p:cNvSpPr/>
            <p:nvPr/>
          </p:nvSpPr>
          <p:spPr>
            <a:xfrm>
              <a:off x="4071315" y="47332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0" name="pt1010"/>
            <p:cNvSpPr/>
            <p:nvPr/>
          </p:nvSpPr>
          <p:spPr>
            <a:xfrm>
              <a:off x="5824729" y="45594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1" name="pt1011"/>
            <p:cNvSpPr/>
            <p:nvPr/>
          </p:nvSpPr>
          <p:spPr>
            <a:xfrm>
              <a:off x="5561229" y="34176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2" name="pt1012"/>
            <p:cNvSpPr/>
            <p:nvPr/>
          </p:nvSpPr>
          <p:spPr>
            <a:xfrm>
              <a:off x="5261618" y="32599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3" name="pt1013"/>
            <p:cNvSpPr/>
            <p:nvPr/>
          </p:nvSpPr>
          <p:spPr>
            <a:xfrm>
              <a:off x="7102679" y="35343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4" name="pt1014"/>
            <p:cNvSpPr/>
            <p:nvPr/>
          </p:nvSpPr>
          <p:spPr>
            <a:xfrm>
              <a:off x="3564352" y="43696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5" name="pt1015"/>
            <p:cNvSpPr/>
            <p:nvPr/>
          </p:nvSpPr>
          <p:spPr>
            <a:xfrm>
              <a:off x="4492559" y="341335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6" name="pt1016"/>
            <p:cNvSpPr/>
            <p:nvPr/>
          </p:nvSpPr>
          <p:spPr>
            <a:xfrm>
              <a:off x="4244479" y="43980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7" name="pt1017"/>
            <p:cNvSpPr/>
            <p:nvPr/>
          </p:nvSpPr>
          <p:spPr>
            <a:xfrm>
              <a:off x="4181193" y="43589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8" name="pt1018"/>
            <p:cNvSpPr/>
            <p:nvPr/>
          </p:nvSpPr>
          <p:spPr>
            <a:xfrm>
              <a:off x="3663243" y="329075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9" name="pt1019"/>
            <p:cNvSpPr/>
            <p:nvPr/>
          </p:nvSpPr>
          <p:spPr>
            <a:xfrm>
              <a:off x="3362421" y="44339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0" name="pt1020"/>
            <p:cNvSpPr/>
            <p:nvPr/>
          </p:nvSpPr>
          <p:spPr>
            <a:xfrm>
              <a:off x="3841286" y="46460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1" name="pt1021"/>
            <p:cNvSpPr/>
            <p:nvPr/>
          </p:nvSpPr>
          <p:spPr>
            <a:xfrm>
              <a:off x="3112649" y="337493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2" name="pt1022"/>
            <p:cNvSpPr/>
            <p:nvPr/>
          </p:nvSpPr>
          <p:spPr>
            <a:xfrm>
              <a:off x="3502752" y="44144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3" name="pt1023"/>
            <p:cNvSpPr/>
            <p:nvPr/>
          </p:nvSpPr>
          <p:spPr>
            <a:xfrm>
              <a:off x="3844300" y="349183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4" name="pt1024"/>
            <p:cNvSpPr/>
            <p:nvPr/>
          </p:nvSpPr>
          <p:spPr>
            <a:xfrm>
              <a:off x="3465782" y="45275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5" name="pt1025"/>
            <p:cNvSpPr/>
            <p:nvPr/>
          </p:nvSpPr>
          <p:spPr>
            <a:xfrm>
              <a:off x="5956416" y="43986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6" name="pt1026"/>
            <p:cNvSpPr/>
            <p:nvPr/>
          </p:nvSpPr>
          <p:spPr>
            <a:xfrm>
              <a:off x="4149516" y="45781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7" name="pt1027"/>
            <p:cNvSpPr/>
            <p:nvPr/>
          </p:nvSpPr>
          <p:spPr>
            <a:xfrm>
              <a:off x="4327209" y="45281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8" name="pt1028"/>
            <p:cNvSpPr/>
            <p:nvPr/>
          </p:nvSpPr>
          <p:spPr>
            <a:xfrm>
              <a:off x="3406934" y="35751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9" name="pt1029"/>
            <p:cNvSpPr/>
            <p:nvPr/>
          </p:nvSpPr>
          <p:spPr>
            <a:xfrm>
              <a:off x="4067467" y="338601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0" name="pt1030"/>
            <p:cNvSpPr/>
            <p:nvPr/>
          </p:nvSpPr>
          <p:spPr>
            <a:xfrm>
              <a:off x="4227333" y="44614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1" name="pt1031"/>
            <p:cNvSpPr/>
            <p:nvPr/>
          </p:nvSpPr>
          <p:spPr>
            <a:xfrm>
              <a:off x="5910956" y="32998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2" name="pt1032"/>
            <p:cNvSpPr/>
            <p:nvPr/>
          </p:nvSpPr>
          <p:spPr>
            <a:xfrm>
              <a:off x="5470785" y="329115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3" name="pt1033"/>
            <p:cNvSpPr/>
            <p:nvPr/>
          </p:nvSpPr>
          <p:spPr>
            <a:xfrm>
              <a:off x="4201890" y="44464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4" name="pt1034"/>
            <p:cNvSpPr/>
            <p:nvPr/>
          </p:nvSpPr>
          <p:spPr>
            <a:xfrm>
              <a:off x="3748920" y="33998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5" name="pt1035"/>
            <p:cNvSpPr/>
            <p:nvPr/>
          </p:nvSpPr>
          <p:spPr>
            <a:xfrm>
              <a:off x="6997550" y="35546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6" name="pt1036"/>
            <p:cNvSpPr/>
            <p:nvPr/>
          </p:nvSpPr>
          <p:spPr>
            <a:xfrm>
              <a:off x="5986313" y="36275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7" name="pt1037"/>
            <p:cNvSpPr/>
            <p:nvPr/>
          </p:nvSpPr>
          <p:spPr>
            <a:xfrm>
              <a:off x="3829611" y="46501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8" name="pt1038"/>
            <p:cNvSpPr/>
            <p:nvPr/>
          </p:nvSpPr>
          <p:spPr>
            <a:xfrm>
              <a:off x="3942194" y="46756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9" name="pt1039"/>
            <p:cNvSpPr/>
            <p:nvPr/>
          </p:nvSpPr>
          <p:spPr>
            <a:xfrm>
              <a:off x="5568768" y="45160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0" name="pt1040"/>
            <p:cNvSpPr/>
            <p:nvPr/>
          </p:nvSpPr>
          <p:spPr>
            <a:xfrm>
              <a:off x="4181311" y="47026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1" name="pt1041"/>
            <p:cNvSpPr/>
            <p:nvPr/>
          </p:nvSpPr>
          <p:spPr>
            <a:xfrm>
              <a:off x="5284507" y="46063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2" name="pt1042"/>
            <p:cNvSpPr/>
            <p:nvPr/>
          </p:nvSpPr>
          <p:spPr>
            <a:xfrm>
              <a:off x="4665567" y="44669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3" name="pt1043"/>
            <p:cNvSpPr/>
            <p:nvPr/>
          </p:nvSpPr>
          <p:spPr>
            <a:xfrm>
              <a:off x="5134905" y="36664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4" name="pt1044"/>
            <p:cNvSpPr/>
            <p:nvPr/>
          </p:nvSpPr>
          <p:spPr>
            <a:xfrm>
              <a:off x="5072455" y="35431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5" name="pt1045"/>
            <p:cNvSpPr/>
            <p:nvPr/>
          </p:nvSpPr>
          <p:spPr>
            <a:xfrm>
              <a:off x="4096180" y="45502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6" name="pt1046"/>
            <p:cNvSpPr/>
            <p:nvPr/>
          </p:nvSpPr>
          <p:spPr>
            <a:xfrm>
              <a:off x="3615931" y="33146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7" name="pt1047"/>
            <p:cNvSpPr/>
            <p:nvPr/>
          </p:nvSpPr>
          <p:spPr>
            <a:xfrm>
              <a:off x="5793084" y="33173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8" name="pt1048"/>
            <p:cNvSpPr/>
            <p:nvPr/>
          </p:nvSpPr>
          <p:spPr>
            <a:xfrm>
              <a:off x="3289541" y="35534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9" name="pt1049"/>
            <p:cNvSpPr/>
            <p:nvPr/>
          </p:nvSpPr>
          <p:spPr>
            <a:xfrm>
              <a:off x="4335698" y="34439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0" name="pt1050"/>
            <p:cNvSpPr/>
            <p:nvPr/>
          </p:nvSpPr>
          <p:spPr>
            <a:xfrm>
              <a:off x="4454680" y="46963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1" name="pt1051"/>
            <p:cNvSpPr/>
            <p:nvPr/>
          </p:nvSpPr>
          <p:spPr>
            <a:xfrm>
              <a:off x="5445030" y="45816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2" name="pt1052"/>
            <p:cNvSpPr/>
            <p:nvPr/>
          </p:nvSpPr>
          <p:spPr>
            <a:xfrm>
              <a:off x="5064069" y="44497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3" name="pl1053"/>
            <p:cNvSpPr/>
            <p:nvPr/>
          </p:nvSpPr>
          <p:spPr>
            <a:xfrm>
              <a:off x="1644558" y="5186398"/>
              <a:ext cx="6997500" cy="0"/>
            </a:xfrm>
            <a:custGeom>
              <a:avLst/>
              <a:gdLst/>
              <a:ahLst/>
              <a:cxnLst/>
              <a:rect l="0" t="0" r="0" b="0"/>
              <a:pathLst>
                <a:path w="6997500">
                  <a:moveTo>
                    <a:pt x="0" y="0"/>
                  </a:move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4" name="pl1054"/>
            <p:cNvSpPr/>
            <p:nvPr/>
          </p:nvSpPr>
          <p:spPr>
            <a:xfrm>
              <a:off x="16445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5" name="pl1055"/>
            <p:cNvSpPr/>
            <p:nvPr/>
          </p:nvSpPr>
          <p:spPr>
            <a:xfrm>
              <a:off x="3044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6" name="pl1056"/>
            <p:cNvSpPr/>
            <p:nvPr/>
          </p:nvSpPr>
          <p:spPr>
            <a:xfrm>
              <a:off x="4443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7" name="pl1057"/>
            <p:cNvSpPr/>
            <p:nvPr/>
          </p:nvSpPr>
          <p:spPr>
            <a:xfrm>
              <a:off x="58430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8" name="pl1058"/>
            <p:cNvSpPr/>
            <p:nvPr/>
          </p:nvSpPr>
          <p:spPr>
            <a:xfrm>
              <a:off x="7242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9" name="pl1059"/>
            <p:cNvSpPr/>
            <p:nvPr/>
          </p:nvSpPr>
          <p:spPr>
            <a:xfrm>
              <a:off x="8642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0" name="tx1060"/>
            <p:cNvSpPr/>
            <p:nvPr/>
          </p:nvSpPr>
          <p:spPr>
            <a:xfrm>
              <a:off x="1556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061" name="tx1061"/>
            <p:cNvSpPr/>
            <p:nvPr/>
          </p:nvSpPr>
          <p:spPr>
            <a:xfrm>
              <a:off x="2955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062" name="tx1062"/>
            <p:cNvSpPr/>
            <p:nvPr/>
          </p:nvSpPr>
          <p:spPr>
            <a:xfrm>
              <a:off x="4355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1063" name="tx1063"/>
            <p:cNvSpPr/>
            <p:nvPr/>
          </p:nvSpPr>
          <p:spPr>
            <a:xfrm>
              <a:off x="5754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1064" name="tx1064"/>
            <p:cNvSpPr/>
            <p:nvPr/>
          </p:nvSpPr>
          <p:spPr>
            <a:xfrm>
              <a:off x="7154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1065" name="tx1065"/>
            <p:cNvSpPr/>
            <p:nvPr/>
          </p:nvSpPr>
          <p:spPr>
            <a:xfrm>
              <a:off x="8553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066" name="tx1066"/>
            <p:cNvSpPr/>
            <p:nvPr/>
          </p:nvSpPr>
          <p:spPr>
            <a:xfrm>
              <a:off x="861738" y="4506183"/>
              <a:ext cx="407367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1067" name="tx1067"/>
            <p:cNvSpPr/>
            <p:nvPr/>
          </p:nvSpPr>
          <p:spPr>
            <a:xfrm>
              <a:off x="861737" y="3437044"/>
              <a:ext cx="580014" cy="829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1068" name="tx1068"/>
            <p:cNvSpPr/>
            <p:nvPr/>
          </p:nvSpPr>
          <p:spPr>
            <a:xfrm>
              <a:off x="4670933" y="5624317"/>
              <a:ext cx="944748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Propensity score</a:t>
              </a:r>
            </a:p>
          </p:txBody>
        </p:sp>
        <p:sp>
          <p:nvSpPr>
            <p:cNvPr id="1069" name="pl1069"/>
            <p:cNvSpPr/>
            <p:nvPr/>
          </p:nvSpPr>
          <p:spPr>
            <a:xfrm>
              <a:off x="3887859" y="4179550"/>
              <a:ext cx="1101643" cy="0"/>
            </a:xfrm>
            <a:custGeom>
              <a:avLst/>
              <a:gdLst/>
              <a:ahLst/>
              <a:cxnLst/>
              <a:rect l="0" t="0" r="0" b="0"/>
              <a:pathLst>
                <a:path w="1101643">
                  <a:moveTo>
                    <a:pt x="0" y="0"/>
                  </a:moveTo>
                  <a:lnTo>
                    <a:pt x="1101643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0" name="pl1070"/>
            <p:cNvSpPr/>
            <p:nvPr/>
          </p:nvSpPr>
          <p:spPr>
            <a:xfrm>
              <a:off x="4328860" y="4125418"/>
              <a:ext cx="0" cy="108263"/>
            </a:xfrm>
            <a:custGeom>
              <a:avLst/>
              <a:gdLst/>
              <a:ahLst/>
              <a:cxnLst/>
              <a:rect l="0" t="0" r="0" b="0"/>
              <a:pathLst>
                <a:path h="108263">
                  <a:moveTo>
                    <a:pt x="0" y="108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1" name="pl1071"/>
            <p:cNvSpPr/>
            <p:nvPr/>
          </p:nvSpPr>
          <p:spPr>
            <a:xfrm>
              <a:off x="4144069" y="3854760"/>
              <a:ext cx="1677355" cy="0"/>
            </a:xfrm>
            <a:custGeom>
              <a:avLst/>
              <a:gdLst/>
              <a:ahLst/>
              <a:cxnLst/>
              <a:rect l="0" t="0" r="0" b="0"/>
              <a:pathLst>
                <a:path w="1677355">
                  <a:moveTo>
                    <a:pt x="0" y="0"/>
                  </a:moveTo>
                  <a:lnTo>
                    <a:pt x="1677355" y="0"/>
                  </a:lnTo>
                </a:path>
              </a:pathLst>
            </a:custGeom>
            <a:ln w="9525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2" name="pl1072"/>
            <p:cNvSpPr/>
            <p:nvPr/>
          </p:nvSpPr>
          <p:spPr>
            <a:xfrm>
              <a:off x="4907087" y="3800629"/>
              <a:ext cx="0" cy="108263"/>
            </a:xfrm>
            <a:custGeom>
              <a:avLst/>
              <a:gdLst/>
              <a:ahLst/>
              <a:cxnLst/>
              <a:rect l="0" t="0" r="0" b="0"/>
              <a:pathLst>
                <a:path h="108263">
                  <a:moveTo>
                    <a:pt x="0" y="108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Propensity Score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r>
              <a:rPr dirty="0"/>
              <a:t>Match on the logit of propensity scores</a:t>
            </a:r>
          </a:p>
          <a:p>
            <a:r>
              <a:rPr dirty="0"/>
              <a:t>May try greedy match and optimal match and different caliper</a:t>
            </a:r>
          </a:p>
          <a:p>
            <a:r>
              <a:rPr dirty="0"/>
              <a:t>The goal is to balance confounders across treatment and control groups</a:t>
            </a:r>
            <a:endParaRPr lang="en-US" dirty="0"/>
          </a:p>
          <a:p>
            <a:r>
              <a:rPr lang="en-US" dirty="0"/>
              <a:t>There are both arguments in favor of and arguments </a:t>
            </a:r>
            <a:r>
              <a:rPr lang="en-US" dirty="0" err="1"/>
              <a:t>againt</a:t>
            </a:r>
            <a:r>
              <a:rPr lang="en-US" dirty="0"/>
              <a:t> PSM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logit &lt;- </a:t>
            </a:r>
            <a:r>
              <a:rPr sz="1800">
                <a:solidFill>
                  <a:srgbClr val="4A444D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424242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 {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(p)-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-p)}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endParaRPr sz="180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Arial"/>
            </a:endParaRP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psmatch &lt;-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Match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Tr=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dat$tc,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M=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X=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logit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(dat$ps),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replace=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FALSE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caliper=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1.3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endParaRPr sz="180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Arial"/>
            </a:endParaRP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matched&lt;-dat[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unlist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(psmatch[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i="1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'index.treated'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 i="1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'index.control'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)]), ]</a:t>
            </a:r>
          </a:p>
        </p:txBody>
      </p:sp>
    </p:spTree>
    <p:extLst>
      <p:ext uri="{BB962C8B-B14F-4D97-AF65-F5344CB8AC3E}">
        <p14:creationId xmlns:p14="http://schemas.microsoft.com/office/powerpoint/2010/main" val="259094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6875813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139175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052505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2965834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5682510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4595840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3509169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3065042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190412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3065042" y="3337178"/>
              <a:ext cx="1406416" cy="2345331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1658626" y="2594490"/>
              <a:ext cx="1406416" cy="3088019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6190412" y="3193853"/>
              <a:ext cx="1406416" cy="248865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4783996" y="2737816"/>
              <a:ext cx="1406416" cy="2944694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tx18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929621" y="4554962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29621" y="3468291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155026" y="45958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155026" y="350916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3065042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6190412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>
              <a:off x="2898392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953134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8209634" y="3796034"/>
              <a:ext cx="99477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tx30"/>
            <p:cNvSpPr/>
            <p:nvPr/>
          </p:nvSpPr>
          <p:spPr>
            <a:xfrm>
              <a:off x="8281634" y="3865454"/>
              <a:ext cx="261528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prog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8281634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8290634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8281634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8290634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tx35"/>
            <p:cNvSpPr/>
            <p:nvPr/>
          </p:nvSpPr>
          <p:spPr>
            <a:xfrm>
              <a:off x="8507948" y="4071099"/>
              <a:ext cx="196453" cy="722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EDD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507948" y="4251828"/>
              <a:ext cx="624464" cy="926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Management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189820" y="2192078"/>
              <a:ext cx="13311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prog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0.48552, df = 1, p-value = 0.4859
alternative hypothesis: two.sided
95 percent confidence interval:
 -0.09620702  0.04344923
sample estimates:
   prop 1    prop 2 
0.5419664 0.5683453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7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6862419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185327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190961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3196594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5682510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4688144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3693778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89820" y="2699411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3061389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180671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3061389" y="2809102"/>
              <a:ext cx="1403676" cy="2873408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1657713" y="3584087"/>
              <a:ext cx="1403676" cy="2098422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6180671" y="2594490"/>
              <a:ext cx="1403676" cy="30880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4776994" y="3798699"/>
              <a:ext cx="1403676" cy="1883811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tx19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29621" y="4647266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929621" y="3652899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2658533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155026" y="468814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155026" y="36937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155026" y="26994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3061389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6180671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9"/>
            <p:cNvSpPr/>
            <p:nvPr/>
          </p:nvSpPr>
          <p:spPr>
            <a:xfrm>
              <a:off x="2894739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943392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8196240" y="3796034"/>
              <a:ext cx="1008172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8268240" y="3836482"/>
              <a:ext cx="51889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pay_plan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8268240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8277240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8268240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8277240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tx38"/>
            <p:cNvSpPr/>
            <p:nvPr/>
          </p:nvSpPr>
          <p:spPr>
            <a:xfrm>
              <a:off x="8494554" y="4045103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1_installment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494554" y="4246271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3_installment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189820" y="2192078"/>
              <a:ext cx="16613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pay_plan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1.4433, df = 1, p-value = 0.2296
alternative hypothesis: two.sided
95 percent confidence interval:
 -0.02567811  0.11200904
sample estimates:
   prop 1    prop 2 
0.6211031 0.5779376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7271953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293476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515406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3737337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2959268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5682510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4904441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89820" y="4126372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189820" y="3348303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189820" y="2570234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3173080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478514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3173080" y="2687784"/>
              <a:ext cx="1487444" cy="2994726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1685635" y="4786891"/>
              <a:ext cx="1487444" cy="895619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6478514" y="2594490"/>
              <a:ext cx="1487444" cy="30880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4991069" y="4880185"/>
              <a:ext cx="1487444" cy="802325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tx21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4863563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29621" y="4085494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929621" y="3307425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929621" y="2529356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80%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155026" y="49044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1155026" y="412637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155026" y="33483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1155026" y="257023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3173080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6478514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3006430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41235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8605774" y="3796034"/>
              <a:ext cx="59863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tx37"/>
            <p:cNvSpPr/>
            <p:nvPr/>
          </p:nvSpPr>
          <p:spPr>
            <a:xfrm>
              <a:off x="8677774" y="3836482"/>
              <a:ext cx="45463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honesty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8677774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8686774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8677774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8686774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tx42"/>
            <p:cNvSpPr/>
            <p:nvPr/>
          </p:nvSpPr>
          <p:spPr>
            <a:xfrm>
              <a:off x="8904088" y="4069908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904088" y="4270878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189820" y="2192078"/>
              <a:ext cx="15597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honesty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0.56929, df = 1, p-value = 0.4505
alternative hypothesis: two.sided
95 percent confidence interval:
 -0.03445821  0.08241984
sample estimates:
   prop 1    prop 2 
0.7937650 0.7697842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SMD After Matching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8" cy="3840480"/>
        </p:xfrm>
        <a:graphic>
          <a:graphicData uri="http://schemas.openxmlformats.org/drawingml/2006/table">
            <a:tbl>
              <a:tblPr/>
              <a:tblGrid>
                <a:gridCol w="2149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After.Matching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Control.417.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Treatment.417.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SMD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0.39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0.38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45.67 (11.58)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45.62 (11.45)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0.57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0.54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0.063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0.22 (0.42)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0.17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0.146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honesty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0.77 (0.42)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0.79 (0.41)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0.047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pay_plan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0.58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0.62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0.093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assignment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0.30 (0.46)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0.29 (0.45)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37.17 (33.41)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39.15 (30.04)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0.062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africa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asia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0.19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0.19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europe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0.35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0.36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america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other_region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0.12 (0.33)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0.13 (0.34)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0.036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0.96381, df = 1, p-value = 0.1631
alternative hypothesis: greater
95 percent confidence interval:
 -0.01940462  1.00000000
sample estimates:
   prop 1    prop 2 
0.7817746 0.7505995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 Types of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Evaluating new approaches</a:t>
            </a:r>
            <a:endParaRPr lang="en-US" sz="2400" dirty="0"/>
          </a:p>
          <a:p>
            <a:endParaRPr lang="en-US" sz="2400" dirty="0"/>
          </a:p>
          <a:p>
            <a:endParaRPr sz="2400" dirty="0"/>
          </a:p>
          <a:p>
            <a:r>
              <a:rPr lang="en-US" sz="2400" dirty="0"/>
              <a:t>Scoring</a:t>
            </a:r>
            <a:endParaRPr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Context</a:t>
            </a:r>
          </a:p>
          <a:p>
            <a: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2423382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 real data</a:t>
            </a:r>
          </a:p>
          <a:p>
            <a:r>
              <a:rPr dirty="0"/>
              <a:t>10679 records in total</a:t>
            </a:r>
          </a:p>
          <a:p>
            <a:r>
              <a:rPr dirty="0"/>
              <a:t>Target variable: risk</a:t>
            </a:r>
          </a:p>
          <a:p>
            <a:r>
              <a:rPr dirty="0"/>
              <a:t>26 raw features</a:t>
            </a:r>
          </a:p>
          <a:p>
            <a:r>
              <a:rPr dirty="0"/>
              <a:t>Randomly split into 70% train and 30% test</a:t>
            </a:r>
          </a:p>
        </p:txBody>
      </p:sp>
    </p:spTree>
    <p:extLst>
      <p:ext uri="{BB962C8B-B14F-4D97-AF65-F5344CB8AC3E}">
        <p14:creationId xmlns:p14="http://schemas.microsoft.com/office/powerpoint/2010/main" val="2458114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5" cy="3017520"/>
        </p:xfrm>
        <a:graphic>
          <a:graphicData uri="http://schemas.openxmlformats.org/drawingml/2006/table">
            <a:tbl>
              <a:tblPr/>
              <a:tblGrid>
                <a:gridCol w="1228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risk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ba_age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program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degree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cum_gpa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MS_ISM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MS_ISM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064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8" cy="3017520"/>
        </p:xfrm>
        <a:graphic>
          <a:graphicData uri="http://schemas.openxmlformats.org/drawingml/2006/table">
            <a:tbl>
              <a:tblPr/>
              <a:tblGrid>
                <a:gridCol w="2149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current_balance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in_dissertation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in_future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344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(GPA): Double Density Plot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36968" y="2230178"/>
              <a:ext cx="7495199" cy="342403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36968" y="4950455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36968" y="3854216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36968" y="2757977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542318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4671636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800954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36968" y="5498575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136968" y="4402336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136968" y="3306097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477659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3606977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736295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7865613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477659" y="3730854"/>
              <a:ext cx="6813817" cy="1767720"/>
            </a:xfrm>
            <a:custGeom>
              <a:avLst/>
              <a:gdLst/>
              <a:ahLst/>
              <a:cxnLst/>
              <a:rect l="0" t="0" r="0" b="0"/>
              <a:pathLst>
                <a:path w="6813817" h="1767720">
                  <a:moveTo>
                    <a:pt x="0" y="0"/>
                  </a:moveTo>
                  <a:lnTo>
                    <a:pt x="13334" y="0"/>
                  </a:lnTo>
                  <a:lnTo>
                    <a:pt x="26668" y="2144"/>
                  </a:lnTo>
                  <a:lnTo>
                    <a:pt x="40002" y="6196"/>
                  </a:lnTo>
                  <a:lnTo>
                    <a:pt x="53337" y="11612"/>
                  </a:lnTo>
                  <a:lnTo>
                    <a:pt x="66671" y="19051"/>
                  </a:lnTo>
                  <a:lnTo>
                    <a:pt x="80005" y="28410"/>
                  </a:lnTo>
                  <a:lnTo>
                    <a:pt x="93339" y="39078"/>
                  </a:lnTo>
                  <a:lnTo>
                    <a:pt x="106674" y="51598"/>
                  </a:lnTo>
                  <a:lnTo>
                    <a:pt x="120008" y="65994"/>
                  </a:lnTo>
                  <a:lnTo>
                    <a:pt x="133342" y="81605"/>
                  </a:lnTo>
                  <a:lnTo>
                    <a:pt x="146677" y="98860"/>
                  </a:lnTo>
                  <a:lnTo>
                    <a:pt x="160011" y="117887"/>
                  </a:lnTo>
                  <a:lnTo>
                    <a:pt x="173345" y="138005"/>
                  </a:lnTo>
                  <a:lnTo>
                    <a:pt x="186679" y="159532"/>
                  </a:lnTo>
                  <a:lnTo>
                    <a:pt x="200014" y="182670"/>
                  </a:lnTo>
                  <a:lnTo>
                    <a:pt x="213348" y="206750"/>
                  </a:lnTo>
                  <a:lnTo>
                    <a:pt x="226682" y="231987"/>
                  </a:lnTo>
                  <a:lnTo>
                    <a:pt x="240017" y="258626"/>
                  </a:lnTo>
                  <a:lnTo>
                    <a:pt x="253351" y="286037"/>
                  </a:lnTo>
                  <a:lnTo>
                    <a:pt x="266685" y="314351"/>
                  </a:lnTo>
                  <a:lnTo>
                    <a:pt x="280019" y="343815"/>
                  </a:lnTo>
                  <a:lnTo>
                    <a:pt x="293354" y="373870"/>
                  </a:lnTo>
                  <a:lnTo>
                    <a:pt x="306688" y="404581"/>
                  </a:lnTo>
                  <a:lnTo>
                    <a:pt x="320022" y="436158"/>
                  </a:lnTo>
                  <a:lnTo>
                    <a:pt x="333357" y="468139"/>
                  </a:lnTo>
                  <a:lnTo>
                    <a:pt x="346691" y="500548"/>
                  </a:lnTo>
                  <a:lnTo>
                    <a:pt x="360025" y="533516"/>
                  </a:lnTo>
                  <a:lnTo>
                    <a:pt x="373359" y="566707"/>
                  </a:lnTo>
                  <a:lnTo>
                    <a:pt x="386694" y="600119"/>
                  </a:lnTo>
                  <a:lnTo>
                    <a:pt x="400028" y="633777"/>
                  </a:lnTo>
                  <a:lnTo>
                    <a:pt x="413362" y="667484"/>
                  </a:lnTo>
                  <a:lnTo>
                    <a:pt x="426696" y="701236"/>
                  </a:lnTo>
                  <a:lnTo>
                    <a:pt x="440031" y="734924"/>
                  </a:lnTo>
                  <a:lnTo>
                    <a:pt x="453365" y="768502"/>
                  </a:lnTo>
                  <a:lnTo>
                    <a:pt x="466699" y="801967"/>
                  </a:lnTo>
                  <a:lnTo>
                    <a:pt x="480034" y="835100"/>
                  </a:lnTo>
                  <a:lnTo>
                    <a:pt x="493368" y="867971"/>
                  </a:lnTo>
                  <a:lnTo>
                    <a:pt x="506702" y="900589"/>
                  </a:lnTo>
                  <a:lnTo>
                    <a:pt x="520036" y="932661"/>
                  </a:lnTo>
                  <a:lnTo>
                    <a:pt x="533371" y="964325"/>
                  </a:lnTo>
                  <a:lnTo>
                    <a:pt x="546705" y="995621"/>
                  </a:lnTo>
                  <a:lnTo>
                    <a:pt x="560039" y="1026208"/>
                  </a:lnTo>
                  <a:lnTo>
                    <a:pt x="573374" y="1056256"/>
                  </a:lnTo>
                  <a:lnTo>
                    <a:pt x="586708" y="1085844"/>
                  </a:lnTo>
                  <a:lnTo>
                    <a:pt x="600042" y="1114611"/>
                  </a:lnTo>
                  <a:lnTo>
                    <a:pt x="613376" y="1142726"/>
                  </a:lnTo>
                  <a:lnTo>
                    <a:pt x="626711" y="1170314"/>
                  </a:lnTo>
                  <a:lnTo>
                    <a:pt x="640045" y="1197015"/>
                  </a:lnTo>
                  <a:lnTo>
                    <a:pt x="653379" y="1222972"/>
                  </a:lnTo>
                  <a:lnTo>
                    <a:pt x="666714" y="1248359"/>
                  </a:lnTo>
                  <a:lnTo>
                    <a:pt x="680048" y="1272834"/>
                  </a:lnTo>
                  <a:lnTo>
                    <a:pt x="693382" y="1296498"/>
                  </a:lnTo>
                  <a:lnTo>
                    <a:pt x="706716" y="1319568"/>
                  </a:lnTo>
                  <a:lnTo>
                    <a:pt x="720051" y="1341736"/>
                  </a:lnTo>
                  <a:lnTo>
                    <a:pt x="733385" y="1363048"/>
                  </a:lnTo>
                  <a:lnTo>
                    <a:pt x="746719" y="1383764"/>
                  </a:lnTo>
                  <a:lnTo>
                    <a:pt x="760054" y="1403614"/>
                  </a:lnTo>
                  <a:lnTo>
                    <a:pt x="773388" y="1422588"/>
                  </a:lnTo>
                  <a:lnTo>
                    <a:pt x="786722" y="1440977"/>
                  </a:lnTo>
                  <a:lnTo>
                    <a:pt x="800056" y="1458558"/>
                  </a:lnTo>
                  <a:lnTo>
                    <a:pt x="813391" y="1475262"/>
                  </a:lnTo>
                  <a:lnTo>
                    <a:pt x="826725" y="1491409"/>
                  </a:lnTo>
                  <a:lnTo>
                    <a:pt x="840059" y="1506817"/>
                  </a:lnTo>
                  <a:lnTo>
                    <a:pt x="853393" y="1521368"/>
                  </a:lnTo>
                  <a:lnTo>
                    <a:pt x="866728" y="1535397"/>
                  </a:lnTo>
                  <a:lnTo>
                    <a:pt x="880062" y="1548765"/>
                  </a:lnTo>
                  <a:lnTo>
                    <a:pt x="893396" y="1561312"/>
                  </a:lnTo>
                  <a:lnTo>
                    <a:pt x="906731" y="1573378"/>
                  </a:lnTo>
                  <a:lnTo>
                    <a:pt x="920065" y="1584865"/>
                  </a:lnTo>
                  <a:lnTo>
                    <a:pt x="933399" y="1595577"/>
                  </a:lnTo>
                  <a:lnTo>
                    <a:pt x="946733" y="1605856"/>
                  </a:lnTo>
                  <a:lnTo>
                    <a:pt x="960068" y="1615635"/>
                  </a:lnTo>
                  <a:lnTo>
                    <a:pt x="973402" y="1624695"/>
                  </a:lnTo>
                  <a:lnTo>
                    <a:pt x="986736" y="1633369"/>
                  </a:lnTo>
                  <a:lnTo>
                    <a:pt x="1000071" y="1641621"/>
                  </a:lnTo>
                  <a:lnTo>
                    <a:pt x="1013405" y="1649214"/>
                  </a:lnTo>
                  <a:lnTo>
                    <a:pt x="1026739" y="1656469"/>
                  </a:lnTo>
                  <a:lnTo>
                    <a:pt x="1040073" y="1663371"/>
                  </a:lnTo>
                  <a:lnTo>
                    <a:pt x="1053408" y="1669679"/>
                  </a:lnTo>
                  <a:lnTo>
                    <a:pt x="1066742" y="1675693"/>
                  </a:lnTo>
                  <a:lnTo>
                    <a:pt x="1080076" y="1681416"/>
                  </a:lnTo>
                  <a:lnTo>
                    <a:pt x="1093411" y="1686612"/>
                  </a:lnTo>
                  <a:lnTo>
                    <a:pt x="1106745" y="1691555"/>
                  </a:lnTo>
                  <a:lnTo>
                    <a:pt x="1120079" y="1696246"/>
                  </a:lnTo>
                  <a:lnTo>
                    <a:pt x="1133413" y="1700501"/>
                  </a:lnTo>
                  <a:lnTo>
                    <a:pt x="1146748" y="1704526"/>
                  </a:lnTo>
                  <a:lnTo>
                    <a:pt x="1160082" y="1708338"/>
                  </a:lnTo>
                  <a:lnTo>
                    <a:pt x="1173416" y="1711789"/>
                  </a:lnTo>
                  <a:lnTo>
                    <a:pt x="1186750" y="1715035"/>
                  </a:lnTo>
                  <a:lnTo>
                    <a:pt x="1200085" y="1718102"/>
                  </a:lnTo>
                  <a:lnTo>
                    <a:pt x="1213419" y="1720872"/>
                  </a:lnTo>
                  <a:lnTo>
                    <a:pt x="1226753" y="1723461"/>
                  </a:lnTo>
                  <a:lnTo>
                    <a:pt x="1240088" y="1725900"/>
                  </a:lnTo>
                  <a:lnTo>
                    <a:pt x="1253422" y="1728097"/>
                  </a:lnTo>
                  <a:lnTo>
                    <a:pt x="1266756" y="1730134"/>
                  </a:lnTo>
                  <a:lnTo>
                    <a:pt x="1280090" y="1732044"/>
                  </a:lnTo>
                  <a:lnTo>
                    <a:pt x="1293425" y="1733760"/>
                  </a:lnTo>
                  <a:lnTo>
                    <a:pt x="1306759" y="1735334"/>
                  </a:lnTo>
                  <a:lnTo>
                    <a:pt x="1320093" y="1736802"/>
                  </a:lnTo>
                  <a:lnTo>
                    <a:pt x="1333428" y="1738112"/>
                  </a:lnTo>
                  <a:lnTo>
                    <a:pt x="1346762" y="1739298"/>
                  </a:lnTo>
                  <a:lnTo>
                    <a:pt x="1360096" y="1740396"/>
                  </a:lnTo>
                  <a:lnTo>
                    <a:pt x="1373430" y="1741365"/>
                  </a:lnTo>
                  <a:lnTo>
                    <a:pt x="1386765" y="1742225"/>
                  </a:lnTo>
                  <a:lnTo>
                    <a:pt x="1400099" y="1743011"/>
                  </a:lnTo>
                  <a:lnTo>
                    <a:pt x="1413433" y="1743692"/>
                  </a:lnTo>
                  <a:lnTo>
                    <a:pt x="1426768" y="1744276"/>
                  </a:lnTo>
                  <a:lnTo>
                    <a:pt x="1440102" y="1744798"/>
                  </a:lnTo>
                  <a:lnTo>
                    <a:pt x="1453436" y="1745235"/>
                  </a:lnTo>
                  <a:lnTo>
                    <a:pt x="1466770" y="1745585"/>
                  </a:lnTo>
                  <a:lnTo>
                    <a:pt x="1480105" y="1745883"/>
                  </a:lnTo>
                  <a:lnTo>
                    <a:pt x="1493439" y="1746110"/>
                  </a:lnTo>
                  <a:lnTo>
                    <a:pt x="1506773" y="1746261"/>
                  </a:lnTo>
                  <a:lnTo>
                    <a:pt x="1520108" y="1746366"/>
                  </a:lnTo>
                  <a:lnTo>
                    <a:pt x="1533442" y="1746412"/>
                  </a:lnTo>
                  <a:lnTo>
                    <a:pt x="1546776" y="1746391"/>
                  </a:lnTo>
                  <a:lnTo>
                    <a:pt x="1560110" y="1746330"/>
                  </a:lnTo>
                  <a:lnTo>
                    <a:pt x="1573445" y="1746220"/>
                  </a:lnTo>
                  <a:lnTo>
                    <a:pt x="1586779" y="1746049"/>
                  </a:lnTo>
                  <a:lnTo>
                    <a:pt x="1600113" y="1745844"/>
                  </a:lnTo>
                  <a:lnTo>
                    <a:pt x="1613447" y="1745598"/>
                  </a:lnTo>
                  <a:lnTo>
                    <a:pt x="1626782" y="1745296"/>
                  </a:lnTo>
                  <a:lnTo>
                    <a:pt x="1640116" y="1744965"/>
                  </a:lnTo>
                  <a:lnTo>
                    <a:pt x="1653450" y="1744600"/>
                  </a:lnTo>
                  <a:lnTo>
                    <a:pt x="1666785" y="1744185"/>
                  </a:lnTo>
                  <a:lnTo>
                    <a:pt x="1680119" y="1743743"/>
                  </a:lnTo>
                  <a:lnTo>
                    <a:pt x="1693453" y="1743273"/>
                  </a:lnTo>
                  <a:lnTo>
                    <a:pt x="1706787" y="1742758"/>
                  </a:lnTo>
                  <a:lnTo>
                    <a:pt x="1720122" y="1742221"/>
                  </a:lnTo>
                  <a:lnTo>
                    <a:pt x="1733456" y="1741660"/>
                  </a:lnTo>
                  <a:lnTo>
                    <a:pt x="1746790" y="1741058"/>
                  </a:lnTo>
                  <a:lnTo>
                    <a:pt x="1760125" y="1740436"/>
                  </a:lnTo>
                  <a:lnTo>
                    <a:pt x="1773459" y="1739795"/>
                  </a:lnTo>
                  <a:lnTo>
                    <a:pt x="1786793" y="1739118"/>
                  </a:lnTo>
                  <a:lnTo>
                    <a:pt x="1800127" y="1738424"/>
                  </a:lnTo>
                  <a:lnTo>
                    <a:pt x="1813462" y="1737713"/>
                  </a:lnTo>
                  <a:lnTo>
                    <a:pt x="1826796" y="1736973"/>
                  </a:lnTo>
                  <a:lnTo>
                    <a:pt x="1840130" y="1736216"/>
                  </a:lnTo>
                  <a:lnTo>
                    <a:pt x="1853465" y="1735446"/>
                  </a:lnTo>
                  <a:lnTo>
                    <a:pt x="1866799" y="1734651"/>
                  </a:lnTo>
                  <a:lnTo>
                    <a:pt x="1880133" y="1733842"/>
                  </a:lnTo>
                  <a:lnTo>
                    <a:pt x="1893467" y="1733021"/>
                  </a:lnTo>
                  <a:lnTo>
                    <a:pt x="1906802" y="1732180"/>
                  </a:lnTo>
                  <a:lnTo>
                    <a:pt x="1920136" y="1731327"/>
                  </a:lnTo>
                  <a:lnTo>
                    <a:pt x="1933470" y="1730464"/>
                  </a:lnTo>
                  <a:lnTo>
                    <a:pt x="1946805" y="1729585"/>
                  </a:lnTo>
                  <a:lnTo>
                    <a:pt x="1960139" y="1728696"/>
                  </a:lnTo>
                  <a:lnTo>
                    <a:pt x="1973473" y="1727798"/>
                  </a:lnTo>
                  <a:lnTo>
                    <a:pt x="1986807" y="1726888"/>
                  </a:lnTo>
                  <a:lnTo>
                    <a:pt x="2000142" y="1725969"/>
                  </a:lnTo>
                  <a:lnTo>
                    <a:pt x="2013476" y="1725043"/>
                  </a:lnTo>
                  <a:lnTo>
                    <a:pt x="2026810" y="1724108"/>
                  </a:lnTo>
                  <a:lnTo>
                    <a:pt x="2040144" y="1723165"/>
                  </a:lnTo>
                  <a:lnTo>
                    <a:pt x="2053479" y="1722216"/>
                  </a:lnTo>
                  <a:lnTo>
                    <a:pt x="2066813" y="1721260"/>
                  </a:lnTo>
                  <a:lnTo>
                    <a:pt x="2080147" y="1720297"/>
                  </a:lnTo>
                  <a:lnTo>
                    <a:pt x="2093482" y="1719330"/>
                  </a:lnTo>
                  <a:lnTo>
                    <a:pt x="2106816" y="1718356"/>
                  </a:lnTo>
                  <a:lnTo>
                    <a:pt x="2120150" y="1717377"/>
                  </a:lnTo>
                  <a:lnTo>
                    <a:pt x="2133484" y="1716393"/>
                  </a:lnTo>
                  <a:lnTo>
                    <a:pt x="2146819" y="1715405"/>
                  </a:lnTo>
                  <a:lnTo>
                    <a:pt x="2160153" y="1714411"/>
                  </a:lnTo>
                  <a:lnTo>
                    <a:pt x="2173487" y="1713414"/>
                  </a:lnTo>
                  <a:lnTo>
                    <a:pt x="2186822" y="1712412"/>
                  </a:lnTo>
                  <a:lnTo>
                    <a:pt x="2200156" y="1711404"/>
                  </a:lnTo>
                  <a:lnTo>
                    <a:pt x="2213490" y="1710393"/>
                  </a:lnTo>
                  <a:lnTo>
                    <a:pt x="2226824" y="1709378"/>
                  </a:lnTo>
                  <a:lnTo>
                    <a:pt x="2240159" y="1708356"/>
                  </a:lnTo>
                  <a:lnTo>
                    <a:pt x="2253493" y="1707331"/>
                  </a:lnTo>
                  <a:lnTo>
                    <a:pt x="2266827" y="1706301"/>
                  </a:lnTo>
                  <a:lnTo>
                    <a:pt x="2280162" y="1705264"/>
                  </a:lnTo>
                  <a:lnTo>
                    <a:pt x="2293496" y="1704223"/>
                  </a:lnTo>
                  <a:lnTo>
                    <a:pt x="2306830" y="1703176"/>
                  </a:lnTo>
                  <a:lnTo>
                    <a:pt x="2320164" y="1702122"/>
                  </a:lnTo>
                  <a:lnTo>
                    <a:pt x="2333499" y="1701062"/>
                  </a:lnTo>
                  <a:lnTo>
                    <a:pt x="2346833" y="1699998"/>
                  </a:lnTo>
                  <a:lnTo>
                    <a:pt x="2360167" y="1698923"/>
                  </a:lnTo>
                  <a:lnTo>
                    <a:pt x="2373501" y="1697842"/>
                  </a:lnTo>
                  <a:lnTo>
                    <a:pt x="2386836" y="1696756"/>
                  </a:lnTo>
                  <a:lnTo>
                    <a:pt x="2400170" y="1695657"/>
                  </a:lnTo>
                  <a:lnTo>
                    <a:pt x="2413504" y="1694552"/>
                  </a:lnTo>
                  <a:lnTo>
                    <a:pt x="2426839" y="1693440"/>
                  </a:lnTo>
                  <a:lnTo>
                    <a:pt x="2440173" y="1692315"/>
                  </a:lnTo>
                  <a:lnTo>
                    <a:pt x="2453507" y="1691182"/>
                  </a:lnTo>
                  <a:lnTo>
                    <a:pt x="2466841" y="1690042"/>
                  </a:lnTo>
                  <a:lnTo>
                    <a:pt x="2480176" y="1688886"/>
                  </a:lnTo>
                  <a:lnTo>
                    <a:pt x="2493510" y="1687722"/>
                  </a:lnTo>
                  <a:lnTo>
                    <a:pt x="2506844" y="1686549"/>
                  </a:lnTo>
                  <a:lnTo>
                    <a:pt x="2520179" y="1685361"/>
                  </a:lnTo>
                  <a:lnTo>
                    <a:pt x="2533513" y="1684162"/>
                  </a:lnTo>
                  <a:lnTo>
                    <a:pt x="2546847" y="1682954"/>
                  </a:lnTo>
                  <a:lnTo>
                    <a:pt x="2560181" y="1681729"/>
                  </a:lnTo>
                  <a:lnTo>
                    <a:pt x="2573516" y="1680493"/>
                  </a:lnTo>
                  <a:lnTo>
                    <a:pt x="2586850" y="1679246"/>
                  </a:lnTo>
                  <a:lnTo>
                    <a:pt x="2600184" y="1677983"/>
                  </a:lnTo>
                  <a:lnTo>
                    <a:pt x="2613519" y="1676706"/>
                  </a:lnTo>
                  <a:lnTo>
                    <a:pt x="2626853" y="1675420"/>
                  </a:lnTo>
                  <a:lnTo>
                    <a:pt x="2640187" y="1674115"/>
                  </a:lnTo>
                  <a:lnTo>
                    <a:pt x="2653521" y="1672797"/>
                  </a:lnTo>
                  <a:lnTo>
                    <a:pt x="2666856" y="1671468"/>
                  </a:lnTo>
                  <a:lnTo>
                    <a:pt x="2680190" y="1670121"/>
                  </a:lnTo>
                  <a:lnTo>
                    <a:pt x="2693524" y="1668759"/>
                  </a:lnTo>
                  <a:lnTo>
                    <a:pt x="2706859" y="1667386"/>
                  </a:lnTo>
                  <a:lnTo>
                    <a:pt x="2720193" y="1665995"/>
                  </a:lnTo>
                  <a:lnTo>
                    <a:pt x="2733527" y="1664588"/>
                  </a:lnTo>
                  <a:lnTo>
                    <a:pt x="2746861" y="1663170"/>
                  </a:lnTo>
                  <a:lnTo>
                    <a:pt x="2760196" y="1661734"/>
                  </a:lnTo>
                  <a:lnTo>
                    <a:pt x="2773530" y="1660281"/>
                  </a:lnTo>
                  <a:lnTo>
                    <a:pt x="2786864" y="1658816"/>
                  </a:lnTo>
                  <a:lnTo>
                    <a:pt x="2800198" y="1657335"/>
                  </a:lnTo>
                  <a:lnTo>
                    <a:pt x="2813533" y="1655834"/>
                  </a:lnTo>
                  <a:lnTo>
                    <a:pt x="2826867" y="1654322"/>
                  </a:lnTo>
                  <a:lnTo>
                    <a:pt x="2840201" y="1652792"/>
                  </a:lnTo>
                  <a:lnTo>
                    <a:pt x="2853536" y="1651243"/>
                  </a:lnTo>
                  <a:lnTo>
                    <a:pt x="2866870" y="1649681"/>
                  </a:lnTo>
                  <a:lnTo>
                    <a:pt x="2880204" y="1648102"/>
                  </a:lnTo>
                  <a:lnTo>
                    <a:pt x="2893538" y="1646502"/>
                  </a:lnTo>
                  <a:lnTo>
                    <a:pt x="2906873" y="1644888"/>
                  </a:lnTo>
                  <a:lnTo>
                    <a:pt x="2920207" y="1643257"/>
                  </a:lnTo>
                  <a:lnTo>
                    <a:pt x="2933541" y="1641602"/>
                  </a:lnTo>
                  <a:lnTo>
                    <a:pt x="2946876" y="1639933"/>
                  </a:lnTo>
                  <a:lnTo>
                    <a:pt x="2960210" y="1638246"/>
                  </a:lnTo>
                  <a:lnTo>
                    <a:pt x="2973544" y="1636533"/>
                  </a:lnTo>
                  <a:lnTo>
                    <a:pt x="2986878" y="1634803"/>
                  </a:lnTo>
                  <a:lnTo>
                    <a:pt x="3000213" y="1633056"/>
                  </a:lnTo>
                  <a:lnTo>
                    <a:pt x="3013547" y="1631278"/>
                  </a:lnTo>
                  <a:lnTo>
                    <a:pt x="3026881" y="1629482"/>
                  </a:lnTo>
                  <a:lnTo>
                    <a:pt x="3040216" y="1627667"/>
                  </a:lnTo>
                  <a:lnTo>
                    <a:pt x="3053550" y="1625816"/>
                  </a:lnTo>
                  <a:lnTo>
                    <a:pt x="3066884" y="1623945"/>
                  </a:lnTo>
                  <a:lnTo>
                    <a:pt x="3080218" y="1622054"/>
                  </a:lnTo>
                  <a:lnTo>
                    <a:pt x="3093553" y="1620120"/>
                  </a:lnTo>
                  <a:lnTo>
                    <a:pt x="3106887" y="1618164"/>
                  </a:lnTo>
                  <a:lnTo>
                    <a:pt x="3120221" y="1616184"/>
                  </a:lnTo>
                  <a:lnTo>
                    <a:pt x="3133556" y="1614157"/>
                  </a:lnTo>
                  <a:lnTo>
                    <a:pt x="3146890" y="1612102"/>
                  </a:lnTo>
                  <a:lnTo>
                    <a:pt x="3160224" y="1610020"/>
                  </a:lnTo>
                  <a:lnTo>
                    <a:pt x="3173558" y="1607885"/>
                  </a:lnTo>
                  <a:lnTo>
                    <a:pt x="3186893" y="1605715"/>
                  </a:lnTo>
                  <a:lnTo>
                    <a:pt x="3200227" y="1603514"/>
                  </a:lnTo>
                  <a:lnTo>
                    <a:pt x="3213561" y="1601254"/>
                  </a:lnTo>
                  <a:lnTo>
                    <a:pt x="3226895" y="1598952"/>
                  </a:lnTo>
                  <a:lnTo>
                    <a:pt x="3240230" y="1596613"/>
                  </a:lnTo>
                  <a:lnTo>
                    <a:pt x="3253564" y="1594208"/>
                  </a:lnTo>
                  <a:lnTo>
                    <a:pt x="3266898" y="1591751"/>
                  </a:lnTo>
                  <a:lnTo>
                    <a:pt x="3280233" y="1589253"/>
                  </a:lnTo>
                  <a:lnTo>
                    <a:pt x="3293567" y="1586680"/>
                  </a:lnTo>
                  <a:lnTo>
                    <a:pt x="3306901" y="1584045"/>
                  </a:lnTo>
                  <a:lnTo>
                    <a:pt x="3320235" y="1581362"/>
                  </a:lnTo>
                  <a:lnTo>
                    <a:pt x="3333570" y="1578597"/>
                  </a:lnTo>
                  <a:lnTo>
                    <a:pt x="3346904" y="1575757"/>
                  </a:lnTo>
                  <a:lnTo>
                    <a:pt x="3360238" y="1572861"/>
                  </a:lnTo>
                  <a:lnTo>
                    <a:pt x="3373573" y="1569875"/>
                  </a:lnTo>
                  <a:lnTo>
                    <a:pt x="3386907" y="1566801"/>
                  </a:lnTo>
                  <a:lnTo>
                    <a:pt x="3400241" y="1563663"/>
                  </a:lnTo>
                  <a:lnTo>
                    <a:pt x="3413575" y="1560427"/>
                  </a:lnTo>
                  <a:lnTo>
                    <a:pt x="3426910" y="1557087"/>
                  </a:lnTo>
                  <a:lnTo>
                    <a:pt x="3440244" y="1553673"/>
                  </a:lnTo>
                  <a:lnTo>
                    <a:pt x="3453578" y="1550154"/>
                  </a:lnTo>
                  <a:lnTo>
                    <a:pt x="3466913" y="1546514"/>
                  </a:lnTo>
                  <a:lnTo>
                    <a:pt x="3480247" y="1542792"/>
                  </a:lnTo>
                  <a:lnTo>
                    <a:pt x="3493581" y="1538956"/>
                  </a:lnTo>
                  <a:lnTo>
                    <a:pt x="3506915" y="1534980"/>
                  </a:lnTo>
                  <a:lnTo>
                    <a:pt x="3520250" y="1530913"/>
                  </a:lnTo>
                  <a:lnTo>
                    <a:pt x="3533584" y="1526726"/>
                  </a:lnTo>
                  <a:lnTo>
                    <a:pt x="3546918" y="1522378"/>
                  </a:lnTo>
                  <a:lnTo>
                    <a:pt x="3560252" y="1517929"/>
                  </a:lnTo>
                  <a:lnTo>
                    <a:pt x="3573587" y="1513353"/>
                  </a:lnTo>
                  <a:lnTo>
                    <a:pt x="3586921" y="1508595"/>
                  </a:lnTo>
                  <a:lnTo>
                    <a:pt x="3600255" y="1503727"/>
                  </a:lnTo>
                  <a:lnTo>
                    <a:pt x="3613590" y="1498727"/>
                  </a:lnTo>
                  <a:lnTo>
                    <a:pt x="3626924" y="1493522"/>
                  </a:lnTo>
                  <a:lnTo>
                    <a:pt x="3640258" y="1488198"/>
                  </a:lnTo>
                  <a:lnTo>
                    <a:pt x="3653592" y="1482737"/>
                  </a:lnTo>
                  <a:lnTo>
                    <a:pt x="3666927" y="1477049"/>
                  </a:lnTo>
                  <a:lnTo>
                    <a:pt x="3680261" y="1471232"/>
                  </a:lnTo>
                  <a:lnTo>
                    <a:pt x="3693595" y="1465276"/>
                  </a:lnTo>
                  <a:lnTo>
                    <a:pt x="3706930" y="1459070"/>
                  </a:lnTo>
                  <a:lnTo>
                    <a:pt x="3720264" y="1452725"/>
                  </a:lnTo>
                  <a:lnTo>
                    <a:pt x="3733598" y="1446241"/>
                  </a:lnTo>
                  <a:lnTo>
                    <a:pt x="3746932" y="1439483"/>
                  </a:lnTo>
                  <a:lnTo>
                    <a:pt x="3760267" y="1432579"/>
                  </a:lnTo>
                  <a:lnTo>
                    <a:pt x="3773601" y="1425530"/>
                  </a:lnTo>
                  <a:lnTo>
                    <a:pt x="3786935" y="1418198"/>
                  </a:lnTo>
                  <a:lnTo>
                    <a:pt x="3800270" y="1410706"/>
                  </a:lnTo>
                  <a:lnTo>
                    <a:pt x="3813604" y="1403061"/>
                  </a:lnTo>
                  <a:lnTo>
                    <a:pt x="3826938" y="1395132"/>
                  </a:lnTo>
                  <a:lnTo>
                    <a:pt x="3840272" y="1387027"/>
                  </a:lnTo>
                  <a:lnTo>
                    <a:pt x="3853607" y="1378765"/>
                  </a:lnTo>
                  <a:lnTo>
                    <a:pt x="3866941" y="1370218"/>
                  </a:lnTo>
                  <a:lnTo>
                    <a:pt x="3880275" y="1361482"/>
                  </a:lnTo>
                  <a:lnTo>
                    <a:pt x="3893610" y="1352583"/>
                  </a:lnTo>
                  <a:lnTo>
                    <a:pt x="3906944" y="1343404"/>
                  </a:lnTo>
                  <a:lnTo>
                    <a:pt x="3920278" y="1334023"/>
                  </a:lnTo>
                  <a:lnTo>
                    <a:pt x="3933612" y="1324477"/>
                  </a:lnTo>
                  <a:lnTo>
                    <a:pt x="3946947" y="1314657"/>
                  </a:lnTo>
                  <a:lnTo>
                    <a:pt x="3960281" y="1304624"/>
                  </a:lnTo>
                  <a:lnTo>
                    <a:pt x="3973615" y="1294427"/>
                  </a:lnTo>
                  <a:lnTo>
                    <a:pt x="3986949" y="1283964"/>
                  </a:lnTo>
                  <a:lnTo>
                    <a:pt x="4000284" y="1273281"/>
                  </a:lnTo>
                  <a:lnTo>
                    <a:pt x="4013618" y="1262435"/>
                  </a:lnTo>
                  <a:lnTo>
                    <a:pt x="4026952" y="1251336"/>
                  </a:lnTo>
                  <a:lnTo>
                    <a:pt x="4040287" y="1240012"/>
                  </a:lnTo>
                  <a:lnTo>
                    <a:pt x="4053621" y="1228529"/>
                  </a:lnTo>
                  <a:lnTo>
                    <a:pt x="4066955" y="1216808"/>
                  </a:lnTo>
                  <a:lnTo>
                    <a:pt x="4080289" y="1204862"/>
                  </a:lnTo>
                  <a:lnTo>
                    <a:pt x="4093624" y="1192762"/>
                  </a:lnTo>
                  <a:lnTo>
                    <a:pt x="4106958" y="1180443"/>
                  </a:lnTo>
                  <a:lnTo>
                    <a:pt x="4120292" y="1167901"/>
                  </a:lnTo>
                  <a:lnTo>
                    <a:pt x="4133627" y="1155214"/>
                  </a:lnTo>
                  <a:lnTo>
                    <a:pt x="4146961" y="1142330"/>
                  </a:lnTo>
                  <a:lnTo>
                    <a:pt x="4160295" y="1129230"/>
                  </a:lnTo>
                  <a:lnTo>
                    <a:pt x="4173629" y="1115996"/>
                  </a:lnTo>
                  <a:lnTo>
                    <a:pt x="4186964" y="1102588"/>
                  </a:lnTo>
                  <a:lnTo>
                    <a:pt x="4200298" y="1088976"/>
                  </a:lnTo>
                  <a:lnTo>
                    <a:pt x="4213632" y="1075243"/>
                  </a:lnTo>
                  <a:lnTo>
                    <a:pt x="4226967" y="1061362"/>
                  </a:lnTo>
                  <a:lnTo>
                    <a:pt x="4240301" y="1047295"/>
                  </a:lnTo>
                  <a:lnTo>
                    <a:pt x="4253635" y="1033123"/>
                  </a:lnTo>
                  <a:lnTo>
                    <a:pt x="4266969" y="1018829"/>
                  </a:lnTo>
                  <a:lnTo>
                    <a:pt x="4280304" y="1004372"/>
                  </a:lnTo>
                  <a:lnTo>
                    <a:pt x="4293638" y="989829"/>
                  </a:lnTo>
                  <a:lnTo>
                    <a:pt x="4306972" y="975191"/>
                  </a:lnTo>
                  <a:lnTo>
                    <a:pt x="4320306" y="960419"/>
                  </a:lnTo>
                  <a:lnTo>
                    <a:pt x="4333641" y="945583"/>
                  </a:lnTo>
                  <a:lnTo>
                    <a:pt x="4346975" y="930677"/>
                  </a:lnTo>
                  <a:lnTo>
                    <a:pt x="4360309" y="915674"/>
                  </a:lnTo>
                  <a:lnTo>
                    <a:pt x="4373644" y="900629"/>
                  </a:lnTo>
                  <a:lnTo>
                    <a:pt x="4386978" y="885541"/>
                  </a:lnTo>
                  <a:lnTo>
                    <a:pt x="4400312" y="870398"/>
                  </a:lnTo>
                  <a:lnTo>
                    <a:pt x="4413646" y="855237"/>
                  </a:lnTo>
                  <a:lnTo>
                    <a:pt x="4426981" y="840059"/>
                  </a:lnTo>
                  <a:lnTo>
                    <a:pt x="4440315" y="824872"/>
                  </a:lnTo>
                  <a:lnTo>
                    <a:pt x="4453649" y="809694"/>
                  </a:lnTo>
                  <a:lnTo>
                    <a:pt x="4466984" y="794525"/>
                  </a:lnTo>
                  <a:lnTo>
                    <a:pt x="4480318" y="779396"/>
                  </a:lnTo>
                  <a:lnTo>
                    <a:pt x="4493652" y="764304"/>
                  </a:lnTo>
                  <a:lnTo>
                    <a:pt x="4506986" y="749250"/>
                  </a:lnTo>
                  <a:lnTo>
                    <a:pt x="4520321" y="734282"/>
                  </a:lnTo>
                  <a:lnTo>
                    <a:pt x="4533655" y="719386"/>
                  </a:lnTo>
                  <a:lnTo>
                    <a:pt x="4546989" y="704554"/>
                  </a:lnTo>
                  <a:lnTo>
                    <a:pt x="4560324" y="689855"/>
                  </a:lnTo>
                  <a:lnTo>
                    <a:pt x="4573658" y="675265"/>
                  </a:lnTo>
                  <a:lnTo>
                    <a:pt x="4586992" y="660767"/>
                  </a:lnTo>
                  <a:lnTo>
                    <a:pt x="4600326" y="646445"/>
                  </a:lnTo>
                  <a:lnTo>
                    <a:pt x="4613661" y="632271"/>
                  </a:lnTo>
                  <a:lnTo>
                    <a:pt x="4626995" y="618220"/>
                  </a:lnTo>
                  <a:lnTo>
                    <a:pt x="4640329" y="604383"/>
                  </a:lnTo>
                  <a:lnTo>
                    <a:pt x="4653664" y="590739"/>
                  </a:lnTo>
                  <a:lnTo>
                    <a:pt x="4666998" y="577245"/>
                  </a:lnTo>
                  <a:lnTo>
                    <a:pt x="4680332" y="564001"/>
                  </a:lnTo>
                  <a:lnTo>
                    <a:pt x="4693666" y="550995"/>
                  </a:lnTo>
                  <a:lnTo>
                    <a:pt x="4707001" y="538168"/>
                  </a:lnTo>
                  <a:lnTo>
                    <a:pt x="4720335" y="525623"/>
                  </a:lnTo>
                  <a:lnTo>
                    <a:pt x="4733669" y="513363"/>
                  </a:lnTo>
                  <a:lnTo>
                    <a:pt x="4747003" y="501310"/>
                  </a:lnTo>
                  <a:lnTo>
                    <a:pt x="4760338" y="489565"/>
                  </a:lnTo>
                  <a:lnTo>
                    <a:pt x="4773672" y="478156"/>
                  </a:lnTo>
                  <a:lnTo>
                    <a:pt x="4787006" y="466978"/>
                  </a:lnTo>
                  <a:lnTo>
                    <a:pt x="4800341" y="456131"/>
                  </a:lnTo>
                  <a:lnTo>
                    <a:pt x="4813675" y="445671"/>
                  </a:lnTo>
                  <a:lnTo>
                    <a:pt x="4827009" y="435467"/>
                  </a:lnTo>
                  <a:lnTo>
                    <a:pt x="4840343" y="425611"/>
                  </a:lnTo>
                  <a:lnTo>
                    <a:pt x="4853678" y="416192"/>
                  </a:lnTo>
                  <a:lnTo>
                    <a:pt x="4867012" y="407053"/>
                  </a:lnTo>
                  <a:lnTo>
                    <a:pt x="4880346" y="398274"/>
                  </a:lnTo>
                  <a:lnTo>
                    <a:pt x="4893681" y="389984"/>
                  </a:lnTo>
                  <a:lnTo>
                    <a:pt x="4907015" y="381993"/>
                  </a:lnTo>
                  <a:lnTo>
                    <a:pt x="4920349" y="374372"/>
                  </a:lnTo>
                  <a:lnTo>
                    <a:pt x="4933683" y="367289"/>
                  </a:lnTo>
                  <a:lnTo>
                    <a:pt x="4947018" y="360524"/>
                  </a:lnTo>
                  <a:lnTo>
                    <a:pt x="4960352" y="354133"/>
                  </a:lnTo>
                  <a:lnTo>
                    <a:pt x="4973686" y="348327"/>
                  </a:lnTo>
                  <a:lnTo>
                    <a:pt x="4987021" y="342858"/>
                  </a:lnTo>
                  <a:lnTo>
                    <a:pt x="5000355" y="337760"/>
                  </a:lnTo>
                  <a:lnTo>
                    <a:pt x="5013689" y="333295"/>
                  </a:lnTo>
                  <a:lnTo>
                    <a:pt x="5027023" y="329179"/>
                  </a:lnTo>
                  <a:lnTo>
                    <a:pt x="5040358" y="325431"/>
                  </a:lnTo>
                  <a:lnTo>
                    <a:pt x="5053692" y="322358"/>
                  </a:lnTo>
                  <a:lnTo>
                    <a:pt x="5067026" y="319647"/>
                  </a:lnTo>
                  <a:lnTo>
                    <a:pt x="5080361" y="317298"/>
                  </a:lnTo>
                  <a:lnTo>
                    <a:pt x="5093695" y="315656"/>
                  </a:lnTo>
                  <a:lnTo>
                    <a:pt x="5107029" y="314389"/>
                  </a:lnTo>
                  <a:lnTo>
                    <a:pt x="5120363" y="313493"/>
                  </a:lnTo>
                  <a:lnTo>
                    <a:pt x="5133698" y="313297"/>
                  </a:lnTo>
                  <a:lnTo>
                    <a:pt x="5147032" y="313503"/>
                  </a:lnTo>
                  <a:lnTo>
                    <a:pt x="5160366" y="314085"/>
                  </a:lnTo>
                  <a:lnTo>
                    <a:pt x="5173700" y="315354"/>
                  </a:lnTo>
                  <a:lnTo>
                    <a:pt x="5187035" y="317050"/>
                  </a:lnTo>
                  <a:lnTo>
                    <a:pt x="5200369" y="319125"/>
                  </a:lnTo>
                  <a:lnTo>
                    <a:pt x="5213703" y="321866"/>
                  </a:lnTo>
                  <a:lnTo>
                    <a:pt x="5227038" y="325057"/>
                  </a:lnTo>
                  <a:lnTo>
                    <a:pt x="5240372" y="328625"/>
                  </a:lnTo>
                  <a:lnTo>
                    <a:pt x="5253706" y="332836"/>
                  </a:lnTo>
                  <a:lnTo>
                    <a:pt x="5267040" y="337512"/>
                  </a:lnTo>
                  <a:lnTo>
                    <a:pt x="5280375" y="342563"/>
                  </a:lnTo>
                  <a:lnTo>
                    <a:pt x="5293709" y="348225"/>
                  </a:lnTo>
                  <a:lnTo>
                    <a:pt x="5307043" y="354365"/>
                  </a:lnTo>
                  <a:lnTo>
                    <a:pt x="5320378" y="360873"/>
                  </a:lnTo>
                  <a:lnTo>
                    <a:pt x="5333712" y="367956"/>
                  </a:lnTo>
                  <a:lnTo>
                    <a:pt x="5347046" y="375524"/>
                  </a:lnTo>
                  <a:lnTo>
                    <a:pt x="5360380" y="383448"/>
                  </a:lnTo>
                  <a:lnTo>
                    <a:pt x="5373715" y="391909"/>
                  </a:lnTo>
                  <a:lnTo>
                    <a:pt x="5387049" y="400856"/>
                  </a:lnTo>
                  <a:lnTo>
                    <a:pt x="5400383" y="410143"/>
                  </a:lnTo>
                  <a:lnTo>
                    <a:pt x="5413718" y="419923"/>
                  </a:lnTo>
                  <a:lnTo>
                    <a:pt x="5427052" y="430184"/>
                  </a:lnTo>
                  <a:lnTo>
                    <a:pt x="5440386" y="440766"/>
                  </a:lnTo>
                  <a:lnTo>
                    <a:pt x="5453720" y="451795"/>
                  </a:lnTo>
                  <a:lnTo>
                    <a:pt x="5467055" y="463293"/>
                  </a:lnTo>
                  <a:lnTo>
                    <a:pt x="5480389" y="475089"/>
                  </a:lnTo>
                  <a:lnTo>
                    <a:pt x="5493723" y="487284"/>
                  </a:lnTo>
                  <a:lnTo>
                    <a:pt x="5507057" y="499926"/>
                  </a:lnTo>
                  <a:lnTo>
                    <a:pt x="5520392" y="512842"/>
                  </a:lnTo>
                  <a:lnTo>
                    <a:pt x="5533726" y="526107"/>
                  </a:lnTo>
                  <a:lnTo>
                    <a:pt x="5547060" y="539791"/>
                  </a:lnTo>
                  <a:lnTo>
                    <a:pt x="5560395" y="553721"/>
                  </a:lnTo>
                  <a:lnTo>
                    <a:pt x="5573729" y="567949"/>
                  </a:lnTo>
                  <a:lnTo>
                    <a:pt x="5587063" y="582562"/>
                  </a:lnTo>
                  <a:lnTo>
                    <a:pt x="5600397" y="597388"/>
                  </a:lnTo>
                  <a:lnTo>
                    <a:pt x="5613732" y="612464"/>
                  </a:lnTo>
                  <a:lnTo>
                    <a:pt x="5627066" y="627882"/>
                  </a:lnTo>
                  <a:lnTo>
                    <a:pt x="5640400" y="643481"/>
                  </a:lnTo>
                  <a:lnTo>
                    <a:pt x="5653735" y="659280"/>
                  </a:lnTo>
                  <a:lnTo>
                    <a:pt x="5667069" y="675373"/>
                  </a:lnTo>
                  <a:lnTo>
                    <a:pt x="5680403" y="691613"/>
                  </a:lnTo>
                  <a:lnTo>
                    <a:pt x="5693737" y="708006"/>
                  </a:lnTo>
                  <a:lnTo>
                    <a:pt x="5707072" y="724639"/>
                  </a:lnTo>
                  <a:lnTo>
                    <a:pt x="5720406" y="741382"/>
                  </a:lnTo>
                  <a:lnTo>
                    <a:pt x="5733740" y="758237"/>
                  </a:lnTo>
                  <a:lnTo>
                    <a:pt x="5747075" y="775271"/>
                  </a:lnTo>
                  <a:lnTo>
                    <a:pt x="5760409" y="792380"/>
                  </a:lnTo>
                  <a:lnTo>
                    <a:pt x="5773743" y="809564"/>
                  </a:lnTo>
                  <a:lnTo>
                    <a:pt x="5787077" y="826857"/>
                  </a:lnTo>
                  <a:lnTo>
                    <a:pt x="5800412" y="844194"/>
                  </a:lnTo>
                  <a:lnTo>
                    <a:pt x="5813746" y="861569"/>
                  </a:lnTo>
                  <a:lnTo>
                    <a:pt x="5827080" y="878989"/>
                  </a:lnTo>
                  <a:lnTo>
                    <a:pt x="5840415" y="896417"/>
                  </a:lnTo>
                  <a:lnTo>
                    <a:pt x="5853749" y="913850"/>
                  </a:lnTo>
                  <a:lnTo>
                    <a:pt x="5867083" y="931267"/>
                  </a:lnTo>
                  <a:lnTo>
                    <a:pt x="5880417" y="948656"/>
                  </a:lnTo>
                  <a:lnTo>
                    <a:pt x="5893752" y="966017"/>
                  </a:lnTo>
                  <a:lnTo>
                    <a:pt x="5907086" y="983309"/>
                  </a:lnTo>
                  <a:lnTo>
                    <a:pt x="5920420" y="1000534"/>
                  </a:lnTo>
                  <a:lnTo>
                    <a:pt x="5933754" y="1017701"/>
                  </a:lnTo>
                  <a:lnTo>
                    <a:pt x="5947089" y="1034753"/>
                  </a:lnTo>
                  <a:lnTo>
                    <a:pt x="5960423" y="1051699"/>
                  </a:lnTo>
                  <a:lnTo>
                    <a:pt x="5973757" y="1068559"/>
                  </a:lnTo>
                  <a:lnTo>
                    <a:pt x="5987092" y="1085266"/>
                  </a:lnTo>
                  <a:lnTo>
                    <a:pt x="6000426" y="1101829"/>
                  </a:lnTo>
                  <a:lnTo>
                    <a:pt x="6013760" y="1118279"/>
                  </a:lnTo>
                  <a:lnTo>
                    <a:pt x="6027094" y="1134546"/>
                  </a:lnTo>
                  <a:lnTo>
                    <a:pt x="6040429" y="1150632"/>
                  </a:lnTo>
                  <a:lnTo>
                    <a:pt x="6053763" y="1166584"/>
                  </a:lnTo>
                  <a:lnTo>
                    <a:pt x="6067097" y="1182328"/>
                  </a:lnTo>
                  <a:lnTo>
                    <a:pt x="6080432" y="1197856"/>
                  </a:lnTo>
                  <a:lnTo>
                    <a:pt x="6093766" y="1213231"/>
                  </a:lnTo>
                  <a:lnTo>
                    <a:pt x="6107100" y="1228382"/>
                  </a:lnTo>
                  <a:lnTo>
                    <a:pt x="6120434" y="1243284"/>
                  </a:lnTo>
                  <a:lnTo>
                    <a:pt x="6133769" y="1258018"/>
                  </a:lnTo>
                  <a:lnTo>
                    <a:pt x="6147103" y="1272517"/>
                  </a:lnTo>
                  <a:lnTo>
                    <a:pt x="6160437" y="1286738"/>
                  </a:lnTo>
                  <a:lnTo>
                    <a:pt x="6173772" y="1300780"/>
                  </a:lnTo>
                  <a:lnTo>
                    <a:pt x="6187106" y="1314582"/>
                  </a:lnTo>
                  <a:lnTo>
                    <a:pt x="6200440" y="1328081"/>
                  </a:lnTo>
                  <a:lnTo>
                    <a:pt x="6213774" y="1341392"/>
                  </a:lnTo>
                  <a:lnTo>
                    <a:pt x="6227109" y="1354464"/>
                  </a:lnTo>
                  <a:lnTo>
                    <a:pt x="6240443" y="1367211"/>
                  </a:lnTo>
                  <a:lnTo>
                    <a:pt x="6253777" y="1379764"/>
                  </a:lnTo>
                  <a:lnTo>
                    <a:pt x="6267112" y="1392084"/>
                  </a:lnTo>
                  <a:lnTo>
                    <a:pt x="6280446" y="1404062"/>
                  </a:lnTo>
                  <a:lnTo>
                    <a:pt x="6293780" y="1415843"/>
                  </a:lnTo>
                  <a:lnTo>
                    <a:pt x="6307114" y="1427399"/>
                  </a:lnTo>
                  <a:lnTo>
                    <a:pt x="6320449" y="1438601"/>
                  </a:lnTo>
                  <a:lnTo>
                    <a:pt x="6333783" y="1449605"/>
                  </a:lnTo>
                  <a:lnTo>
                    <a:pt x="6347117" y="1460397"/>
                  </a:lnTo>
                  <a:lnTo>
                    <a:pt x="6360451" y="1470825"/>
                  </a:lnTo>
                  <a:lnTo>
                    <a:pt x="6373786" y="1481058"/>
                  </a:lnTo>
                  <a:lnTo>
                    <a:pt x="6387120" y="1491093"/>
                  </a:lnTo>
                  <a:lnTo>
                    <a:pt x="6400454" y="1500758"/>
                  </a:lnTo>
                  <a:lnTo>
                    <a:pt x="6413789" y="1510234"/>
                  </a:lnTo>
                  <a:lnTo>
                    <a:pt x="6427123" y="1519519"/>
                  </a:lnTo>
                  <a:lnTo>
                    <a:pt x="6440457" y="1528447"/>
                  </a:lnTo>
                  <a:lnTo>
                    <a:pt x="6453791" y="1537184"/>
                  </a:lnTo>
                  <a:lnTo>
                    <a:pt x="6467126" y="1545737"/>
                  </a:lnTo>
                  <a:lnTo>
                    <a:pt x="6480460" y="1553955"/>
                  </a:lnTo>
                  <a:lnTo>
                    <a:pt x="6493794" y="1561980"/>
                  </a:lnTo>
                  <a:lnTo>
                    <a:pt x="6507129" y="1569828"/>
                  </a:lnTo>
                  <a:lnTo>
                    <a:pt x="6520463" y="1577365"/>
                  </a:lnTo>
                  <a:lnTo>
                    <a:pt x="6533797" y="1584707"/>
                  </a:lnTo>
                  <a:lnTo>
                    <a:pt x="6547131" y="1591881"/>
                  </a:lnTo>
                  <a:lnTo>
                    <a:pt x="6560466" y="1598768"/>
                  </a:lnTo>
                  <a:lnTo>
                    <a:pt x="6573800" y="1605461"/>
                  </a:lnTo>
                  <a:lnTo>
                    <a:pt x="6587134" y="1611994"/>
                  </a:lnTo>
                  <a:lnTo>
                    <a:pt x="6600469" y="1618265"/>
                  </a:lnTo>
                  <a:lnTo>
                    <a:pt x="6613803" y="1624343"/>
                  </a:lnTo>
                  <a:lnTo>
                    <a:pt x="6627137" y="1630272"/>
                  </a:lnTo>
                  <a:lnTo>
                    <a:pt x="6640471" y="1635962"/>
                  </a:lnTo>
                  <a:lnTo>
                    <a:pt x="6653806" y="1641463"/>
                  </a:lnTo>
                  <a:lnTo>
                    <a:pt x="6667140" y="1646824"/>
                  </a:lnTo>
                  <a:lnTo>
                    <a:pt x="6680474" y="1651969"/>
                  </a:lnTo>
                  <a:lnTo>
                    <a:pt x="6693808" y="1656931"/>
                  </a:lnTo>
                  <a:lnTo>
                    <a:pt x="6707143" y="1661761"/>
                  </a:lnTo>
                  <a:lnTo>
                    <a:pt x="6720477" y="1666398"/>
                  </a:lnTo>
                  <a:lnTo>
                    <a:pt x="6733811" y="1670856"/>
                  </a:lnTo>
                  <a:lnTo>
                    <a:pt x="6747146" y="1675193"/>
                  </a:lnTo>
                  <a:lnTo>
                    <a:pt x="6760480" y="1679357"/>
                  </a:lnTo>
                  <a:lnTo>
                    <a:pt x="6773814" y="1683350"/>
                  </a:lnTo>
                  <a:lnTo>
                    <a:pt x="6787148" y="1687230"/>
                  </a:lnTo>
                  <a:lnTo>
                    <a:pt x="6800483" y="1690956"/>
                  </a:lnTo>
                  <a:lnTo>
                    <a:pt x="6813817" y="1694518"/>
                  </a:lnTo>
                  <a:lnTo>
                    <a:pt x="6813817" y="1767720"/>
                  </a:lnTo>
                  <a:lnTo>
                    <a:pt x="6800483" y="1767720"/>
                  </a:lnTo>
                  <a:lnTo>
                    <a:pt x="6787148" y="1767720"/>
                  </a:lnTo>
                  <a:lnTo>
                    <a:pt x="6773814" y="1767720"/>
                  </a:lnTo>
                  <a:lnTo>
                    <a:pt x="6760480" y="1767720"/>
                  </a:lnTo>
                  <a:lnTo>
                    <a:pt x="6747146" y="1767720"/>
                  </a:lnTo>
                  <a:lnTo>
                    <a:pt x="6733811" y="1767720"/>
                  </a:lnTo>
                  <a:lnTo>
                    <a:pt x="6720477" y="1767720"/>
                  </a:lnTo>
                  <a:lnTo>
                    <a:pt x="6707143" y="1767720"/>
                  </a:lnTo>
                  <a:lnTo>
                    <a:pt x="6693808" y="1767720"/>
                  </a:lnTo>
                  <a:lnTo>
                    <a:pt x="6680474" y="1767720"/>
                  </a:lnTo>
                  <a:lnTo>
                    <a:pt x="6667140" y="1767720"/>
                  </a:lnTo>
                  <a:lnTo>
                    <a:pt x="6653806" y="1767720"/>
                  </a:lnTo>
                  <a:lnTo>
                    <a:pt x="6640471" y="1767720"/>
                  </a:lnTo>
                  <a:lnTo>
                    <a:pt x="6627137" y="1767720"/>
                  </a:lnTo>
                  <a:lnTo>
                    <a:pt x="6613803" y="1767720"/>
                  </a:lnTo>
                  <a:lnTo>
                    <a:pt x="6600469" y="1767720"/>
                  </a:lnTo>
                  <a:lnTo>
                    <a:pt x="6587134" y="1767720"/>
                  </a:lnTo>
                  <a:lnTo>
                    <a:pt x="6573800" y="1767720"/>
                  </a:lnTo>
                  <a:lnTo>
                    <a:pt x="6560466" y="1767720"/>
                  </a:lnTo>
                  <a:lnTo>
                    <a:pt x="6547131" y="1767720"/>
                  </a:lnTo>
                  <a:lnTo>
                    <a:pt x="6533797" y="1767720"/>
                  </a:lnTo>
                  <a:lnTo>
                    <a:pt x="6520463" y="1767720"/>
                  </a:lnTo>
                  <a:lnTo>
                    <a:pt x="6507129" y="1767720"/>
                  </a:lnTo>
                  <a:lnTo>
                    <a:pt x="6493794" y="1767720"/>
                  </a:lnTo>
                  <a:lnTo>
                    <a:pt x="6480460" y="1767720"/>
                  </a:lnTo>
                  <a:lnTo>
                    <a:pt x="6467126" y="1767720"/>
                  </a:lnTo>
                  <a:lnTo>
                    <a:pt x="6453791" y="1767720"/>
                  </a:lnTo>
                  <a:lnTo>
                    <a:pt x="6440457" y="1767720"/>
                  </a:lnTo>
                  <a:lnTo>
                    <a:pt x="6427123" y="1767720"/>
                  </a:lnTo>
                  <a:lnTo>
                    <a:pt x="6413789" y="1767720"/>
                  </a:lnTo>
                  <a:lnTo>
                    <a:pt x="6400454" y="1767720"/>
                  </a:lnTo>
                  <a:lnTo>
                    <a:pt x="6387120" y="1767720"/>
                  </a:lnTo>
                  <a:lnTo>
                    <a:pt x="6373786" y="1767720"/>
                  </a:lnTo>
                  <a:lnTo>
                    <a:pt x="6360451" y="1767720"/>
                  </a:lnTo>
                  <a:lnTo>
                    <a:pt x="6347117" y="1767720"/>
                  </a:lnTo>
                  <a:lnTo>
                    <a:pt x="6333783" y="1767720"/>
                  </a:lnTo>
                  <a:lnTo>
                    <a:pt x="6320449" y="1767720"/>
                  </a:lnTo>
                  <a:lnTo>
                    <a:pt x="6307114" y="1767720"/>
                  </a:lnTo>
                  <a:lnTo>
                    <a:pt x="6293780" y="1767720"/>
                  </a:lnTo>
                  <a:lnTo>
                    <a:pt x="6280446" y="1767720"/>
                  </a:lnTo>
                  <a:lnTo>
                    <a:pt x="6267112" y="1767720"/>
                  </a:lnTo>
                  <a:lnTo>
                    <a:pt x="6253777" y="1767720"/>
                  </a:lnTo>
                  <a:lnTo>
                    <a:pt x="6240443" y="1767720"/>
                  </a:lnTo>
                  <a:lnTo>
                    <a:pt x="6227109" y="1767720"/>
                  </a:lnTo>
                  <a:lnTo>
                    <a:pt x="6213774" y="1767720"/>
                  </a:lnTo>
                  <a:lnTo>
                    <a:pt x="6200440" y="1767720"/>
                  </a:lnTo>
                  <a:lnTo>
                    <a:pt x="6187106" y="1767720"/>
                  </a:lnTo>
                  <a:lnTo>
                    <a:pt x="6173772" y="1767720"/>
                  </a:lnTo>
                  <a:lnTo>
                    <a:pt x="6160437" y="1767720"/>
                  </a:lnTo>
                  <a:lnTo>
                    <a:pt x="6147103" y="1767720"/>
                  </a:lnTo>
                  <a:lnTo>
                    <a:pt x="6133769" y="1767720"/>
                  </a:lnTo>
                  <a:lnTo>
                    <a:pt x="6120434" y="1767720"/>
                  </a:lnTo>
                  <a:lnTo>
                    <a:pt x="6107100" y="1767720"/>
                  </a:lnTo>
                  <a:lnTo>
                    <a:pt x="6093766" y="1767720"/>
                  </a:lnTo>
                  <a:lnTo>
                    <a:pt x="6080432" y="1767720"/>
                  </a:lnTo>
                  <a:lnTo>
                    <a:pt x="6067097" y="1767720"/>
                  </a:lnTo>
                  <a:lnTo>
                    <a:pt x="6053763" y="1767720"/>
                  </a:lnTo>
                  <a:lnTo>
                    <a:pt x="6040429" y="1767720"/>
                  </a:lnTo>
                  <a:lnTo>
                    <a:pt x="6027094" y="1767720"/>
                  </a:lnTo>
                  <a:lnTo>
                    <a:pt x="6013760" y="1767720"/>
                  </a:lnTo>
                  <a:lnTo>
                    <a:pt x="6000426" y="1767720"/>
                  </a:lnTo>
                  <a:lnTo>
                    <a:pt x="5987092" y="1767720"/>
                  </a:lnTo>
                  <a:lnTo>
                    <a:pt x="5973757" y="1767720"/>
                  </a:lnTo>
                  <a:lnTo>
                    <a:pt x="5960423" y="1767720"/>
                  </a:lnTo>
                  <a:lnTo>
                    <a:pt x="5947089" y="1767720"/>
                  </a:lnTo>
                  <a:lnTo>
                    <a:pt x="5933754" y="1767720"/>
                  </a:lnTo>
                  <a:lnTo>
                    <a:pt x="5920420" y="1767720"/>
                  </a:lnTo>
                  <a:lnTo>
                    <a:pt x="5907086" y="1767720"/>
                  </a:lnTo>
                  <a:lnTo>
                    <a:pt x="5893752" y="1767720"/>
                  </a:lnTo>
                  <a:lnTo>
                    <a:pt x="5880417" y="1767720"/>
                  </a:lnTo>
                  <a:lnTo>
                    <a:pt x="5867083" y="1767720"/>
                  </a:lnTo>
                  <a:lnTo>
                    <a:pt x="5853749" y="1767720"/>
                  </a:lnTo>
                  <a:lnTo>
                    <a:pt x="5840415" y="1767720"/>
                  </a:lnTo>
                  <a:lnTo>
                    <a:pt x="5827080" y="1767720"/>
                  </a:lnTo>
                  <a:lnTo>
                    <a:pt x="5813746" y="1767720"/>
                  </a:lnTo>
                  <a:lnTo>
                    <a:pt x="5800412" y="1767720"/>
                  </a:lnTo>
                  <a:lnTo>
                    <a:pt x="5787077" y="1767720"/>
                  </a:lnTo>
                  <a:lnTo>
                    <a:pt x="5773743" y="1767720"/>
                  </a:lnTo>
                  <a:lnTo>
                    <a:pt x="5760409" y="1767720"/>
                  </a:lnTo>
                  <a:lnTo>
                    <a:pt x="5747075" y="1767720"/>
                  </a:lnTo>
                  <a:lnTo>
                    <a:pt x="5733740" y="1767720"/>
                  </a:lnTo>
                  <a:lnTo>
                    <a:pt x="5720406" y="1767720"/>
                  </a:lnTo>
                  <a:lnTo>
                    <a:pt x="5707072" y="1767720"/>
                  </a:lnTo>
                  <a:lnTo>
                    <a:pt x="5693737" y="1767720"/>
                  </a:lnTo>
                  <a:lnTo>
                    <a:pt x="5680403" y="1767720"/>
                  </a:lnTo>
                  <a:lnTo>
                    <a:pt x="5667069" y="1767720"/>
                  </a:lnTo>
                  <a:lnTo>
                    <a:pt x="5653735" y="1767720"/>
                  </a:lnTo>
                  <a:lnTo>
                    <a:pt x="5640400" y="1767720"/>
                  </a:lnTo>
                  <a:lnTo>
                    <a:pt x="5627066" y="1767720"/>
                  </a:lnTo>
                  <a:lnTo>
                    <a:pt x="5613732" y="1767720"/>
                  </a:lnTo>
                  <a:lnTo>
                    <a:pt x="5600397" y="1767720"/>
                  </a:lnTo>
                  <a:lnTo>
                    <a:pt x="5587063" y="1767720"/>
                  </a:lnTo>
                  <a:lnTo>
                    <a:pt x="5573729" y="1767720"/>
                  </a:lnTo>
                  <a:lnTo>
                    <a:pt x="5560395" y="1767720"/>
                  </a:lnTo>
                  <a:lnTo>
                    <a:pt x="5547060" y="1767720"/>
                  </a:lnTo>
                  <a:lnTo>
                    <a:pt x="5533726" y="1767720"/>
                  </a:lnTo>
                  <a:lnTo>
                    <a:pt x="5520392" y="1767720"/>
                  </a:lnTo>
                  <a:lnTo>
                    <a:pt x="5507057" y="1767720"/>
                  </a:lnTo>
                  <a:lnTo>
                    <a:pt x="5493723" y="1767720"/>
                  </a:lnTo>
                  <a:lnTo>
                    <a:pt x="5480389" y="1767720"/>
                  </a:lnTo>
                  <a:lnTo>
                    <a:pt x="5467055" y="1767720"/>
                  </a:lnTo>
                  <a:lnTo>
                    <a:pt x="5453720" y="1767720"/>
                  </a:lnTo>
                  <a:lnTo>
                    <a:pt x="5440386" y="1767720"/>
                  </a:lnTo>
                  <a:lnTo>
                    <a:pt x="5427052" y="1767720"/>
                  </a:lnTo>
                  <a:lnTo>
                    <a:pt x="5413718" y="1767720"/>
                  </a:lnTo>
                  <a:lnTo>
                    <a:pt x="5400383" y="1767720"/>
                  </a:lnTo>
                  <a:lnTo>
                    <a:pt x="5387049" y="1767720"/>
                  </a:lnTo>
                  <a:lnTo>
                    <a:pt x="5373715" y="1767720"/>
                  </a:lnTo>
                  <a:lnTo>
                    <a:pt x="5360380" y="1767720"/>
                  </a:lnTo>
                  <a:lnTo>
                    <a:pt x="5347046" y="1767720"/>
                  </a:lnTo>
                  <a:lnTo>
                    <a:pt x="5333712" y="1767720"/>
                  </a:lnTo>
                  <a:lnTo>
                    <a:pt x="5320378" y="1767720"/>
                  </a:lnTo>
                  <a:lnTo>
                    <a:pt x="5307043" y="1767720"/>
                  </a:lnTo>
                  <a:lnTo>
                    <a:pt x="5293709" y="1767720"/>
                  </a:lnTo>
                  <a:lnTo>
                    <a:pt x="5280375" y="1767720"/>
                  </a:lnTo>
                  <a:lnTo>
                    <a:pt x="5267040" y="1767720"/>
                  </a:lnTo>
                  <a:lnTo>
                    <a:pt x="5253706" y="1767720"/>
                  </a:lnTo>
                  <a:lnTo>
                    <a:pt x="5240372" y="1767720"/>
                  </a:lnTo>
                  <a:lnTo>
                    <a:pt x="5227038" y="1767720"/>
                  </a:lnTo>
                  <a:lnTo>
                    <a:pt x="5213703" y="1767720"/>
                  </a:lnTo>
                  <a:lnTo>
                    <a:pt x="5200369" y="1767720"/>
                  </a:lnTo>
                  <a:lnTo>
                    <a:pt x="5187035" y="1767720"/>
                  </a:lnTo>
                  <a:lnTo>
                    <a:pt x="5173700" y="1767720"/>
                  </a:lnTo>
                  <a:lnTo>
                    <a:pt x="5160366" y="1767720"/>
                  </a:lnTo>
                  <a:lnTo>
                    <a:pt x="5147032" y="1767720"/>
                  </a:lnTo>
                  <a:lnTo>
                    <a:pt x="5133698" y="1767720"/>
                  </a:lnTo>
                  <a:lnTo>
                    <a:pt x="5120363" y="1767720"/>
                  </a:lnTo>
                  <a:lnTo>
                    <a:pt x="5107029" y="1767720"/>
                  </a:lnTo>
                  <a:lnTo>
                    <a:pt x="5093695" y="1767720"/>
                  </a:lnTo>
                  <a:lnTo>
                    <a:pt x="5080361" y="1767720"/>
                  </a:lnTo>
                  <a:lnTo>
                    <a:pt x="5067026" y="1767720"/>
                  </a:lnTo>
                  <a:lnTo>
                    <a:pt x="5053692" y="1767720"/>
                  </a:lnTo>
                  <a:lnTo>
                    <a:pt x="5040358" y="1767720"/>
                  </a:lnTo>
                  <a:lnTo>
                    <a:pt x="5027023" y="1767720"/>
                  </a:lnTo>
                  <a:lnTo>
                    <a:pt x="5013689" y="1767720"/>
                  </a:lnTo>
                  <a:lnTo>
                    <a:pt x="5000355" y="1767720"/>
                  </a:lnTo>
                  <a:lnTo>
                    <a:pt x="4987021" y="1767720"/>
                  </a:lnTo>
                  <a:lnTo>
                    <a:pt x="4973686" y="1767720"/>
                  </a:lnTo>
                  <a:lnTo>
                    <a:pt x="4960352" y="1767720"/>
                  </a:lnTo>
                  <a:lnTo>
                    <a:pt x="4947018" y="1767720"/>
                  </a:lnTo>
                  <a:lnTo>
                    <a:pt x="4933683" y="1767720"/>
                  </a:lnTo>
                  <a:lnTo>
                    <a:pt x="4920349" y="1767720"/>
                  </a:lnTo>
                  <a:lnTo>
                    <a:pt x="4907015" y="1767720"/>
                  </a:lnTo>
                  <a:lnTo>
                    <a:pt x="4893681" y="1767720"/>
                  </a:lnTo>
                  <a:lnTo>
                    <a:pt x="4880346" y="1767720"/>
                  </a:lnTo>
                  <a:lnTo>
                    <a:pt x="4867012" y="1767720"/>
                  </a:lnTo>
                  <a:lnTo>
                    <a:pt x="4853678" y="1767720"/>
                  </a:lnTo>
                  <a:lnTo>
                    <a:pt x="4840343" y="1767720"/>
                  </a:lnTo>
                  <a:lnTo>
                    <a:pt x="4827009" y="1767720"/>
                  </a:lnTo>
                  <a:lnTo>
                    <a:pt x="4813675" y="1767720"/>
                  </a:lnTo>
                  <a:lnTo>
                    <a:pt x="4800341" y="1767720"/>
                  </a:lnTo>
                  <a:lnTo>
                    <a:pt x="4787006" y="1767720"/>
                  </a:lnTo>
                  <a:lnTo>
                    <a:pt x="4773672" y="1767720"/>
                  </a:lnTo>
                  <a:lnTo>
                    <a:pt x="4760338" y="1767720"/>
                  </a:lnTo>
                  <a:lnTo>
                    <a:pt x="4747003" y="1767720"/>
                  </a:lnTo>
                  <a:lnTo>
                    <a:pt x="4733669" y="1767720"/>
                  </a:lnTo>
                  <a:lnTo>
                    <a:pt x="4720335" y="1767720"/>
                  </a:lnTo>
                  <a:lnTo>
                    <a:pt x="4707001" y="1767720"/>
                  </a:lnTo>
                  <a:lnTo>
                    <a:pt x="4693666" y="1767720"/>
                  </a:lnTo>
                  <a:lnTo>
                    <a:pt x="4680332" y="1767720"/>
                  </a:lnTo>
                  <a:lnTo>
                    <a:pt x="4666998" y="1767720"/>
                  </a:lnTo>
                  <a:lnTo>
                    <a:pt x="4653664" y="1767720"/>
                  </a:lnTo>
                  <a:lnTo>
                    <a:pt x="4640329" y="1767720"/>
                  </a:lnTo>
                  <a:lnTo>
                    <a:pt x="4626995" y="1767720"/>
                  </a:lnTo>
                  <a:lnTo>
                    <a:pt x="4613661" y="1767720"/>
                  </a:lnTo>
                  <a:lnTo>
                    <a:pt x="4600326" y="1767720"/>
                  </a:lnTo>
                  <a:lnTo>
                    <a:pt x="4586992" y="1767720"/>
                  </a:lnTo>
                  <a:lnTo>
                    <a:pt x="4573658" y="1767720"/>
                  </a:lnTo>
                  <a:lnTo>
                    <a:pt x="4560324" y="1767720"/>
                  </a:lnTo>
                  <a:lnTo>
                    <a:pt x="4546989" y="1767720"/>
                  </a:lnTo>
                  <a:lnTo>
                    <a:pt x="4533655" y="1767720"/>
                  </a:lnTo>
                  <a:lnTo>
                    <a:pt x="4520321" y="1767720"/>
                  </a:lnTo>
                  <a:lnTo>
                    <a:pt x="4506986" y="1767720"/>
                  </a:lnTo>
                  <a:lnTo>
                    <a:pt x="4493652" y="1767720"/>
                  </a:lnTo>
                  <a:lnTo>
                    <a:pt x="4480318" y="1767720"/>
                  </a:lnTo>
                  <a:lnTo>
                    <a:pt x="4466984" y="1767720"/>
                  </a:lnTo>
                  <a:lnTo>
                    <a:pt x="4453649" y="1767720"/>
                  </a:lnTo>
                  <a:lnTo>
                    <a:pt x="4440315" y="1767720"/>
                  </a:lnTo>
                  <a:lnTo>
                    <a:pt x="4426981" y="1767720"/>
                  </a:lnTo>
                  <a:lnTo>
                    <a:pt x="4413646" y="1767720"/>
                  </a:lnTo>
                  <a:lnTo>
                    <a:pt x="4400312" y="1767720"/>
                  </a:lnTo>
                  <a:lnTo>
                    <a:pt x="4386978" y="1767720"/>
                  </a:lnTo>
                  <a:lnTo>
                    <a:pt x="4373644" y="1767720"/>
                  </a:lnTo>
                  <a:lnTo>
                    <a:pt x="4360309" y="1767720"/>
                  </a:lnTo>
                  <a:lnTo>
                    <a:pt x="4346975" y="1767720"/>
                  </a:lnTo>
                  <a:lnTo>
                    <a:pt x="4333641" y="1767720"/>
                  </a:lnTo>
                  <a:lnTo>
                    <a:pt x="4320306" y="1767720"/>
                  </a:lnTo>
                  <a:lnTo>
                    <a:pt x="4306972" y="1767720"/>
                  </a:lnTo>
                  <a:lnTo>
                    <a:pt x="4293638" y="1767720"/>
                  </a:lnTo>
                  <a:lnTo>
                    <a:pt x="4280304" y="1767720"/>
                  </a:lnTo>
                  <a:lnTo>
                    <a:pt x="4266969" y="1767720"/>
                  </a:lnTo>
                  <a:lnTo>
                    <a:pt x="4253635" y="1767720"/>
                  </a:lnTo>
                  <a:lnTo>
                    <a:pt x="4240301" y="1767720"/>
                  </a:lnTo>
                  <a:lnTo>
                    <a:pt x="4226967" y="1767720"/>
                  </a:lnTo>
                  <a:lnTo>
                    <a:pt x="4213632" y="1767720"/>
                  </a:lnTo>
                  <a:lnTo>
                    <a:pt x="4200298" y="1767720"/>
                  </a:lnTo>
                  <a:lnTo>
                    <a:pt x="4186964" y="1767720"/>
                  </a:lnTo>
                  <a:lnTo>
                    <a:pt x="4173629" y="1767720"/>
                  </a:lnTo>
                  <a:lnTo>
                    <a:pt x="4160295" y="1767720"/>
                  </a:lnTo>
                  <a:lnTo>
                    <a:pt x="4146961" y="1767720"/>
                  </a:lnTo>
                  <a:lnTo>
                    <a:pt x="4133627" y="1767720"/>
                  </a:lnTo>
                  <a:lnTo>
                    <a:pt x="4120292" y="1767720"/>
                  </a:lnTo>
                  <a:lnTo>
                    <a:pt x="4106958" y="1767720"/>
                  </a:lnTo>
                  <a:lnTo>
                    <a:pt x="4093624" y="1767720"/>
                  </a:lnTo>
                  <a:lnTo>
                    <a:pt x="4080289" y="1767720"/>
                  </a:lnTo>
                  <a:lnTo>
                    <a:pt x="4066955" y="1767720"/>
                  </a:lnTo>
                  <a:lnTo>
                    <a:pt x="4053621" y="1767720"/>
                  </a:lnTo>
                  <a:lnTo>
                    <a:pt x="4040287" y="1767720"/>
                  </a:lnTo>
                  <a:lnTo>
                    <a:pt x="4026952" y="1767720"/>
                  </a:lnTo>
                  <a:lnTo>
                    <a:pt x="4013618" y="1767720"/>
                  </a:lnTo>
                  <a:lnTo>
                    <a:pt x="4000284" y="1767720"/>
                  </a:lnTo>
                  <a:lnTo>
                    <a:pt x="3986949" y="1767720"/>
                  </a:lnTo>
                  <a:lnTo>
                    <a:pt x="3973615" y="1767720"/>
                  </a:lnTo>
                  <a:lnTo>
                    <a:pt x="3960281" y="1767720"/>
                  </a:lnTo>
                  <a:lnTo>
                    <a:pt x="3946947" y="1767720"/>
                  </a:lnTo>
                  <a:lnTo>
                    <a:pt x="3933612" y="1767720"/>
                  </a:lnTo>
                  <a:lnTo>
                    <a:pt x="3920278" y="1767720"/>
                  </a:lnTo>
                  <a:lnTo>
                    <a:pt x="3906944" y="1767720"/>
                  </a:lnTo>
                  <a:lnTo>
                    <a:pt x="3893610" y="1767720"/>
                  </a:lnTo>
                  <a:lnTo>
                    <a:pt x="3880275" y="1767720"/>
                  </a:lnTo>
                  <a:lnTo>
                    <a:pt x="3866941" y="1767720"/>
                  </a:lnTo>
                  <a:lnTo>
                    <a:pt x="3853607" y="1767720"/>
                  </a:lnTo>
                  <a:lnTo>
                    <a:pt x="3840272" y="1767720"/>
                  </a:lnTo>
                  <a:lnTo>
                    <a:pt x="3826938" y="1767720"/>
                  </a:lnTo>
                  <a:lnTo>
                    <a:pt x="3813604" y="1767720"/>
                  </a:lnTo>
                  <a:lnTo>
                    <a:pt x="3800270" y="1767720"/>
                  </a:lnTo>
                  <a:lnTo>
                    <a:pt x="3786935" y="1767720"/>
                  </a:lnTo>
                  <a:lnTo>
                    <a:pt x="3773601" y="1767720"/>
                  </a:lnTo>
                  <a:lnTo>
                    <a:pt x="3760267" y="1767720"/>
                  </a:lnTo>
                  <a:lnTo>
                    <a:pt x="3746932" y="1767720"/>
                  </a:lnTo>
                  <a:lnTo>
                    <a:pt x="3733598" y="1767720"/>
                  </a:lnTo>
                  <a:lnTo>
                    <a:pt x="3720264" y="1767720"/>
                  </a:lnTo>
                  <a:lnTo>
                    <a:pt x="3706930" y="1767720"/>
                  </a:lnTo>
                  <a:lnTo>
                    <a:pt x="3693595" y="1767720"/>
                  </a:lnTo>
                  <a:lnTo>
                    <a:pt x="3680261" y="1767720"/>
                  </a:lnTo>
                  <a:lnTo>
                    <a:pt x="3666927" y="1767720"/>
                  </a:lnTo>
                  <a:lnTo>
                    <a:pt x="3653592" y="1767720"/>
                  </a:lnTo>
                  <a:lnTo>
                    <a:pt x="3640258" y="1767720"/>
                  </a:lnTo>
                  <a:lnTo>
                    <a:pt x="3626924" y="1767720"/>
                  </a:lnTo>
                  <a:lnTo>
                    <a:pt x="3613590" y="1767720"/>
                  </a:lnTo>
                  <a:lnTo>
                    <a:pt x="3600255" y="1767720"/>
                  </a:lnTo>
                  <a:lnTo>
                    <a:pt x="3586921" y="1767720"/>
                  </a:lnTo>
                  <a:lnTo>
                    <a:pt x="3573587" y="1767720"/>
                  </a:lnTo>
                  <a:lnTo>
                    <a:pt x="3560252" y="1767720"/>
                  </a:lnTo>
                  <a:lnTo>
                    <a:pt x="3546918" y="1767720"/>
                  </a:lnTo>
                  <a:lnTo>
                    <a:pt x="3533584" y="1767720"/>
                  </a:lnTo>
                  <a:lnTo>
                    <a:pt x="3520250" y="1767720"/>
                  </a:lnTo>
                  <a:lnTo>
                    <a:pt x="3506915" y="1767720"/>
                  </a:lnTo>
                  <a:lnTo>
                    <a:pt x="3493581" y="1767720"/>
                  </a:lnTo>
                  <a:lnTo>
                    <a:pt x="3480247" y="1767720"/>
                  </a:lnTo>
                  <a:lnTo>
                    <a:pt x="3466913" y="1767720"/>
                  </a:lnTo>
                  <a:lnTo>
                    <a:pt x="3453578" y="1767720"/>
                  </a:lnTo>
                  <a:lnTo>
                    <a:pt x="3440244" y="1767720"/>
                  </a:lnTo>
                  <a:lnTo>
                    <a:pt x="3426910" y="1767720"/>
                  </a:lnTo>
                  <a:lnTo>
                    <a:pt x="3413575" y="1767720"/>
                  </a:lnTo>
                  <a:lnTo>
                    <a:pt x="3400241" y="1767720"/>
                  </a:lnTo>
                  <a:lnTo>
                    <a:pt x="3386907" y="1767720"/>
                  </a:lnTo>
                  <a:lnTo>
                    <a:pt x="3373573" y="1767720"/>
                  </a:lnTo>
                  <a:lnTo>
                    <a:pt x="3360238" y="1767720"/>
                  </a:lnTo>
                  <a:lnTo>
                    <a:pt x="3346904" y="1767720"/>
                  </a:lnTo>
                  <a:lnTo>
                    <a:pt x="3333570" y="1767720"/>
                  </a:lnTo>
                  <a:lnTo>
                    <a:pt x="3320235" y="1767720"/>
                  </a:lnTo>
                  <a:lnTo>
                    <a:pt x="3306901" y="1767720"/>
                  </a:lnTo>
                  <a:lnTo>
                    <a:pt x="3293567" y="1767720"/>
                  </a:lnTo>
                  <a:lnTo>
                    <a:pt x="3280233" y="1767720"/>
                  </a:lnTo>
                  <a:lnTo>
                    <a:pt x="3266898" y="1767720"/>
                  </a:lnTo>
                  <a:lnTo>
                    <a:pt x="3253564" y="1767720"/>
                  </a:lnTo>
                  <a:lnTo>
                    <a:pt x="3240230" y="1767720"/>
                  </a:lnTo>
                  <a:lnTo>
                    <a:pt x="3226895" y="1767720"/>
                  </a:lnTo>
                  <a:lnTo>
                    <a:pt x="3213561" y="1767720"/>
                  </a:lnTo>
                  <a:lnTo>
                    <a:pt x="3200227" y="1767720"/>
                  </a:lnTo>
                  <a:lnTo>
                    <a:pt x="3186893" y="1767720"/>
                  </a:lnTo>
                  <a:lnTo>
                    <a:pt x="3173558" y="1767720"/>
                  </a:lnTo>
                  <a:lnTo>
                    <a:pt x="3160224" y="1767720"/>
                  </a:lnTo>
                  <a:lnTo>
                    <a:pt x="3146890" y="1767720"/>
                  </a:lnTo>
                  <a:lnTo>
                    <a:pt x="3133556" y="1767720"/>
                  </a:lnTo>
                  <a:lnTo>
                    <a:pt x="3120221" y="1767720"/>
                  </a:lnTo>
                  <a:lnTo>
                    <a:pt x="3106887" y="1767720"/>
                  </a:lnTo>
                  <a:lnTo>
                    <a:pt x="3093553" y="1767720"/>
                  </a:lnTo>
                  <a:lnTo>
                    <a:pt x="3080218" y="1767720"/>
                  </a:lnTo>
                  <a:lnTo>
                    <a:pt x="3066884" y="1767720"/>
                  </a:lnTo>
                  <a:lnTo>
                    <a:pt x="3053550" y="1767720"/>
                  </a:lnTo>
                  <a:lnTo>
                    <a:pt x="3040216" y="1767720"/>
                  </a:lnTo>
                  <a:lnTo>
                    <a:pt x="3026881" y="1767720"/>
                  </a:lnTo>
                  <a:lnTo>
                    <a:pt x="3013547" y="1767720"/>
                  </a:lnTo>
                  <a:lnTo>
                    <a:pt x="3000213" y="1767720"/>
                  </a:lnTo>
                  <a:lnTo>
                    <a:pt x="2986878" y="1767720"/>
                  </a:lnTo>
                  <a:lnTo>
                    <a:pt x="2973544" y="1767720"/>
                  </a:lnTo>
                  <a:lnTo>
                    <a:pt x="2960210" y="1767720"/>
                  </a:lnTo>
                  <a:lnTo>
                    <a:pt x="2946876" y="1767720"/>
                  </a:lnTo>
                  <a:lnTo>
                    <a:pt x="2933541" y="1767720"/>
                  </a:lnTo>
                  <a:lnTo>
                    <a:pt x="2920207" y="1767720"/>
                  </a:lnTo>
                  <a:lnTo>
                    <a:pt x="2906873" y="1767720"/>
                  </a:lnTo>
                  <a:lnTo>
                    <a:pt x="2893538" y="1767720"/>
                  </a:lnTo>
                  <a:lnTo>
                    <a:pt x="2880204" y="1767720"/>
                  </a:lnTo>
                  <a:lnTo>
                    <a:pt x="2866870" y="1767720"/>
                  </a:lnTo>
                  <a:lnTo>
                    <a:pt x="2853536" y="1767720"/>
                  </a:lnTo>
                  <a:lnTo>
                    <a:pt x="2840201" y="1767720"/>
                  </a:lnTo>
                  <a:lnTo>
                    <a:pt x="2826867" y="1767720"/>
                  </a:lnTo>
                  <a:lnTo>
                    <a:pt x="2813533" y="1767720"/>
                  </a:lnTo>
                  <a:lnTo>
                    <a:pt x="2800198" y="1767720"/>
                  </a:lnTo>
                  <a:lnTo>
                    <a:pt x="2786864" y="1767720"/>
                  </a:lnTo>
                  <a:lnTo>
                    <a:pt x="2773530" y="1767720"/>
                  </a:lnTo>
                  <a:lnTo>
                    <a:pt x="2760196" y="1767720"/>
                  </a:lnTo>
                  <a:lnTo>
                    <a:pt x="2746861" y="1767720"/>
                  </a:lnTo>
                  <a:lnTo>
                    <a:pt x="2733527" y="1767720"/>
                  </a:lnTo>
                  <a:lnTo>
                    <a:pt x="2720193" y="1767720"/>
                  </a:lnTo>
                  <a:lnTo>
                    <a:pt x="2706859" y="1767720"/>
                  </a:lnTo>
                  <a:lnTo>
                    <a:pt x="2693524" y="1767720"/>
                  </a:lnTo>
                  <a:lnTo>
                    <a:pt x="2680190" y="1767720"/>
                  </a:lnTo>
                  <a:lnTo>
                    <a:pt x="2666856" y="1767720"/>
                  </a:lnTo>
                  <a:lnTo>
                    <a:pt x="2653521" y="1767720"/>
                  </a:lnTo>
                  <a:lnTo>
                    <a:pt x="2640187" y="1767720"/>
                  </a:lnTo>
                  <a:lnTo>
                    <a:pt x="2626853" y="1767720"/>
                  </a:lnTo>
                  <a:lnTo>
                    <a:pt x="2613519" y="1767720"/>
                  </a:lnTo>
                  <a:lnTo>
                    <a:pt x="2600184" y="1767720"/>
                  </a:lnTo>
                  <a:lnTo>
                    <a:pt x="2586850" y="1767720"/>
                  </a:lnTo>
                  <a:lnTo>
                    <a:pt x="2573516" y="1767720"/>
                  </a:lnTo>
                  <a:lnTo>
                    <a:pt x="2560181" y="1767720"/>
                  </a:lnTo>
                  <a:lnTo>
                    <a:pt x="2546847" y="1767720"/>
                  </a:lnTo>
                  <a:lnTo>
                    <a:pt x="2533513" y="1767720"/>
                  </a:lnTo>
                  <a:lnTo>
                    <a:pt x="2520179" y="1767720"/>
                  </a:lnTo>
                  <a:lnTo>
                    <a:pt x="2506844" y="1767720"/>
                  </a:lnTo>
                  <a:lnTo>
                    <a:pt x="2493510" y="1767720"/>
                  </a:lnTo>
                  <a:lnTo>
                    <a:pt x="2480176" y="1767720"/>
                  </a:lnTo>
                  <a:lnTo>
                    <a:pt x="2466841" y="1767720"/>
                  </a:lnTo>
                  <a:lnTo>
                    <a:pt x="2453507" y="1767720"/>
                  </a:lnTo>
                  <a:lnTo>
                    <a:pt x="2440173" y="1767720"/>
                  </a:lnTo>
                  <a:lnTo>
                    <a:pt x="2426839" y="1767720"/>
                  </a:lnTo>
                  <a:lnTo>
                    <a:pt x="2413504" y="1767720"/>
                  </a:lnTo>
                  <a:lnTo>
                    <a:pt x="2400170" y="1767720"/>
                  </a:lnTo>
                  <a:lnTo>
                    <a:pt x="2386836" y="1767720"/>
                  </a:lnTo>
                  <a:lnTo>
                    <a:pt x="2373501" y="1767720"/>
                  </a:lnTo>
                  <a:lnTo>
                    <a:pt x="2360167" y="1767720"/>
                  </a:lnTo>
                  <a:lnTo>
                    <a:pt x="2346833" y="1767720"/>
                  </a:lnTo>
                  <a:lnTo>
                    <a:pt x="2333499" y="1767720"/>
                  </a:lnTo>
                  <a:lnTo>
                    <a:pt x="2320164" y="1767720"/>
                  </a:lnTo>
                  <a:lnTo>
                    <a:pt x="2306830" y="1767720"/>
                  </a:lnTo>
                  <a:lnTo>
                    <a:pt x="2293496" y="1767720"/>
                  </a:lnTo>
                  <a:lnTo>
                    <a:pt x="2280162" y="1767720"/>
                  </a:lnTo>
                  <a:lnTo>
                    <a:pt x="2266827" y="1767720"/>
                  </a:lnTo>
                  <a:lnTo>
                    <a:pt x="2253493" y="1767720"/>
                  </a:lnTo>
                  <a:lnTo>
                    <a:pt x="2240159" y="1767720"/>
                  </a:lnTo>
                  <a:lnTo>
                    <a:pt x="2226824" y="1767720"/>
                  </a:lnTo>
                  <a:lnTo>
                    <a:pt x="2213490" y="1767720"/>
                  </a:lnTo>
                  <a:lnTo>
                    <a:pt x="2200156" y="1767720"/>
                  </a:lnTo>
                  <a:lnTo>
                    <a:pt x="2186822" y="1767720"/>
                  </a:lnTo>
                  <a:lnTo>
                    <a:pt x="2173487" y="1767720"/>
                  </a:lnTo>
                  <a:lnTo>
                    <a:pt x="2160153" y="1767720"/>
                  </a:lnTo>
                  <a:lnTo>
                    <a:pt x="2146819" y="1767720"/>
                  </a:lnTo>
                  <a:lnTo>
                    <a:pt x="2133484" y="1767720"/>
                  </a:lnTo>
                  <a:lnTo>
                    <a:pt x="2120150" y="1767720"/>
                  </a:lnTo>
                  <a:lnTo>
                    <a:pt x="2106816" y="1767720"/>
                  </a:lnTo>
                  <a:lnTo>
                    <a:pt x="2093482" y="1767720"/>
                  </a:lnTo>
                  <a:lnTo>
                    <a:pt x="2080147" y="1767720"/>
                  </a:lnTo>
                  <a:lnTo>
                    <a:pt x="2066813" y="1767720"/>
                  </a:lnTo>
                  <a:lnTo>
                    <a:pt x="2053479" y="1767720"/>
                  </a:lnTo>
                  <a:lnTo>
                    <a:pt x="2040144" y="1767720"/>
                  </a:lnTo>
                  <a:lnTo>
                    <a:pt x="2026810" y="1767720"/>
                  </a:lnTo>
                  <a:lnTo>
                    <a:pt x="2013476" y="1767720"/>
                  </a:lnTo>
                  <a:lnTo>
                    <a:pt x="2000142" y="1767720"/>
                  </a:lnTo>
                  <a:lnTo>
                    <a:pt x="1986807" y="1767720"/>
                  </a:lnTo>
                  <a:lnTo>
                    <a:pt x="1973473" y="1767720"/>
                  </a:lnTo>
                  <a:lnTo>
                    <a:pt x="1960139" y="1767720"/>
                  </a:lnTo>
                  <a:lnTo>
                    <a:pt x="1946805" y="1767720"/>
                  </a:lnTo>
                  <a:lnTo>
                    <a:pt x="1933470" y="1767720"/>
                  </a:lnTo>
                  <a:lnTo>
                    <a:pt x="1920136" y="1767720"/>
                  </a:lnTo>
                  <a:lnTo>
                    <a:pt x="1906802" y="1767720"/>
                  </a:lnTo>
                  <a:lnTo>
                    <a:pt x="1893467" y="1767720"/>
                  </a:lnTo>
                  <a:lnTo>
                    <a:pt x="1880133" y="1767720"/>
                  </a:lnTo>
                  <a:lnTo>
                    <a:pt x="1866799" y="1767720"/>
                  </a:lnTo>
                  <a:lnTo>
                    <a:pt x="1853465" y="1767720"/>
                  </a:lnTo>
                  <a:lnTo>
                    <a:pt x="1840130" y="1767720"/>
                  </a:lnTo>
                  <a:lnTo>
                    <a:pt x="1826796" y="1767720"/>
                  </a:lnTo>
                  <a:lnTo>
                    <a:pt x="1813462" y="1767720"/>
                  </a:lnTo>
                  <a:lnTo>
                    <a:pt x="1800127" y="1767720"/>
                  </a:lnTo>
                  <a:lnTo>
                    <a:pt x="1786793" y="1767720"/>
                  </a:lnTo>
                  <a:lnTo>
                    <a:pt x="1773459" y="1767720"/>
                  </a:lnTo>
                  <a:lnTo>
                    <a:pt x="1760125" y="1767720"/>
                  </a:lnTo>
                  <a:lnTo>
                    <a:pt x="1746790" y="1767720"/>
                  </a:lnTo>
                  <a:lnTo>
                    <a:pt x="1733456" y="1767720"/>
                  </a:lnTo>
                  <a:lnTo>
                    <a:pt x="1720122" y="1767720"/>
                  </a:lnTo>
                  <a:lnTo>
                    <a:pt x="1706787" y="1767720"/>
                  </a:lnTo>
                  <a:lnTo>
                    <a:pt x="1693453" y="1767720"/>
                  </a:lnTo>
                  <a:lnTo>
                    <a:pt x="1680119" y="1767720"/>
                  </a:lnTo>
                  <a:lnTo>
                    <a:pt x="1666785" y="1767720"/>
                  </a:lnTo>
                  <a:lnTo>
                    <a:pt x="1653450" y="1767720"/>
                  </a:lnTo>
                  <a:lnTo>
                    <a:pt x="1640116" y="1767720"/>
                  </a:lnTo>
                  <a:lnTo>
                    <a:pt x="1626782" y="1767720"/>
                  </a:lnTo>
                  <a:lnTo>
                    <a:pt x="1613447" y="1767720"/>
                  </a:lnTo>
                  <a:lnTo>
                    <a:pt x="1600113" y="1767720"/>
                  </a:lnTo>
                  <a:lnTo>
                    <a:pt x="1586779" y="1767720"/>
                  </a:lnTo>
                  <a:lnTo>
                    <a:pt x="1573445" y="1767720"/>
                  </a:lnTo>
                  <a:lnTo>
                    <a:pt x="1560110" y="1767720"/>
                  </a:lnTo>
                  <a:lnTo>
                    <a:pt x="1546776" y="1767720"/>
                  </a:lnTo>
                  <a:lnTo>
                    <a:pt x="1533442" y="1767720"/>
                  </a:lnTo>
                  <a:lnTo>
                    <a:pt x="1520108" y="1767720"/>
                  </a:lnTo>
                  <a:lnTo>
                    <a:pt x="1506773" y="1767720"/>
                  </a:lnTo>
                  <a:lnTo>
                    <a:pt x="1493439" y="1767720"/>
                  </a:lnTo>
                  <a:lnTo>
                    <a:pt x="1480105" y="1767720"/>
                  </a:lnTo>
                  <a:lnTo>
                    <a:pt x="1466770" y="1767720"/>
                  </a:lnTo>
                  <a:lnTo>
                    <a:pt x="1453436" y="1767720"/>
                  </a:lnTo>
                  <a:lnTo>
                    <a:pt x="1440102" y="1767720"/>
                  </a:lnTo>
                  <a:lnTo>
                    <a:pt x="1426768" y="1767720"/>
                  </a:lnTo>
                  <a:lnTo>
                    <a:pt x="1413433" y="1767720"/>
                  </a:lnTo>
                  <a:lnTo>
                    <a:pt x="1400099" y="1767720"/>
                  </a:lnTo>
                  <a:lnTo>
                    <a:pt x="1386765" y="1767720"/>
                  </a:lnTo>
                  <a:lnTo>
                    <a:pt x="1373430" y="1767720"/>
                  </a:lnTo>
                  <a:lnTo>
                    <a:pt x="1360096" y="1767720"/>
                  </a:lnTo>
                  <a:lnTo>
                    <a:pt x="1346762" y="1767720"/>
                  </a:lnTo>
                  <a:lnTo>
                    <a:pt x="1333428" y="1767720"/>
                  </a:lnTo>
                  <a:lnTo>
                    <a:pt x="1320093" y="1767720"/>
                  </a:lnTo>
                  <a:lnTo>
                    <a:pt x="1306759" y="1767720"/>
                  </a:lnTo>
                  <a:lnTo>
                    <a:pt x="1293425" y="1767720"/>
                  </a:lnTo>
                  <a:lnTo>
                    <a:pt x="1280090" y="1767720"/>
                  </a:lnTo>
                  <a:lnTo>
                    <a:pt x="1266756" y="1767720"/>
                  </a:lnTo>
                  <a:lnTo>
                    <a:pt x="1253422" y="1767720"/>
                  </a:lnTo>
                  <a:lnTo>
                    <a:pt x="1240088" y="1767720"/>
                  </a:lnTo>
                  <a:lnTo>
                    <a:pt x="1226753" y="1767720"/>
                  </a:lnTo>
                  <a:lnTo>
                    <a:pt x="1213419" y="1767720"/>
                  </a:lnTo>
                  <a:lnTo>
                    <a:pt x="1200085" y="1767720"/>
                  </a:lnTo>
                  <a:lnTo>
                    <a:pt x="1186750" y="1767720"/>
                  </a:lnTo>
                  <a:lnTo>
                    <a:pt x="1173416" y="1767720"/>
                  </a:lnTo>
                  <a:lnTo>
                    <a:pt x="1160082" y="1767720"/>
                  </a:lnTo>
                  <a:lnTo>
                    <a:pt x="1146748" y="1767720"/>
                  </a:lnTo>
                  <a:lnTo>
                    <a:pt x="1133413" y="1767720"/>
                  </a:lnTo>
                  <a:lnTo>
                    <a:pt x="1120079" y="1767720"/>
                  </a:lnTo>
                  <a:lnTo>
                    <a:pt x="1106745" y="1767720"/>
                  </a:lnTo>
                  <a:lnTo>
                    <a:pt x="1093411" y="1767720"/>
                  </a:lnTo>
                  <a:lnTo>
                    <a:pt x="1080076" y="1767720"/>
                  </a:lnTo>
                  <a:lnTo>
                    <a:pt x="1066742" y="1767720"/>
                  </a:lnTo>
                  <a:lnTo>
                    <a:pt x="1053408" y="1767720"/>
                  </a:lnTo>
                  <a:lnTo>
                    <a:pt x="1040073" y="1767720"/>
                  </a:lnTo>
                  <a:lnTo>
                    <a:pt x="1026739" y="1767720"/>
                  </a:lnTo>
                  <a:lnTo>
                    <a:pt x="1013405" y="1767720"/>
                  </a:lnTo>
                  <a:lnTo>
                    <a:pt x="1000071" y="1767720"/>
                  </a:lnTo>
                  <a:lnTo>
                    <a:pt x="986736" y="1767720"/>
                  </a:lnTo>
                  <a:lnTo>
                    <a:pt x="973402" y="1767720"/>
                  </a:lnTo>
                  <a:lnTo>
                    <a:pt x="960068" y="1767720"/>
                  </a:lnTo>
                  <a:lnTo>
                    <a:pt x="946733" y="1767720"/>
                  </a:lnTo>
                  <a:lnTo>
                    <a:pt x="933399" y="1767720"/>
                  </a:lnTo>
                  <a:lnTo>
                    <a:pt x="920065" y="1767720"/>
                  </a:lnTo>
                  <a:lnTo>
                    <a:pt x="906731" y="1767720"/>
                  </a:lnTo>
                  <a:lnTo>
                    <a:pt x="893396" y="1767720"/>
                  </a:lnTo>
                  <a:lnTo>
                    <a:pt x="880062" y="1767720"/>
                  </a:lnTo>
                  <a:lnTo>
                    <a:pt x="866728" y="1767720"/>
                  </a:lnTo>
                  <a:lnTo>
                    <a:pt x="853393" y="1767720"/>
                  </a:lnTo>
                  <a:lnTo>
                    <a:pt x="840059" y="1767720"/>
                  </a:lnTo>
                  <a:lnTo>
                    <a:pt x="826725" y="1767720"/>
                  </a:lnTo>
                  <a:lnTo>
                    <a:pt x="813391" y="1767720"/>
                  </a:lnTo>
                  <a:lnTo>
                    <a:pt x="800056" y="1767720"/>
                  </a:lnTo>
                  <a:lnTo>
                    <a:pt x="786722" y="1767720"/>
                  </a:lnTo>
                  <a:lnTo>
                    <a:pt x="773388" y="1767720"/>
                  </a:lnTo>
                  <a:lnTo>
                    <a:pt x="760054" y="1767720"/>
                  </a:lnTo>
                  <a:lnTo>
                    <a:pt x="746719" y="1767720"/>
                  </a:lnTo>
                  <a:lnTo>
                    <a:pt x="733385" y="1767720"/>
                  </a:lnTo>
                  <a:lnTo>
                    <a:pt x="720051" y="1767720"/>
                  </a:lnTo>
                  <a:lnTo>
                    <a:pt x="706716" y="1767720"/>
                  </a:lnTo>
                  <a:lnTo>
                    <a:pt x="693382" y="1767720"/>
                  </a:lnTo>
                  <a:lnTo>
                    <a:pt x="680048" y="1767720"/>
                  </a:lnTo>
                  <a:lnTo>
                    <a:pt x="666714" y="1767720"/>
                  </a:lnTo>
                  <a:lnTo>
                    <a:pt x="653379" y="1767720"/>
                  </a:lnTo>
                  <a:lnTo>
                    <a:pt x="640045" y="1767720"/>
                  </a:lnTo>
                  <a:lnTo>
                    <a:pt x="626711" y="1767720"/>
                  </a:lnTo>
                  <a:lnTo>
                    <a:pt x="613376" y="1767720"/>
                  </a:lnTo>
                  <a:lnTo>
                    <a:pt x="600042" y="1767720"/>
                  </a:lnTo>
                  <a:lnTo>
                    <a:pt x="586708" y="1767720"/>
                  </a:lnTo>
                  <a:lnTo>
                    <a:pt x="573374" y="1767720"/>
                  </a:lnTo>
                  <a:lnTo>
                    <a:pt x="560039" y="1767720"/>
                  </a:lnTo>
                  <a:lnTo>
                    <a:pt x="546705" y="1767720"/>
                  </a:lnTo>
                  <a:lnTo>
                    <a:pt x="533371" y="1767720"/>
                  </a:lnTo>
                  <a:lnTo>
                    <a:pt x="520036" y="1767720"/>
                  </a:lnTo>
                  <a:lnTo>
                    <a:pt x="506702" y="1767720"/>
                  </a:lnTo>
                  <a:lnTo>
                    <a:pt x="493368" y="1767720"/>
                  </a:lnTo>
                  <a:lnTo>
                    <a:pt x="480034" y="1767720"/>
                  </a:lnTo>
                  <a:lnTo>
                    <a:pt x="466699" y="1767720"/>
                  </a:lnTo>
                  <a:lnTo>
                    <a:pt x="453365" y="1767720"/>
                  </a:lnTo>
                  <a:lnTo>
                    <a:pt x="440031" y="1767720"/>
                  </a:lnTo>
                  <a:lnTo>
                    <a:pt x="426696" y="1767720"/>
                  </a:lnTo>
                  <a:lnTo>
                    <a:pt x="413362" y="1767720"/>
                  </a:lnTo>
                  <a:lnTo>
                    <a:pt x="400028" y="1767720"/>
                  </a:lnTo>
                  <a:lnTo>
                    <a:pt x="386694" y="1767720"/>
                  </a:lnTo>
                  <a:lnTo>
                    <a:pt x="373359" y="1767720"/>
                  </a:lnTo>
                  <a:lnTo>
                    <a:pt x="360025" y="1767720"/>
                  </a:lnTo>
                  <a:lnTo>
                    <a:pt x="346691" y="1767720"/>
                  </a:lnTo>
                  <a:lnTo>
                    <a:pt x="333357" y="1767720"/>
                  </a:lnTo>
                  <a:lnTo>
                    <a:pt x="320022" y="1767720"/>
                  </a:lnTo>
                  <a:lnTo>
                    <a:pt x="306688" y="1767720"/>
                  </a:lnTo>
                  <a:lnTo>
                    <a:pt x="293354" y="1767720"/>
                  </a:lnTo>
                  <a:lnTo>
                    <a:pt x="280019" y="1767720"/>
                  </a:lnTo>
                  <a:lnTo>
                    <a:pt x="266685" y="1767720"/>
                  </a:lnTo>
                  <a:lnTo>
                    <a:pt x="253351" y="1767720"/>
                  </a:lnTo>
                  <a:lnTo>
                    <a:pt x="240017" y="1767720"/>
                  </a:lnTo>
                  <a:lnTo>
                    <a:pt x="226682" y="1767720"/>
                  </a:lnTo>
                  <a:lnTo>
                    <a:pt x="213348" y="1767720"/>
                  </a:lnTo>
                  <a:lnTo>
                    <a:pt x="200014" y="1767720"/>
                  </a:lnTo>
                  <a:lnTo>
                    <a:pt x="186679" y="1767720"/>
                  </a:lnTo>
                  <a:lnTo>
                    <a:pt x="173345" y="1767720"/>
                  </a:lnTo>
                  <a:lnTo>
                    <a:pt x="160011" y="1767720"/>
                  </a:lnTo>
                  <a:lnTo>
                    <a:pt x="146677" y="1767720"/>
                  </a:lnTo>
                  <a:lnTo>
                    <a:pt x="133342" y="1767720"/>
                  </a:lnTo>
                  <a:lnTo>
                    <a:pt x="120008" y="1767720"/>
                  </a:lnTo>
                  <a:lnTo>
                    <a:pt x="106674" y="1767720"/>
                  </a:lnTo>
                  <a:lnTo>
                    <a:pt x="93339" y="1767720"/>
                  </a:lnTo>
                  <a:lnTo>
                    <a:pt x="80005" y="1767720"/>
                  </a:lnTo>
                  <a:lnTo>
                    <a:pt x="66671" y="1767720"/>
                  </a:lnTo>
                  <a:lnTo>
                    <a:pt x="53337" y="1767720"/>
                  </a:lnTo>
                  <a:lnTo>
                    <a:pt x="40002" y="1767720"/>
                  </a:lnTo>
                  <a:lnTo>
                    <a:pt x="26668" y="1767720"/>
                  </a:lnTo>
                  <a:lnTo>
                    <a:pt x="13334" y="1767720"/>
                  </a:lnTo>
                  <a:lnTo>
                    <a:pt x="0" y="176772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477659" y="2385816"/>
              <a:ext cx="6813817" cy="3112759"/>
            </a:xfrm>
            <a:custGeom>
              <a:avLst/>
              <a:gdLst/>
              <a:ahLst/>
              <a:cxnLst/>
              <a:rect l="0" t="0" r="0" b="0"/>
              <a:pathLst>
                <a:path w="6813817" h="3112759">
                  <a:moveTo>
                    <a:pt x="0" y="5520"/>
                  </a:moveTo>
                  <a:lnTo>
                    <a:pt x="13334" y="278"/>
                  </a:lnTo>
                  <a:lnTo>
                    <a:pt x="26668" y="0"/>
                  </a:lnTo>
                  <a:lnTo>
                    <a:pt x="40002" y="3216"/>
                  </a:lnTo>
                  <a:lnTo>
                    <a:pt x="53337" y="9920"/>
                  </a:lnTo>
                  <a:lnTo>
                    <a:pt x="66671" y="22338"/>
                  </a:lnTo>
                  <a:lnTo>
                    <a:pt x="80005" y="38209"/>
                  </a:lnTo>
                  <a:lnTo>
                    <a:pt x="93339" y="57397"/>
                  </a:lnTo>
                  <a:lnTo>
                    <a:pt x="106674" y="80984"/>
                  </a:lnTo>
                  <a:lnTo>
                    <a:pt x="120008" y="108732"/>
                  </a:lnTo>
                  <a:lnTo>
                    <a:pt x="133342" y="139489"/>
                  </a:lnTo>
                  <a:lnTo>
                    <a:pt x="146677" y="173340"/>
                  </a:lnTo>
                  <a:lnTo>
                    <a:pt x="160011" y="211753"/>
                  </a:lnTo>
                  <a:lnTo>
                    <a:pt x="173345" y="252753"/>
                  </a:lnTo>
                  <a:lnTo>
                    <a:pt x="186679" y="296272"/>
                  </a:lnTo>
                  <a:lnTo>
                    <a:pt x="200014" y="343174"/>
                  </a:lnTo>
                  <a:lnTo>
                    <a:pt x="213348" y="392765"/>
                  </a:lnTo>
                  <a:lnTo>
                    <a:pt x="226682" y="444356"/>
                  </a:lnTo>
                  <a:lnTo>
                    <a:pt x="240017" y="498079"/>
                  </a:lnTo>
                  <a:lnTo>
                    <a:pt x="253351" y="554392"/>
                  </a:lnTo>
                  <a:lnTo>
                    <a:pt x="266685" y="612139"/>
                  </a:lnTo>
                  <a:lnTo>
                    <a:pt x="280019" y="671243"/>
                  </a:lnTo>
                  <a:lnTo>
                    <a:pt x="293354" y="732087"/>
                  </a:lnTo>
                  <a:lnTo>
                    <a:pt x="306688" y="794001"/>
                  </a:lnTo>
                  <a:lnTo>
                    <a:pt x="320022" y="856700"/>
                  </a:lnTo>
                  <a:lnTo>
                    <a:pt x="333357" y="920194"/>
                  </a:lnTo>
                  <a:lnTo>
                    <a:pt x="346691" y="984319"/>
                  </a:lnTo>
                  <a:lnTo>
                    <a:pt x="360025" y="1048687"/>
                  </a:lnTo>
                  <a:lnTo>
                    <a:pt x="373359" y="1113229"/>
                  </a:lnTo>
                  <a:lnTo>
                    <a:pt x="386694" y="1177740"/>
                  </a:lnTo>
                  <a:lnTo>
                    <a:pt x="400028" y="1242005"/>
                  </a:lnTo>
                  <a:lnTo>
                    <a:pt x="413362" y="1305969"/>
                  </a:lnTo>
                  <a:lnTo>
                    <a:pt x="426696" y="1369408"/>
                  </a:lnTo>
                  <a:lnTo>
                    <a:pt x="440031" y="1432022"/>
                  </a:lnTo>
                  <a:lnTo>
                    <a:pt x="453365" y="1493940"/>
                  </a:lnTo>
                  <a:lnTo>
                    <a:pt x="466699" y="1555114"/>
                  </a:lnTo>
                  <a:lnTo>
                    <a:pt x="480034" y="1614829"/>
                  </a:lnTo>
                  <a:lnTo>
                    <a:pt x="493368" y="1673515"/>
                  </a:lnTo>
                  <a:lnTo>
                    <a:pt x="506702" y="1731166"/>
                  </a:lnTo>
                  <a:lnTo>
                    <a:pt x="520036" y="1787325"/>
                  </a:lnTo>
                  <a:lnTo>
                    <a:pt x="533371" y="1841893"/>
                  </a:lnTo>
                  <a:lnTo>
                    <a:pt x="546705" y="1895228"/>
                  </a:lnTo>
                  <a:lnTo>
                    <a:pt x="560039" y="1947247"/>
                  </a:lnTo>
                  <a:lnTo>
                    <a:pt x="573374" y="1997109"/>
                  </a:lnTo>
                  <a:lnTo>
                    <a:pt x="586708" y="2045625"/>
                  </a:lnTo>
                  <a:lnTo>
                    <a:pt x="600042" y="2092788"/>
                  </a:lnTo>
                  <a:lnTo>
                    <a:pt x="613376" y="2137989"/>
                  </a:lnTo>
                  <a:lnTo>
                    <a:pt x="626711" y="2181451"/>
                  </a:lnTo>
                  <a:lnTo>
                    <a:pt x="640045" y="2223534"/>
                  </a:lnTo>
                  <a:lnTo>
                    <a:pt x="653379" y="2264071"/>
                  </a:lnTo>
                  <a:lnTo>
                    <a:pt x="666714" y="2302469"/>
                  </a:lnTo>
                  <a:lnTo>
                    <a:pt x="680048" y="2339526"/>
                  </a:lnTo>
                  <a:lnTo>
                    <a:pt x="693382" y="2375249"/>
                  </a:lnTo>
                  <a:lnTo>
                    <a:pt x="706716" y="2409002"/>
                  </a:lnTo>
                  <a:lnTo>
                    <a:pt x="720051" y="2441253"/>
                  </a:lnTo>
                  <a:lnTo>
                    <a:pt x="733385" y="2472259"/>
                  </a:lnTo>
                  <a:lnTo>
                    <a:pt x="746719" y="2501799"/>
                  </a:lnTo>
                  <a:lnTo>
                    <a:pt x="760054" y="2529588"/>
                  </a:lnTo>
                  <a:lnTo>
                    <a:pt x="773388" y="2556248"/>
                  </a:lnTo>
                  <a:lnTo>
                    <a:pt x="786722" y="2581796"/>
                  </a:lnTo>
                  <a:lnTo>
                    <a:pt x="800056" y="2605660"/>
                  </a:lnTo>
                  <a:lnTo>
                    <a:pt x="813391" y="2628410"/>
                  </a:lnTo>
                  <a:lnTo>
                    <a:pt x="826725" y="2650180"/>
                  </a:lnTo>
                  <a:lnTo>
                    <a:pt x="840059" y="2670741"/>
                  </a:lnTo>
                  <a:lnTo>
                    <a:pt x="853393" y="2690046"/>
                  </a:lnTo>
                  <a:lnTo>
                    <a:pt x="866728" y="2708503"/>
                  </a:lnTo>
                  <a:lnTo>
                    <a:pt x="880062" y="2726132"/>
                  </a:lnTo>
                  <a:lnTo>
                    <a:pt x="893396" y="2742475"/>
                  </a:lnTo>
                  <a:lnTo>
                    <a:pt x="906731" y="2758076"/>
                  </a:lnTo>
                  <a:lnTo>
                    <a:pt x="920065" y="2772974"/>
                  </a:lnTo>
                  <a:lnTo>
                    <a:pt x="933399" y="2786969"/>
                  </a:lnTo>
                  <a:lnTo>
                    <a:pt x="946733" y="2800137"/>
                  </a:lnTo>
                  <a:lnTo>
                    <a:pt x="960068" y="2812717"/>
                  </a:lnTo>
                  <a:lnTo>
                    <a:pt x="973402" y="2824701"/>
                  </a:lnTo>
                  <a:lnTo>
                    <a:pt x="986736" y="2835816"/>
                  </a:lnTo>
                  <a:lnTo>
                    <a:pt x="1000071" y="2846445"/>
                  </a:lnTo>
                  <a:lnTo>
                    <a:pt x="1013405" y="2856597"/>
                  </a:lnTo>
                  <a:lnTo>
                    <a:pt x="1026739" y="2866110"/>
                  </a:lnTo>
                  <a:lnTo>
                    <a:pt x="1040073" y="2875102"/>
                  </a:lnTo>
                  <a:lnTo>
                    <a:pt x="1053408" y="2883700"/>
                  </a:lnTo>
                  <a:lnTo>
                    <a:pt x="1066742" y="2891871"/>
                  </a:lnTo>
                  <a:lnTo>
                    <a:pt x="1080076" y="2899491"/>
                  </a:lnTo>
                  <a:lnTo>
                    <a:pt x="1093411" y="2906783"/>
                  </a:lnTo>
                  <a:lnTo>
                    <a:pt x="1106745" y="2913756"/>
                  </a:lnTo>
                  <a:lnTo>
                    <a:pt x="1120079" y="2920277"/>
                  </a:lnTo>
                  <a:lnTo>
                    <a:pt x="1133413" y="2926468"/>
                  </a:lnTo>
                  <a:lnTo>
                    <a:pt x="1146748" y="2932391"/>
                  </a:lnTo>
                  <a:lnTo>
                    <a:pt x="1160082" y="2938005"/>
                  </a:lnTo>
                  <a:lnTo>
                    <a:pt x="1173416" y="2943259"/>
                  </a:lnTo>
                  <a:lnTo>
                    <a:pt x="1186750" y="2948285"/>
                  </a:lnTo>
                  <a:lnTo>
                    <a:pt x="1200085" y="2953088"/>
                  </a:lnTo>
                  <a:lnTo>
                    <a:pt x="1213419" y="2957558"/>
                  </a:lnTo>
                  <a:lnTo>
                    <a:pt x="1226753" y="2961809"/>
                  </a:lnTo>
                  <a:lnTo>
                    <a:pt x="1240088" y="2965868"/>
                  </a:lnTo>
                  <a:lnTo>
                    <a:pt x="1253422" y="2969690"/>
                  </a:lnTo>
                  <a:lnTo>
                    <a:pt x="1266756" y="2973264"/>
                  </a:lnTo>
                  <a:lnTo>
                    <a:pt x="1280090" y="2976670"/>
                  </a:lnTo>
                  <a:lnTo>
                    <a:pt x="1293425" y="2979911"/>
                  </a:lnTo>
                  <a:lnTo>
                    <a:pt x="1306759" y="2982892"/>
                  </a:lnTo>
                  <a:lnTo>
                    <a:pt x="1320093" y="2985720"/>
                  </a:lnTo>
                  <a:lnTo>
                    <a:pt x="1333428" y="2988402"/>
                  </a:lnTo>
                  <a:lnTo>
                    <a:pt x="1346762" y="2990894"/>
                  </a:lnTo>
                  <a:lnTo>
                    <a:pt x="1360096" y="2993206"/>
                  </a:lnTo>
                  <a:lnTo>
                    <a:pt x="1373430" y="2995389"/>
                  </a:lnTo>
                  <a:lnTo>
                    <a:pt x="1386765" y="2997439"/>
                  </a:lnTo>
                  <a:lnTo>
                    <a:pt x="1400099" y="2999290"/>
                  </a:lnTo>
                  <a:lnTo>
                    <a:pt x="1413433" y="3001026"/>
                  </a:lnTo>
                  <a:lnTo>
                    <a:pt x="1426768" y="3002648"/>
                  </a:lnTo>
                  <a:lnTo>
                    <a:pt x="1440102" y="3004115"/>
                  </a:lnTo>
                  <a:lnTo>
                    <a:pt x="1453436" y="3005449"/>
                  </a:lnTo>
                  <a:lnTo>
                    <a:pt x="1466770" y="3006684"/>
                  </a:lnTo>
                  <a:lnTo>
                    <a:pt x="1480105" y="3007807"/>
                  </a:lnTo>
                  <a:lnTo>
                    <a:pt x="1493439" y="3008784"/>
                  </a:lnTo>
                  <a:lnTo>
                    <a:pt x="1506773" y="3009671"/>
                  </a:lnTo>
                  <a:lnTo>
                    <a:pt x="1520108" y="3010470"/>
                  </a:lnTo>
                  <a:lnTo>
                    <a:pt x="1533442" y="3011143"/>
                  </a:lnTo>
                  <a:lnTo>
                    <a:pt x="1546776" y="3011721"/>
                  </a:lnTo>
                  <a:lnTo>
                    <a:pt x="1560110" y="3012222"/>
                  </a:lnTo>
                  <a:lnTo>
                    <a:pt x="1573445" y="3012633"/>
                  </a:lnTo>
                  <a:lnTo>
                    <a:pt x="1586779" y="3012937"/>
                  </a:lnTo>
                  <a:lnTo>
                    <a:pt x="1600113" y="3013173"/>
                  </a:lnTo>
                  <a:lnTo>
                    <a:pt x="1613447" y="3013342"/>
                  </a:lnTo>
                  <a:lnTo>
                    <a:pt x="1626782" y="3013410"/>
                  </a:lnTo>
                  <a:lnTo>
                    <a:pt x="1640116" y="3013412"/>
                  </a:lnTo>
                  <a:lnTo>
                    <a:pt x="1653450" y="3013354"/>
                  </a:lnTo>
                  <a:lnTo>
                    <a:pt x="1666785" y="3013225"/>
                  </a:lnTo>
                  <a:lnTo>
                    <a:pt x="1680119" y="3013019"/>
                  </a:lnTo>
                  <a:lnTo>
                    <a:pt x="1693453" y="3012761"/>
                  </a:lnTo>
                  <a:lnTo>
                    <a:pt x="1706787" y="3012453"/>
                  </a:lnTo>
                  <a:lnTo>
                    <a:pt x="1720122" y="3012065"/>
                  </a:lnTo>
                  <a:lnTo>
                    <a:pt x="1733456" y="3011630"/>
                  </a:lnTo>
                  <a:lnTo>
                    <a:pt x="1746790" y="3011151"/>
                  </a:lnTo>
                  <a:lnTo>
                    <a:pt x="1760125" y="3010613"/>
                  </a:lnTo>
                  <a:lnTo>
                    <a:pt x="1773459" y="3010020"/>
                  </a:lnTo>
                  <a:lnTo>
                    <a:pt x="1786793" y="3009387"/>
                  </a:lnTo>
                  <a:lnTo>
                    <a:pt x="1800127" y="3008714"/>
                  </a:lnTo>
                  <a:lnTo>
                    <a:pt x="1813462" y="3007980"/>
                  </a:lnTo>
                  <a:lnTo>
                    <a:pt x="1826796" y="3007212"/>
                  </a:lnTo>
                  <a:lnTo>
                    <a:pt x="1840130" y="3006408"/>
                  </a:lnTo>
                  <a:lnTo>
                    <a:pt x="1853465" y="3005557"/>
                  </a:lnTo>
                  <a:lnTo>
                    <a:pt x="1866799" y="3004666"/>
                  </a:lnTo>
                  <a:lnTo>
                    <a:pt x="1880133" y="3003744"/>
                  </a:lnTo>
                  <a:lnTo>
                    <a:pt x="1893467" y="3002788"/>
                  </a:lnTo>
                  <a:lnTo>
                    <a:pt x="1906802" y="3001788"/>
                  </a:lnTo>
                  <a:lnTo>
                    <a:pt x="1920136" y="3000761"/>
                  </a:lnTo>
                  <a:lnTo>
                    <a:pt x="1933470" y="2999708"/>
                  </a:lnTo>
                  <a:lnTo>
                    <a:pt x="1946805" y="2998616"/>
                  </a:lnTo>
                  <a:lnTo>
                    <a:pt x="1960139" y="2997497"/>
                  </a:lnTo>
                  <a:lnTo>
                    <a:pt x="1973473" y="2996355"/>
                  </a:lnTo>
                  <a:lnTo>
                    <a:pt x="1986807" y="2995187"/>
                  </a:lnTo>
                  <a:lnTo>
                    <a:pt x="2000142" y="2993989"/>
                  </a:lnTo>
                  <a:lnTo>
                    <a:pt x="2013476" y="2992772"/>
                  </a:lnTo>
                  <a:lnTo>
                    <a:pt x="2026810" y="2991537"/>
                  </a:lnTo>
                  <a:lnTo>
                    <a:pt x="2040144" y="2990276"/>
                  </a:lnTo>
                  <a:lnTo>
                    <a:pt x="2053479" y="2989000"/>
                  </a:lnTo>
                  <a:lnTo>
                    <a:pt x="2066813" y="2987710"/>
                  </a:lnTo>
                  <a:lnTo>
                    <a:pt x="2080147" y="2986404"/>
                  </a:lnTo>
                  <a:lnTo>
                    <a:pt x="2093482" y="2985084"/>
                  </a:lnTo>
                  <a:lnTo>
                    <a:pt x="2106816" y="2983755"/>
                  </a:lnTo>
                  <a:lnTo>
                    <a:pt x="2120150" y="2982419"/>
                  </a:lnTo>
                  <a:lnTo>
                    <a:pt x="2133484" y="2981074"/>
                  </a:lnTo>
                  <a:lnTo>
                    <a:pt x="2146819" y="2979725"/>
                  </a:lnTo>
                  <a:lnTo>
                    <a:pt x="2160153" y="2978374"/>
                  </a:lnTo>
                  <a:lnTo>
                    <a:pt x="2173487" y="2977023"/>
                  </a:lnTo>
                  <a:lnTo>
                    <a:pt x="2186822" y="2975673"/>
                  </a:lnTo>
                  <a:lnTo>
                    <a:pt x="2200156" y="2974328"/>
                  </a:lnTo>
                  <a:lnTo>
                    <a:pt x="2213490" y="2972987"/>
                  </a:lnTo>
                  <a:lnTo>
                    <a:pt x="2226824" y="2971658"/>
                  </a:lnTo>
                  <a:lnTo>
                    <a:pt x="2240159" y="2970338"/>
                  </a:lnTo>
                  <a:lnTo>
                    <a:pt x="2253493" y="2969028"/>
                  </a:lnTo>
                  <a:lnTo>
                    <a:pt x="2266827" y="2967735"/>
                  </a:lnTo>
                  <a:lnTo>
                    <a:pt x="2280162" y="2966461"/>
                  </a:lnTo>
                  <a:lnTo>
                    <a:pt x="2293496" y="2965202"/>
                  </a:lnTo>
                  <a:lnTo>
                    <a:pt x="2306830" y="2963962"/>
                  </a:lnTo>
                  <a:lnTo>
                    <a:pt x="2320164" y="2962752"/>
                  </a:lnTo>
                  <a:lnTo>
                    <a:pt x="2333499" y="2961562"/>
                  </a:lnTo>
                  <a:lnTo>
                    <a:pt x="2346833" y="2960394"/>
                  </a:lnTo>
                  <a:lnTo>
                    <a:pt x="2360167" y="2959260"/>
                  </a:lnTo>
                  <a:lnTo>
                    <a:pt x="2373501" y="2958155"/>
                  </a:lnTo>
                  <a:lnTo>
                    <a:pt x="2386836" y="2957076"/>
                  </a:lnTo>
                  <a:lnTo>
                    <a:pt x="2400170" y="2956028"/>
                  </a:lnTo>
                  <a:lnTo>
                    <a:pt x="2413504" y="2955021"/>
                  </a:lnTo>
                  <a:lnTo>
                    <a:pt x="2426839" y="2954041"/>
                  </a:lnTo>
                  <a:lnTo>
                    <a:pt x="2440173" y="2953091"/>
                  </a:lnTo>
                  <a:lnTo>
                    <a:pt x="2453507" y="2952186"/>
                  </a:lnTo>
                  <a:lnTo>
                    <a:pt x="2466841" y="2951314"/>
                  </a:lnTo>
                  <a:lnTo>
                    <a:pt x="2480176" y="2950471"/>
                  </a:lnTo>
                  <a:lnTo>
                    <a:pt x="2493510" y="2949666"/>
                  </a:lnTo>
                  <a:lnTo>
                    <a:pt x="2506844" y="2948904"/>
                  </a:lnTo>
                  <a:lnTo>
                    <a:pt x="2520179" y="2948170"/>
                  </a:lnTo>
                  <a:lnTo>
                    <a:pt x="2533513" y="2947466"/>
                  </a:lnTo>
                  <a:lnTo>
                    <a:pt x="2546847" y="2946808"/>
                  </a:lnTo>
                  <a:lnTo>
                    <a:pt x="2560181" y="2946179"/>
                  </a:lnTo>
                  <a:lnTo>
                    <a:pt x="2573516" y="2945578"/>
                  </a:lnTo>
                  <a:lnTo>
                    <a:pt x="2586850" y="2945011"/>
                  </a:lnTo>
                  <a:lnTo>
                    <a:pt x="2600184" y="2944477"/>
                  </a:lnTo>
                  <a:lnTo>
                    <a:pt x="2613519" y="2943967"/>
                  </a:lnTo>
                  <a:lnTo>
                    <a:pt x="2626853" y="2943481"/>
                  </a:lnTo>
                  <a:lnTo>
                    <a:pt x="2640187" y="2943028"/>
                  </a:lnTo>
                  <a:lnTo>
                    <a:pt x="2653521" y="2942595"/>
                  </a:lnTo>
                  <a:lnTo>
                    <a:pt x="2666856" y="2942179"/>
                  </a:lnTo>
                  <a:lnTo>
                    <a:pt x="2680190" y="2941786"/>
                  </a:lnTo>
                  <a:lnTo>
                    <a:pt x="2693524" y="2941410"/>
                  </a:lnTo>
                  <a:lnTo>
                    <a:pt x="2706859" y="2941045"/>
                  </a:lnTo>
                  <a:lnTo>
                    <a:pt x="2720193" y="2940693"/>
                  </a:lnTo>
                  <a:lnTo>
                    <a:pt x="2733527" y="2940352"/>
                  </a:lnTo>
                  <a:lnTo>
                    <a:pt x="2746861" y="2940016"/>
                  </a:lnTo>
                  <a:lnTo>
                    <a:pt x="2760196" y="2939684"/>
                  </a:lnTo>
                  <a:lnTo>
                    <a:pt x="2773530" y="2939355"/>
                  </a:lnTo>
                  <a:lnTo>
                    <a:pt x="2786864" y="2939023"/>
                  </a:lnTo>
                  <a:lnTo>
                    <a:pt x="2800198" y="2938689"/>
                  </a:lnTo>
                  <a:lnTo>
                    <a:pt x="2813533" y="2938348"/>
                  </a:lnTo>
                  <a:lnTo>
                    <a:pt x="2826867" y="2937996"/>
                  </a:lnTo>
                  <a:lnTo>
                    <a:pt x="2840201" y="2937633"/>
                  </a:lnTo>
                  <a:lnTo>
                    <a:pt x="2853536" y="2937258"/>
                  </a:lnTo>
                  <a:lnTo>
                    <a:pt x="2866870" y="2936861"/>
                  </a:lnTo>
                  <a:lnTo>
                    <a:pt x="2880204" y="2936445"/>
                  </a:lnTo>
                  <a:lnTo>
                    <a:pt x="2893538" y="2936011"/>
                  </a:lnTo>
                  <a:lnTo>
                    <a:pt x="2906873" y="2935550"/>
                  </a:lnTo>
                  <a:lnTo>
                    <a:pt x="2920207" y="2935058"/>
                  </a:lnTo>
                  <a:lnTo>
                    <a:pt x="2933541" y="2934540"/>
                  </a:lnTo>
                  <a:lnTo>
                    <a:pt x="2946876" y="2933997"/>
                  </a:lnTo>
                  <a:lnTo>
                    <a:pt x="2960210" y="2933407"/>
                  </a:lnTo>
                  <a:lnTo>
                    <a:pt x="2973544" y="2932785"/>
                  </a:lnTo>
                  <a:lnTo>
                    <a:pt x="2986878" y="2932132"/>
                  </a:lnTo>
                  <a:lnTo>
                    <a:pt x="3000213" y="2931435"/>
                  </a:lnTo>
                  <a:lnTo>
                    <a:pt x="3013547" y="2930690"/>
                  </a:lnTo>
                  <a:lnTo>
                    <a:pt x="3026881" y="2929910"/>
                  </a:lnTo>
                  <a:lnTo>
                    <a:pt x="3040216" y="2929091"/>
                  </a:lnTo>
                  <a:lnTo>
                    <a:pt x="3053550" y="2928209"/>
                  </a:lnTo>
                  <a:lnTo>
                    <a:pt x="3066884" y="2927286"/>
                  </a:lnTo>
                  <a:lnTo>
                    <a:pt x="3080218" y="2926323"/>
                  </a:lnTo>
                  <a:lnTo>
                    <a:pt x="3093553" y="2925300"/>
                  </a:lnTo>
                  <a:lnTo>
                    <a:pt x="3106887" y="2924223"/>
                  </a:lnTo>
                  <a:lnTo>
                    <a:pt x="3120221" y="2923102"/>
                  </a:lnTo>
                  <a:lnTo>
                    <a:pt x="3133556" y="2921932"/>
                  </a:lnTo>
                  <a:lnTo>
                    <a:pt x="3146890" y="2920690"/>
                  </a:lnTo>
                  <a:lnTo>
                    <a:pt x="3160224" y="2919402"/>
                  </a:lnTo>
                  <a:lnTo>
                    <a:pt x="3173558" y="2918068"/>
                  </a:lnTo>
                  <a:lnTo>
                    <a:pt x="3186893" y="2916663"/>
                  </a:lnTo>
                  <a:lnTo>
                    <a:pt x="3200227" y="2915201"/>
                  </a:lnTo>
                  <a:lnTo>
                    <a:pt x="3213561" y="2913690"/>
                  </a:lnTo>
                  <a:lnTo>
                    <a:pt x="3226895" y="2912122"/>
                  </a:lnTo>
                  <a:lnTo>
                    <a:pt x="3240230" y="2910479"/>
                  </a:lnTo>
                  <a:lnTo>
                    <a:pt x="3253564" y="2908787"/>
                  </a:lnTo>
                  <a:lnTo>
                    <a:pt x="3266898" y="2907044"/>
                  </a:lnTo>
                  <a:lnTo>
                    <a:pt x="3280233" y="2905221"/>
                  </a:lnTo>
                  <a:lnTo>
                    <a:pt x="3293567" y="2903341"/>
                  </a:lnTo>
                  <a:lnTo>
                    <a:pt x="3306901" y="2901410"/>
                  </a:lnTo>
                  <a:lnTo>
                    <a:pt x="3320235" y="2899412"/>
                  </a:lnTo>
                  <a:lnTo>
                    <a:pt x="3333570" y="2897339"/>
                  </a:lnTo>
                  <a:lnTo>
                    <a:pt x="3346904" y="2895212"/>
                  </a:lnTo>
                  <a:lnTo>
                    <a:pt x="3360238" y="2893032"/>
                  </a:lnTo>
                  <a:lnTo>
                    <a:pt x="3373573" y="2890761"/>
                  </a:lnTo>
                  <a:lnTo>
                    <a:pt x="3386907" y="2888433"/>
                  </a:lnTo>
                  <a:lnTo>
                    <a:pt x="3400241" y="2886049"/>
                  </a:lnTo>
                  <a:lnTo>
                    <a:pt x="3413575" y="2883589"/>
                  </a:lnTo>
                  <a:lnTo>
                    <a:pt x="3426910" y="2881052"/>
                  </a:lnTo>
                  <a:lnTo>
                    <a:pt x="3440244" y="2878456"/>
                  </a:lnTo>
                  <a:lnTo>
                    <a:pt x="3453578" y="2875799"/>
                  </a:lnTo>
                  <a:lnTo>
                    <a:pt x="3466913" y="2873043"/>
                  </a:lnTo>
                  <a:lnTo>
                    <a:pt x="3480247" y="2870226"/>
                  </a:lnTo>
                  <a:lnTo>
                    <a:pt x="3493581" y="2867346"/>
                  </a:lnTo>
                  <a:lnTo>
                    <a:pt x="3506915" y="2864378"/>
                  </a:lnTo>
                  <a:lnTo>
                    <a:pt x="3520250" y="2861327"/>
                  </a:lnTo>
                  <a:lnTo>
                    <a:pt x="3533584" y="2858212"/>
                  </a:lnTo>
                  <a:lnTo>
                    <a:pt x="3546918" y="2855022"/>
                  </a:lnTo>
                  <a:lnTo>
                    <a:pt x="3560252" y="2851727"/>
                  </a:lnTo>
                  <a:lnTo>
                    <a:pt x="3573587" y="2848362"/>
                  </a:lnTo>
                  <a:lnTo>
                    <a:pt x="3586921" y="2844929"/>
                  </a:lnTo>
                  <a:lnTo>
                    <a:pt x="3600255" y="2841389"/>
                  </a:lnTo>
                  <a:lnTo>
                    <a:pt x="3613590" y="2837763"/>
                  </a:lnTo>
                  <a:lnTo>
                    <a:pt x="3626924" y="2834064"/>
                  </a:lnTo>
                  <a:lnTo>
                    <a:pt x="3640258" y="2830277"/>
                  </a:lnTo>
                  <a:lnTo>
                    <a:pt x="3653592" y="2826378"/>
                  </a:lnTo>
                  <a:lnTo>
                    <a:pt x="3666927" y="2822402"/>
                  </a:lnTo>
                  <a:lnTo>
                    <a:pt x="3680261" y="2818350"/>
                  </a:lnTo>
                  <a:lnTo>
                    <a:pt x="3693595" y="2814176"/>
                  </a:lnTo>
                  <a:lnTo>
                    <a:pt x="3706930" y="2809914"/>
                  </a:lnTo>
                  <a:lnTo>
                    <a:pt x="3720264" y="2805574"/>
                  </a:lnTo>
                  <a:lnTo>
                    <a:pt x="3733598" y="2801133"/>
                  </a:lnTo>
                  <a:lnTo>
                    <a:pt x="3746932" y="2796579"/>
                  </a:lnTo>
                  <a:lnTo>
                    <a:pt x="3760267" y="2791946"/>
                  </a:lnTo>
                  <a:lnTo>
                    <a:pt x="3773601" y="2787233"/>
                  </a:lnTo>
                  <a:lnTo>
                    <a:pt x="3786935" y="2782388"/>
                  </a:lnTo>
                  <a:lnTo>
                    <a:pt x="3800270" y="2777461"/>
                  </a:lnTo>
                  <a:lnTo>
                    <a:pt x="3813604" y="2772456"/>
                  </a:lnTo>
                  <a:lnTo>
                    <a:pt x="3826938" y="2767345"/>
                  </a:lnTo>
                  <a:lnTo>
                    <a:pt x="3840272" y="2762131"/>
                  </a:lnTo>
                  <a:lnTo>
                    <a:pt x="3853607" y="2756841"/>
                  </a:lnTo>
                  <a:lnTo>
                    <a:pt x="3866941" y="2751472"/>
                  </a:lnTo>
                  <a:lnTo>
                    <a:pt x="3880275" y="2745983"/>
                  </a:lnTo>
                  <a:lnTo>
                    <a:pt x="3893610" y="2740423"/>
                  </a:lnTo>
                  <a:lnTo>
                    <a:pt x="3906944" y="2734792"/>
                  </a:lnTo>
                  <a:lnTo>
                    <a:pt x="3920278" y="2729065"/>
                  </a:lnTo>
                  <a:lnTo>
                    <a:pt x="3933612" y="2723256"/>
                  </a:lnTo>
                  <a:lnTo>
                    <a:pt x="3946947" y="2717384"/>
                  </a:lnTo>
                  <a:lnTo>
                    <a:pt x="3960281" y="2711445"/>
                  </a:lnTo>
                  <a:lnTo>
                    <a:pt x="3973615" y="2705415"/>
                  </a:lnTo>
                  <a:lnTo>
                    <a:pt x="3986949" y="2699332"/>
                  </a:lnTo>
                  <a:lnTo>
                    <a:pt x="4000284" y="2693197"/>
                  </a:lnTo>
                  <a:lnTo>
                    <a:pt x="4013618" y="2686990"/>
                  </a:lnTo>
                  <a:lnTo>
                    <a:pt x="4026952" y="2680731"/>
                  </a:lnTo>
                  <a:lnTo>
                    <a:pt x="4040287" y="2674432"/>
                  </a:lnTo>
                  <a:lnTo>
                    <a:pt x="4053621" y="2668088"/>
                  </a:lnTo>
                  <a:lnTo>
                    <a:pt x="4066955" y="2661695"/>
                  </a:lnTo>
                  <a:lnTo>
                    <a:pt x="4080289" y="2655273"/>
                  </a:lnTo>
                  <a:lnTo>
                    <a:pt x="4093624" y="2648825"/>
                  </a:lnTo>
                  <a:lnTo>
                    <a:pt x="4106958" y="2642342"/>
                  </a:lnTo>
                  <a:lnTo>
                    <a:pt x="4120292" y="2635842"/>
                  </a:lnTo>
                  <a:lnTo>
                    <a:pt x="4133627" y="2629328"/>
                  </a:lnTo>
                  <a:lnTo>
                    <a:pt x="4146961" y="2622801"/>
                  </a:lnTo>
                  <a:lnTo>
                    <a:pt x="4160295" y="2616268"/>
                  </a:lnTo>
                  <a:lnTo>
                    <a:pt x="4173629" y="2609733"/>
                  </a:lnTo>
                  <a:lnTo>
                    <a:pt x="4186964" y="2603200"/>
                  </a:lnTo>
                  <a:lnTo>
                    <a:pt x="4200298" y="2596677"/>
                  </a:lnTo>
                  <a:lnTo>
                    <a:pt x="4213632" y="2590165"/>
                  </a:lnTo>
                  <a:lnTo>
                    <a:pt x="4226967" y="2583667"/>
                  </a:lnTo>
                  <a:lnTo>
                    <a:pt x="4240301" y="2577191"/>
                  </a:lnTo>
                  <a:lnTo>
                    <a:pt x="4253635" y="2570743"/>
                  </a:lnTo>
                  <a:lnTo>
                    <a:pt x="4266969" y="2564320"/>
                  </a:lnTo>
                  <a:lnTo>
                    <a:pt x="4280304" y="2557924"/>
                  </a:lnTo>
                  <a:lnTo>
                    <a:pt x="4293638" y="2551577"/>
                  </a:lnTo>
                  <a:lnTo>
                    <a:pt x="4306972" y="2545265"/>
                  </a:lnTo>
                  <a:lnTo>
                    <a:pt x="4320306" y="2538987"/>
                  </a:lnTo>
                  <a:lnTo>
                    <a:pt x="4333641" y="2532765"/>
                  </a:lnTo>
                  <a:lnTo>
                    <a:pt x="4346975" y="2526595"/>
                  </a:lnTo>
                  <a:lnTo>
                    <a:pt x="4360309" y="2520469"/>
                  </a:lnTo>
                  <a:lnTo>
                    <a:pt x="4373644" y="2514393"/>
                  </a:lnTo>
                  <a:lnTo>
                    <a:pt x="4386978" y="2508394"/>
                  </a:lnTo>
                  <a:lnTo>
                    <a:pt x="4400312" y="2502446"/>
                  </a:lnTo>
                  <a:lnTo>
                    <a:pt x="4413646" y="2496550"/>
                  </a:lnTo>
                  <a:lnTo>
                    <a:pt x="4426981" y="2490736"/>
                  </a:lnTo>
                  <a:lnTo>
                    <a:pt x="4440315" y="2484991"/>
                  </a:lnTo>
                  <a:lnTo>
                    <a:pt x="4453649" y="2479304"/>
                  </a:lnTo>
                  <a:lnTo>
                    <a:pt x="4466984" y="2473689"/>
                  </a:lnTo>
                  <a:lnTo>
                    <a:pt x="4480318" y="2468170"/>
                  </a:lnTo>
                  <a:lnTo>
                    <a:pt x="4493652" y="2462717"/>
                  </a:lnTo>
                  <a:lnTo>
                    <a:pt x="4506986" y="2457330"/>
                  </a:lnTo>
                  <a:lnTo>
                    <a:pt x="4520321" y="2452053"/>
                  </a:lnTo>
                  <a:lnTo>
                    <a:pt x="4533655" y="2446858"/>
                  </a:lnTo>
                  <a:lnTo>
                    <a:pt x="4546989" y="2441737"/>
                  </a:lnTo>
                  <a:lnTo>
                    <a:pt x="4560324" y="2436713"/>
                  </a:lnTo>
                  <a:lnTo>
                    <a:pt x="4573658" y="2431804"/>
                  </a:lnTo>
                  <a:lnTo>
                    <a:pt x="4586992" y="2426979"/>
                  </a:lnTo>
                  <a:lnTo>
                    <a:pt x="4600326" y="2422239"/>
                  </a:lnTo>
                  <a:lnTo>
                    <a:pt x="4613661" y="2417646"/>
                  </a:lnTo>
                  <a:lnTo>
                    <a:pt x="4626995" y="2413152"/>
                  </a:lnTo>
                  <a:lnTo>
                    <a:pt x="4640329" y="2408754"/>
                  </a:lnTo>
                  <a:lnTo>
                    <a:pt x="4653664" y="2404490"/>
                  </a:lnTo>
                  <a:lnTo>
                    <a:pt x="4666998" y="2400368"/>
                  </a:lnTo>
                  <a:lnTo>
                    <a:pt x="4680332" y="2396356"/>
                  </a:lnTo>
                  <a:lnTo>
                    <a:pt x="4693666" y="2392460"/>
                  </a:lnTo>
                  <a:lnTo>
                    <a:pt x="4707001" y="2388760"/>
                  </a:lnTo>
                  <a:lnTo>
                    <a:pt x="4720335" y="2385184"/>
                  </a:lnTo>
                  <a:lnTo>
                    <a:pt x="4733669" y="2381736"/>
                  </a:lnTo>
                  <a:lnTo>
                    <a:pt x="4747003" y="2378476"/>
                  </a:lnTo>
                  <a:lnTo>
                    <a:pt x="4760338" y="2375395"/>
                  </a:lnTo>
                  <a:lnTo>
                    <a:pt x="4773672" y="2372458"/>
                  </a:lnTo>
                  <a:lnTo>
                    <a:pt x="4787006" y="2369685"/>
                  </a:lnTo>
                  <a:lnTo>
                    <a:pt x="4800341" y="2367159"/>
                  </a:lnTo>
                  <a:lnTo>
                    <a:pt x="4813675" y="2364795"/>
                  </a:lnTo>
                  <a:lnTo>
                    <a:pt x="4827009" y="2362597"/>
                  </a:lnTo>
                  <a:lnTo>
                    <a:pt x="4840343" y="2360656"/>
                  </a:lnTo>
                  <a:lnTo>
                    <a:pt x="4853678" y="2358930"/>
                  </a:lnTo>
                  <a:lnTo>
                    <a:pt x="4867012" y="2357388"/>
                  </a:lnTo>
                  <a:lnTo>
                    <a:pt x="4880346" y="2356069"/>
                  </a:lnTo>
                  <a:lnTo>
                    <a:pt x="4893681" y="2355043"/>
                  </a:lnTo>
                  <a:lnTo>
                    <a:pt x="4907015" y="2354218"/>
                  </a:lnTo>
                  <a:lnTo>
                    <a:pt x="4920349" y="2353597"/>
                  </a:lnTo>
                  <a:lnTo>
                    <a:pt x="4933683" y="2353304"/>
                  </a:lnTo>
                  <a:lnTo>
                    <a:pt x="4947018" y="2353253"/>
                  </a:lnTo>
                  <a:lnTo>
                    <a:pt x="4960352" y="2353419"/>
                  </a:lnTo>
                  <a:lnTo>
                    <a:pt x="4973686" y="2353865"/>
                  </a:lnTo>
                  <a:lnTo>
                    <a:pt x="4987021" y="2354634"/>
                  </a:lnTo>
                  <a:lnTo>
                    <a:pt x="5000355" y="2355632"/>
                  </a:lnTo>
                  <a:lnTo>
                    <a:pt x="5013689" y="2356860"/>
                  </a:lnTo>
                  <a:lnTo>
                    <a:pt x="5027023" y="2358473"/>
                  </a:lnTo>
                  <a:lnTo>
                    <a:pt x="5040358" y="2360332"/>
                  </a:lnTo>
                  <a:lnTo>
                    <a:pt x="5053692" y="2362428"/>
                  </a:lnTo>
                  <a:lnTo>
                    <a:pt x="5067026" y="2364843"/>
                  </a:lnTo>
                  <a:lnTo>
                    <a:pt x="5080361" y="2367579"/>
                  </a:lnTo>
                  <a:lnTo>
                    <a:pt x="5093695" y="2370553"/>
                  </a:lnTo>
                  <a:lnTo>
                    <a:pt x="5107029" y="2373773"/>
                  </a:lnTo>
                  <a:lnTo>
                    <a:pt x="5120363" y="2377384"/>
                  </a:lnTo>
                  <a:lnTo>
                    <a:pt x="5133698" y="2381230"/>
                  </a:lnTo>
                  <a:lnTo>
                    <a:pt x="5147032" y="2385309"/>
                  </a:lnTo>
                  <a:lnTo>
                    <a:pt x="5160366" y="2389714"/>
                  </a:lnTo>
                  <a:lnTo>
                    <a:pt x="5173700" y="2394408"/>
                  </a:lnTo>
                  <a:lnTo>
                    <a:pt x="5187035" y="2399325"/>
                  </a:lnTo>
                  <a:lnTo>
                    <a:pt x="5200369" y="2404487"/>
                  </a:lnTo>
                  <a:lnTo>
                    <a:pt x="5213703" y="2409989"/>
                  </a:lnTo>
                  <a:lnTo>
                    <a:pt x="5227038" y="2415699"/>
                  </a:lnTo>
                  <a:lnTo>
                    <a:pt x="5240372" y="2421617"/>
                  </a:lnTo>
                  <a:lnTo>
                    <a:pt x="5253706" y="2427833"/>
                  </a:lnTo>
                  <a:lnTo>
                    <a:pt x="5267040" y="2434279"/>
                  </a:lnTo>
                  <a:lnTo>
                    <a:pt x="5280375" y="2440913"/>
                  </a:lnTo>
                  <a:lnTo>
                    <a:pt x="5293709" y="2447763"/>
                  </a:lnTo>
                  <a:lnTo>
                    <a:pt x="5307043" y="2454875"/>
                  </a:lnTo>
                  <a:lnTo>
                    <a:pt x="5320378" y="2462152"/>
                  </a:lnTo>
                  <a:lnTo>
                    <a:pt x="5333712" y="2469591"/>
                  </a:lnTo>
                  <a:lnTo>
                    <a:pt x="5347046" y="2477271"/>
                  </a:lnTo>
                  <a:lnTo>
                    <a:pt x="5360380" y="2485110"/>
                  </a:lnTo>
                  <a:lnTo>
                    <a:pt x="5373715" y="2493088"/>
                  </a:lnTo>
                  <a:lnTo>
                    <a:pt x="5387049" y="2501231"/>
                  </a:lnTo>
                  <a:lnTo>
                    <a:pt x="5400383" y="2509548"/>
                  </a:lnTo>
                  <a:lnTo>
                    <a:pt x="5413718" y="2517977"/>
                  </a:lnTo>
                  <a:lnTo>
                    <a:pt x="5427052" y="2526515"/>
                  </a:lnTo>
                  <a:lnTo>
                    <a:pt x="5440386" y="2535215"/>
                  </a:lnTo>
                  <a:lnTo>
                    <a:pt x="5453720" y="2544007"/>
                  </a:lnTo>
                  <a:lnTo>
                    <a:pt x="5467055" y="2552883"/>
                  </a:lnTo>
                  <a:lnTo>
                    <a:pt x="5480389" y="2561862"/>
                  </a:lnTo>
                  <a:lnTo>
                    <a:pt x="5493723" y="2570930"/>
                  </a:lnTo>
                  <a:lnTo>
                    <a:pt x="5507057" y="2580057"/>
                  </a:lnTo>
                  <a:lnTo>
                    <a:pt x="5520392" y="2589241"/>
                  </a:lnTo>
                  <a:lnTo>
                    <a:pt x="5533726" y="2598500"/>
                  </a:lnTo>
                  <a:lnTo>
                    <a:pt x="5547060" y="2607795"/>
                  </a:lnTo>
                  <a:lnTo>
                    <a:pt x="5560395" y="2617122"/>
                  </a:lnTo>
                  <a:lnTo>
                    <a:pt x="5573729" y="2626485"/>
                  </a:lnTo>
                  <a:lnTo>
                    <a:pt x="5587063" y="2635868"/>
                  </a:lnTo>
                  <a:lnTo>
                    <a:pt x="5600397" y="2645261"/>
                  </a:lnTo>
                  <a:lnTo>
                    <a:pt x="5613732" y="2654662"/>
                  </a:lnTo>
                  <a:lnTo>
                    <a:pt x="5627066" y="2664060"/>
                  </a:lnTo>
                  <a:lnTo>
                    <a:pt x="5640400" y="2673447"/>
                  </a:lnTo>
                  <a:lnTo>
                    <a:pt x="5653735" y="2682823"/>
                  </a:lnTo>
                  <a:lnTo>
                    <a:pt x="5667069" y="2692169"/>
                  </a:lnTo>
                  <a:lnTo>
                    <a:pt x="5680403" y="2701484"/>
                  </a:lnTo>
                  <a:lnTo>
                    <a:pt x="5693737" y="2710768"/>
                  </a:lnTo>
                  <a:lnTo>
                    <a:pt x="5707072" y="2720011"/>
                  </a:lnTo>
                  <a:lnTo>
                    <a:pt x="5720406" y="2729190"/>
                  </a:lnTo>
                  <a:lnTo>
                    <a:pt x="5733740" y="2738323"/>
                  </a:lnTo>
                  <a:lnTo>
                    <a:pt x="5747075" y="2747405"/>
                  </a:lnTo>
                  <a:lnTo>
                    <a:pt x="5760409" y="2756400"/>
                  </a:lnTo>
                  <a:lnTo>
                    <a:pt x="5773743" y="2765326"/>
                  </a:lnTo>
                  <a:lnTo>
                    <a:pt x="5787077" y="2774187"/>
                  </a:lnTo>
                  <a:lnTo>
                    <a:pt x="5800412" y="2782962"/>
                  </a:lnTo>
                  <a:lnTo>
                    <a:pt x="5813746" y="2791631"/>
                  </a:lnTo>
                  <a:lnTo>
                    <a:pt x="5827080" y="2800222"/>
                  </a:lnTo>
                  <a:lnTo>
                    <a:pt x="5840415" y="2808733"/>
                  </a:lnTo>
                  <a:lnTo>
                    <a:pt x="5853749" y="2817104"/>
                  </a:lnTo>
                  <a:lnTo>
                    <a:pt x="5867083" y="2825382"/>
                  </a:lnTo>
                  <a:lnTo>
                    <a:pt x="5880417" y="2833569"/>
                  </a:lnTo>
                  <a:lnTo>
                    <a:pt x="5893752" y="2841628"/>
                  </a:lnTo>
                  <a:lnTo>
                    <a:pt x="5907086" y="2849555"/>
                  </a:lnTo>
                  <a:lnTo>
                    <a:pt x="5920420" y="2857379"/>
                  </a:lnTo>
                  <a:lnTo>
                    <a:pt x="5933754" y="2865098"/>
                  </a:lnTo>
                  <a:lnTo>
                    <a:pt x="5947089" y="2872640"/>
                  </a:lnTo>
                  <a:lnTo>
                    <a:pt x="5960423" y="2880072"/>
                  </a:lnTo>
                  <a:lnTo>
                    <a:pt x="5973757" y="2887394"/>
                  </a:lnTo>
                  <a:lnTo>
                    <a:pt x="5987092" y="2894555"/>
                  </a:lnTo>
                  <a:lnTo>
                    <a:pt x="6000426" y="2901569"/>
                  </a:lnTo>
                  <a:lnTo>
                    <a:pt x="6013760" y="2908466"/>
                  </a:lnTo>
                  <a:lnTo>
                    <a:pt x="6027094" y="2915232"/>
                  </a:lnTo>
                  <a:lnTo>
                    <a:pt x="6040429" y="2921809"/>
                  </a:lnTo>
                  <a:lnTo>
                    <a:pt x="6053763" y="2928264"/>
                  </a:lnTo>
                  <a:lnTo>
                    <a:pt x="6067097" y="2934597"/>
                  </a:lnTo>
                  <a:lnTo>
                    <a:pt x="6080432" y="2940747"/>
                  </a:lnTo>
                  <a:lnTo>
                    <a:pt x="6093766" y="2946749"/>
                  </a:lnTo>
                  <a:lnTo>
                    <a:pt x="6107100" y="2952627"/>
                  </a:lnTo>
                  <a:lnTo>
                    <a:pt x="6120434" y="2958359"/>
                  </a:lnTo>
                  <a:lnTo>
                    <a:pt x="6133769" y="2963903"/>
                  </a:lnTo>
                  <a:lnTo>
                    <a:pt x="6147103" y="2969324"/>
                  </a:lnTo>
                  <a:lnTo>
                    <a:pt x="6160437" y="2974620"/>
                  </a:lnTo>
                  <a:lnTo>
                    <a:pt x="6173772" y="2979724"/>
                  </a:lnTo>
                  <a:lnTo>
                    <a:pt x="6187106" y="2984690"/>
                  </a:lnTo>
                  <a:lnTo>
                    <a:pt x="6200440" y="2989535"/>
                  </a:lnTo>
                  <a:lnTo>
                    <a:pt x="6213774" y="2994227"/>
                  </a:lnTo>
                  <a:lnTo>
                    <a:pt x="6227109" y="2998749"/>
                  </a:lnTo>
                  <a:lnTo>
                    <a:pt x="6240443" y="3003153"/>
                  </a:lnTo>
                  <a:lnTo>
                    <a:pt x="6253777" y="3007439"/>
                  </a:lnTo>
                  <a:lnTo>
                    <a:pt x="6267112" y="3011537"/>
                  </a:lnTo>
                  <a:lnTo>
                    <a:pt x="6280446" y="3015516"/>
                  </a:lnTo>
                  <a:lnTo>
                    <a:pt x="6293780" y="3019384"/>
                  </a:lnTo>
                  <a:lnTo>
                    <a:pt x="6307114" y="3023104"/>
                  </a:lnTo>
                  <a:lnTo>
                    <a:pt x="6320449" y="3026680"/>
                  </a:lnTo>
                  <a:lnTo>
                    <a:pt x="6333783" y="3030151"/>
                  </a:lnTo>
                  <a:lnTo>
                    <a:pt x="6347117" y="3033515"/>
                  </a:lnTo>
                  <a:lnTo>
                    <a:pt x="6360451" y="3036712"/>
                  </a:lnTo>
                  <a:lnTo>
                    <a:pt x="6373786" y="3039811"/>
                  </a:lnTo>
                  <a:lnTo>
                    <a:pt x="6387120" y="3042814"/>
                  </a:lnTo>
                  <a:lnTo>
                    <a:pt x="6400454" y="3045685"/>
                  </a:lnTo>
                  <a:lnTo>
                    <a:pt x="6413789" y="3048441"/>
                  </a:lnTo>
                  <a:lnTo>
                    <a:pt x="6427123" y="3051108"/>
                  </a:lnTo>
                  <a:lnTo>
                    <a:pt x="6440457" y="3053680"/>
                  </a:lnTo>
                  <a:lnTo>
                    <a:pt x="6453791" y="3056121"/>
                  </a:lnTo>
                  <a:lnTo>
                    <a:pt x="6467126" y="3058482"/>
                  </a:lnTo>
                  <a:lnTo>
                    <a:pt x="6480460" y="3060765"/>
                  </a:lnTo>
                  <a:lnTo>
                    <a:pt x="6493794" y="3062935"/>
                  </a:lnTo>
                  <a:lnTo>
                    <a:pt x="6507129" y="3065019"/>
                  </a:lnTo>
                  <a:lnTo>
                    <a:pt x="6520463" y="3067034"/>
                  </a:lnTo>
                  <a:lnTo>
                    <a:pt x="6533797" y="3068967"/>
                  </a:lnTo>
                  <a:lnTo>
                    <a:pt x="6547131" y="3070803"/>
                  </a:lnTo>
                  <a:lnTo>
                    <a:pt x="6560466" y="3072577"/>
                  </a:lnTo>
                  <a:lnTo>
                    <a:pt x="6573800" y="3074290"/>
                  </a:lnTo>
                  <a:lnTo>
                    <a:pt x="6587134" y="3075913"/>
                  </a:lnTo>
                  <a:lnTo>
                    <a:pt x="6600469" y="3077474"/>
                  </a:lnTo>
                  <a:lnTo>
                    <a:pt x="6613803" y="3078982"/>
                  </a:lnTo>
                  <a:lnTo>
                    <a:pt x="6627137" y="3080425"/>
                  </a:lnTo>
                  <a:lnTo>
                    <a:pt x="6640471" y="3081798"/>
                  </a:lnTo>
                  <a:lnTo>
                    <a:pt x="6653806" y="3083125"/>
                  </a:lnTo>
                  <a:lnTo>
                    <a:pt x="6667140" y="3084406"/>
                  </a:lnTo>
                  <a:lnTo>
                    <a:pt x="6680474" y="3085616"/>
                  </a:lnTo>
                  <a:lnTo>
                    <a:pt x="6693808" y="3086784"/>
                  </a:lnTo>
                  <a:lnTo>
                    <a:pt x="6707143" y="3087913"/>
                  </a:lnTo>
                  <a:lnTo>
                    <a:pt x="6720477" y="3088991"/>
                  </a:lnTo>
                  <a:lnTo>
                    <a:pt x="6733811" y="3090020"/>
                  </a:lnTo>
                  <a:lnTo>
                    <a:pt x="6747146" y="3091015"/>
                  </a:lnTo>
                  <a:lnTo>
                    <a:pt x="6760480" y="3091975"/>
                  </a:lnTo>
                  <a:lnTo>
                    <a:pt x="6773814" y="3092884"/>
                  </a:lnTo>
                  <a:lnTo>
                    <a:pt x="6787148" y="3093762"/>
                  </a:lnTo>
                  <a:lnTo>
                    <a:pt x="6800483" y="3094611"/>
                  </a:lnTo>
                  <a:lnTo>
                    <a:pt x="6813817" y="3095421"/>
                  </a:lnTo>
                  <a:lnTo>
                    <a:pt x="6813817" y="3112759"/>
                  </a:lnTo>
                  <a:lnTo>
                    <a:pt x="6800483" y="3112759"/>
                  </a:lnTo>
                  <a:lnTo>
                    <a:pt x="6787148" y="3112759"/>
                  </a:lnTo>
                  <a:lnTo>
                    <a:pt x="6773814" y="3112759"/>
                  </a:lnTo>
                  <a:lnTo>
                    <a:pt x="6760480" y="3112759"/>
                  </a:lnTo>
                  <a:lnTo>
                    <a:pt x="6747146" y="3112759"/>
                  </a:lnTo>
                  <a:lnTo>
                    <a:pt x="6733811" y="3112759"/>
                  </a:lnTo>
                  <a:lnTo>
                    <a:pt x="6720477" y="3112759"/>
                  </a:lnTo>
                  <a:lnTo>
                    <a:pt x="6707143" y="3112759"/>
                  </a:lnTo>
                  <a:lnTo>
                    <a:pt x="6693808" y="3112759"/>
                  </a:lnTo>
                  <a:lnTo>
                    <a:pt x="6680474" y="3112759"/>
                  </a:lnTo>
                  <a:lnTo>
                    <a:pt x="6667140" y="3112759"/>
                  </a:lnTo>
                  <a:lnTo>
                    <a:pt x="6653806" y="3112759"/>
                  </a:lnTo>
                  <a:lnTo>
                    <a:pt x="6640471" y="3112759"/>
                  </a:lnTo>
                  <a:lnTo>
                    <a:pt x="6627137" y="3112759"/>
                  </a:lnTo>
                  <a:lnTo>
                    <a:pt x="6613803" y="3112759"/>
                  </a:lnTo>
                  <a:lnTo>
                    <a:pt x="6600469" y="3112759"/>
                  </a:lnTo>
                  <a:lnTo>
                    <a:pt x="6587134" y="3112759"/>
                  </a:lnTo>
                  <a:lnTo>
                    <a:pt x="6573800" y="3112759"/>
                  </a:lnTo>
                  <a:lnTo>
                    <a:pt x="6560466" y="3112759"/>
                  </a:lnTo>
                  <a:lnTo>
                    <a:pt x="6547131" y="3112759"/>
                  </a:lnTo>
                  <a:lnTo>
                    <a:pt x="6533797" y="3112759"/>
                  </a:lnTo>
                  <a:lnTo>
                    <a:pt x="6520463" y="3112759"/>
                  </a:lnTo>
                  <a:lnTo>
                    <a:pt x="6507129" y="3112759"/>
                  </a:lnTo>
                  <a:lnTo>
                    <a:pt x="6493794" y="3112759"/>
                  </a:lnTo>
                  <a:lnTo>
                    <a:pt x="6480460" y="3112759"/>
                  </a:lnTo>
                  <a:lnTo>
                    <a:pt x="6467126" y="3112759"/>
                  </a:lnTo>
                  <a:lnTo>
                    <a:pt x="6453791" y="3112759"/>
                  </a:lnTo>
                  <a:lnTo>
                    <a:pt x="6440457" y="3112759"/>
                  </a:lnTo>
                  <a:lnTo>
                    <a:pt x="6427123" y="3112759"/>
                  </a:lnTo>
                  <a:lnTo>
                    <a:pt x="6413789" y="3112759"/>
                  </a:lnTo>
                  <a:lnTo>
                    <a:pt x="6400454" y="3112759"/>
                  </a:lnTo>
                  <a:lnTo>
                    <a:pt x="6387120" y="3112759"/>
                  </a:lnTo>
                  <a:lnTo>
                    <a:pt x="6373786" y="3112759"/>
                  </a:lnTo>
                  <a:lnTo>
                    <a:pt x="6360451" y="3112759"/>
                  </a:lnTo>
                  <a:lnTo>
                    <a:pt x="6347117" y="3112759"/>
                  </a:lnTo>
                  <a:lnTo>
                    <a:pt x="6333783" y="3112759"/>
                  </a:lnTo>
                  <a:lnTo>
                    <a:pt x="6320449" y="3112759"/>
                  </a:lnTo>
                  <a:lnTo>
                    <a:pt x="6307114" y="3112759"/>
                  </a:lnTo>
                  <a:lnTo>
                    <a:pt x="6293780" y="3112759"/>
                  </a:lnTo>
                  <a:lnTo>
                    <a:pt x="6280446" y="3112759"/>
                  </a:lnTo>
                  <a:lnTo>
                    <a:pt x="6267112" y="3112759"/>
                  </a:lnTo>
                  <a:lnTo>
                    <a:pt x="6253777" y="3112759"/>
                  </a:lnTo>
                  <a:lnTo>
                    <a:pt x="6240443" y="3112759"/>
                  </a:lnTo>
                  <a:lnTo>
                    <a:pt x="6227109" y="3112759"/>
                  </a:lnTo>
                  <a:lnTo>
                    <a:pt x="6213774" y="3112759"/>
                  </a:lnTo>
                  <a:lnTo>
                    <a:pt x="6200440" y="3112759"/>
                  </a:lnTo>
                  <a:lnTo>
                    <a:pt x="6187106" y="3112759"/>
                  </a:lnTo>
                  <a:lnTo>
                    <a:pt x="6173772" y="3112759"/>
                  </a:lnTo>
                  <a:lnTo>
                    <a:pt x="6160437" y="3112759"/>
                  </a:lnTo>
                  <a:lnTo>
                    <a:pt x="6147103" y="3112759"/>
                  </a:lnTo>
                  <a:lnTo>
                    <a:pt x="6133769" y="3112759"/>
                  </a:lnTo>
                  <a:lnTo>
                    <a:pt x="6120434" y="3112759"/>
                  </a:lnTo>
                  <a:lnTo>
                    <a:pt x="6107100" y="3112759"/>
                  </a:lnTo>
                  <a:lnTo>
                    <a:pt x="6093766" y="3112759"/>
                  </a:lnTo>
                  <a:lnTo>
                    <a:pt x="6080432" y="3112759"/>
                  </a:lnTo>
                  <a:lnTo>
                    <a:pt x="6067097" y="3112759"/>
                  </a:lnTo>
                  <a:lnTo>
                    <a:pt x="6053763" y="3112759"/>
                  </a:lnTo>
                  <a:lnTo>
                    <a:pt x="6040429" y="3112759"/>
                  </a:lnTo>
                  <a:lnTo>
                    <a:pt x="6027094" y="3112759"/>
                  </a:lnTo>
                  <a:lnTo>
                    <a:pt x="6013760" y="3112759"/>
                  </a:lnTo>
                  <a:lnTo>
                    <a:pt x="6000426" y="3112759"/>
                  </a:lnTo>
                  <a:lnTo>
                    <a:pt x="5987092" y="3112759"/>
                  </a:lnTo>
                  <a:lnTo>
                    <a:pt x="5973757" y="3112759"/>
                  </a:lnTo>
                  <a:lnTo>
                    <a:pt x="5960423" y="3112759"/>
                  </a:lnTo>
                  <a:lnTo>
                    <a:pt x="5947089" y="3112759"/>
                  </a:lnTo>
                  <a:lnTo>
                    <a:pt x="5933754" y="3112759"/>
                  </a:lnTo>
                  <a:lnTo>
                    <a:pt x="5920420" y="3112759"/>
                  </a:lnTo>
                  <a:lnTo>
                    <a:pt x="5907086" y="3112759"/>
                  </a:lnTo>
                  <a:lnTo>
                    <a:pt x="5893752" y="3112759"/>
                  </a:lnTo>
                  <a:lnTo>
                    <a:pt x="5880417" y="3112759"/>
                  </a:lnTo>
                  <a:lnTo>
                    <a:pt x="5867083" y="3112759"/>
                  </a:lnTo>
                  <a:lnTo>
                    <a:pt x="5853749" y="3112759"/>
                  </a:lnTo>
                  <a:lnTo>
                    <a:pt x="5840415" y="3112759"/>
                  </a:lnTo>
                  <a:lnTo>
                    <a:pt x="5827080" y="3112759"/>
                  </a:lnTo>
                  <a:lnTo>
                    <a:pt x="5813746" y="3112759"/>
                  </a:lnTo>
                  <a:lnTo>
                    <a:pt x="5800412" y="3112759"/>
                  </a:lnTo>
                  <a:lnTo>
                    <a:pt x="5787077" y="3112759"/>
                  </a:lnTo>
                  <a:lnTo>
                    <a:pt x="5773743" y="3112759"/>
                  </a:lnTo>
                  <a:lnTo>
                    <a:pt x="5760409" y="3112759"/>
                  </a:lnTo>
                  <a:lnTo>
                    <a:pt x="5747075" y="3112759"/>
                  </a:lnTo>
                  <a:lnTo>
                    <a:pt x="5733740" y="3112759"/>
                  </a:lnTo>
                  <a:lnTo>
                    <a:pt x="5720406" y="3112759"/>
                  </a:lnTo>
                  <a:lnTo>
                    <a:pt x="5707072" y="3112759"/>
                  </a:lnTo>
                  <a:lnTo>
                    <a:pt x="5693737" y="3112759"/>
                  </a:lnTo>
                  <a:lnTo>
                    <a:pt x="5680403" y="3112759"/>
                  </a:lnTo>
                  <a:lnTo>
                    <a:pt x="5667069" y="3112759"/>
                  </a:lnTo>
                  <a:lnTo>
                    <a:pt x="5653735" y="3112759"/>
                  </a:lnTo>
                  <a:lnTo>
                    <a:pt x="5640400" y="3112759"/>
                  </a:lnTo>
                  <a:lnTo>
                    <a:pt x="5627066" y="3112759"/>
                  </a:lnTo>
                  <a:lnTo>
                    <a:pt x="5613732" y="3112759"/>
                  </a:lnTo>
                  <a:lnTo>
                    <a:pt x="5600397" y="3112759"/>
                  </a:lnTo>
                  <a:lnTo>
                    <a:pt x="5587063" y="3112759"/>
                  </a:lnTo>
                  <a:lnTo>
                    <a:pt x="5573729" y="3112759"/>
                  </a:lnTo>
                  <a:lnTo>
                    <a:pt x="5560395" y="3112759"/>
                  </a:lnTo>
                  <a:lnTo>
                    <a:pt x="5547060" y="3112759"/>
                  </a:lnTo>
                  <a:lnTo>
                    <a:pt x="5533726" y="3112759"/>
                  </a:lnTo>
                  <a:lnTo>
                    <a:pt x="5520392" y="3112759"/>
                  </a:lnTo>
                  <a:lnTo>
                    <a:pt x="5507057" y="3112759"/>
                  </a:lnTo>
                  <a:lnTo>
                    <a:pt x="5493723" y="3112759"/>
                  </a:lnTo>
                  <a:lnTo>
                    <a:pt x="5480389" y="3112759"/>
                  </a:lnTo>
                  <a:lnTo>
                    <a:pt x="5467055" y="3112759"/>
                  </a:lnTo>
                  <a:lnTo>
                    <a:pt x="5453720" y="3112759"/>
                  </a:lnTo>
                  <a:lnTo>
                    <a:pt x="5440386" y="3112759"/>
                  </a:lnTo>
                  <a:lnTo>
                    <a:pt x="5427052" y="3112759"/>
                  </a:lnTo>
                  <a:lnTo>
                    <a:pt x="5413718" y="3112759"/>
                  </a:lnTo>
                  <a:lnTo>
                    <a:pt x="5400383" y="3112759"/>
                  </a:lnTo>
                  <a:lnTo>
                    <a:pt x="5387049" y="3112759"/>
                  </a:lnTo>
                  <a:lnTo>
                    <a:pt x="5373715" y="3112759"/>
                  </a:lnTo>
                  <a:lnTo>
                    <a:pt x="5360380" y="3112759"/>
                  </a:lnTo>
                  <a:lnTo>
                    <a:pt x="5347046" y="3112759"/>
                  </a:lnTo>
                  <a:lnTo>
                    <a:pt x="5333712" y="3112759"/>
                  </a:lnTo>
                  <a:lnTo>
                    <a:pt x="5320378" y="3112759"/>
                  </a:lnTo>
                  <a:lnTo>
                    <a:pt x="5307043" y="3112759"/>
                  </a:lnTo>
                  <a:lnTo>
                    <a:pt x="5293709" y="3112759"/>
                  </a:lnTo>
                  <a:lnTo>
                    <a:pt x="5280375" y="3112759"/>
                  </a:lnTo>
                  <a:lnTo>
                    <a:pt x="5267040" y="3112759"/>
                  </a:lnTo>
                  <a:lnTo>
                    <a:pt x="5253706" y="3112759"/>
                  </a:lnTo>
                  <a:lnTo>
                    <a:pt x="5240372" y="3112759"/>
                  </a:lnTo>
                  <a:lnTo>
                    <a:pt x="5227038" y="3112759"/>
                  </a:lnTo>
                  <a:lnTo>
                    <a:pt x="5213703" y="3112759"/>
                  </a:lnTo>
                  <a:lnTo>
                    <a:pt x="5200369" y="3112759"/>
                  </a:lnTo>
                  <a:lnTo>
                    <a:pt x="5187035" y="3112759"/>
                  </a:lnTo>
                  <a:lnTo>
                    <a:pt x="5173700" y="3112759"/>
                  </a:lnTo>
                  <a:lnTo>
                    <a:pt x="5160366" y="3112759"/>
                  </a:lnTo>
                  <a:lnTo>
                    <a:pt x="5147032" y="3112759"/>
                  </a:lnTo>
                  <a:lnTo>
                    <a:pt x="5133698" y="3112759"/>
                  </a:lnTo>
                  <a:lnTo>
                    <a:pt x="5120363" y="3112759"/>
                  </a:lnTo>
                  <a:lnTo>
                    <a:pt x="5107029" y="3112759"/>
                  </a:lnTo>
                  <a:lnTo>
                    <a:pt x="5093695" y="3112759"/>
                  </a:lnTo>
                  <a:lnTo>
                    <a:pt x="5080361" y="3112759"/>
                  </a:lnTo>
                  <a:lnTo>
                    <a:pt x="5067026" y="3112759"/>
                  </a:lnTo>
                  <a:lnTo>
                    <a:pt x="5053692" y="3112759"/>
                  </a:lnTo>
                  <a:lnTo>
                    <a:pt x="5040358" y="3112759"/>
                  </a:lnTo>
                  <a:lnTo>
                    <a:pt x="5027023" y="3112759"/>
                  </a:lnTo>
                  <a:lnTo>
                    <a:pt x="5013689" y="3112759"/>
                  </a:lnTo>
                  <a:lnTo>
                    <a:pt x="5000355" y="3112759"/>
                  </a:lnTo>
                  <a:lnTo>
                    <a:pt x="4987021" y="3112759"/>
                  </a:lnTo>
                  <a:lnTo>
                    <a:pt x="4973686" y="3112759"/>
                  </a:lnTo>
                  <a:lnTo>
                    <a:pt x="4960352" y="3112759"/>
                  </a:lnTo>
                  <a:lnTo>
                    <a:pt x="4947018" y="3112759"/>
                  </a:lnTo>
                  <a:lnTo>
                    <a:pt x="4933683" y="3112759"/>
                  </a:lnTo>
                  <a:lnTo>
                    <a:pt x="4920349" y="3112759"/>
                  </a:lnTo>
                  <a:lnTo>
                    <a:pt x="4907015" y="3112759"/>
                  </a:lnTo>
                  <a:lnTo>
                    <a:pt x="4893681" y="3112759"/>
                  </a:lnTo>
                  <a:lnTo>
                    <a:pt x="4880346" y="3112759"/>
                  </a:lnTo>
                  <a:lnTo>
                    <a:pt x="4867012" y="3112759"/>
                  </a:lnTo>
                  <a:lnTo>
                    <a:pt x="4853678" y="3112759"/>
                  </a:lnTo>
                  <a:lnTo>
                    <a:pt x="4840343" y="3112759"/>
                  </a:lnTo>
                  <a:lnTo>
                    <a:pt x="4827009" y="3112759"/>
                  </a:lnTo>
                  <a:lnTo>
                    <a:pt x="4813675" y="3112759"/>
                  </a:lnTo>
                  <a:lnTo>
                    <a:pt x="4800341" y="3112759"/>
                  </a:lnTo>
                  <a:lnTo>
                    <a:pt x="4787006" y="3112759"/>
                  </a:lnTo>
                  <a:lnTo>
                    <a:pt x="4773672" y="3112759"/>
                  </a:lnTo>
                  <a:lnTo>
                    <a:pt x="4760338" y="3112759"/>
                  </a:lnTo>
                  <a:lnTo>
                    <a:pt x="4747003" y="3112759"/>
                  </a:lnTo>
                  <a:lnTo>
                    <a:pt x="4733669" y="3112759"/>
                  </a:lnTo>
                  <a:lnTo>
                    <a:pt x="4720335" y="3112759"/>
                  </a:lnTo>
                  <a:lnTo>
                    <a:pt x="4707001" y="3112759"/>
                  </a:lnTo>
                  <a:lnTo>
                    <a:pt x="4693666" y="3112759"/>
                  </a:lnTo>
                  <a:lnTo>
                    <a:pt x="4680332" y="3112759"/>
                  </a:lnTo>
                  <a:lnTo>
                    <a:pt x="4666998" y="3112759"/>
                  </a:lnTo>
                  <a:lnTo>
                    <a:pt x="4653664" y="3112759"/>
                  </a:lnTo>
                  <a:lnTo>
                    <a:pt x="4640329" y="3112759"/>
                  </a:lnTo>
                  <a:lnTo>
                    <a:pt x="4626995" y="3112759"/>
                  </a:lnTo>
                  <a:lnTo>
                    <a:pt x="4613661" y="3112759"/>
                  </a:lnTo>
                  <a:lnTo>
                    <a:pt x="4600326" y="3112759"/>
                  </a:lnTo>
                  <a:lnTo>
                    <a:pt x="4586992" y="3112759"/>
                  </a:lnTo>
                  <a:lnTo>
                    <a:pt x="4573658" y="3112759"/>
                  </a:lnTo>
                  <a:lnTo>
                    <a:pt x="4560324" y="3112759"/>
                  </a:lnTo>
                  <a:lnTo>
                    <a:pt x="4546989" y="3112759"/>
                  </a:lnTo>
                  <a:lnTo>
                    <a:pt x="4533655" y="3112759"/>
                  </a:lnTo>
                  <a:lnTo>
                    <a:pt x="4520321" y="3112759"/>
                  </a:lnTo>
                  <a:lnTo>
                    <a:pt x="4506986" y="3112759"/>
                  </a:lnTo>
                  <a:lnTo>
                    <a:pt x="4493652" y="3112759"/>
                  </a:lnTo>
                  <a:lnTo>
                    <a:pt x="4480318" y="3112759"/>
                  </a:lnTo>
                  <a:lnTo>
                    <a:pt x="4466984" y="3112759"/>
                  </a:lnTo>
                  <a:lnTo>
                    <a:pt x="4453649" y="3112759"/>
                  </a:lnTo>
                  <a:lnTo>
                    <a:pt x="4440315" y="3112759"/>
                  </a:lnTo>
                  <a:lnTo>
                    <a:pt x="4426981" y="3112759"/>
                  </a:lnTo>
                  <a:lnTo>
                    <a:pt x="4413646" y="3112759"/>
                  </a:lnTo>
                  <a:lnTo>
                    <a:pt x="4400312" y="3112759"/>
                  </a:lnTo>
                  <a:lnTo>
                    <a:pt x="4386978" y="3112759"/>
                  </a:lnTo>
                  <a:lnTo>
                    <a:pt x="4373644" y="3112759"/>
                  </a:lnTo>
                  <a:lnTo>
                    <a:pt x="4360309" y="3112759"/>
                  </a:lnTo>
                  <a:lnTo>
                    <a:pt x="4346975" y="3112759"/>
                  </a:lnTo>
                  <a:lnTo>
                    <a:pt x="4333641" y="3112759"/>
                  </a:lnTo>
                  <a:lnTo>
                    <a:pt x="4320306" y="3112759"/>
                  </a:lnTo>
                  <a:lnTo>
                    <a:pt x="4306972" y="3112759"/>
                  </a:lnTo>
                  <a:lnTo>
                    <a:pt x="4293638" y="3112759"/>
                  </a:lnTo>
                  <a:lnTo>
                    <a:pt x="4280304" y="3112759"/>
                  </a:lnTo>
                  <a:lnTo>
                    <a:pt x="4266969" y="3112759"/>
                  </a:lnTo>
                  <a:lnTo>
                    <a:pt x="4253635" y="3112759"/>
                  </a:lnTo>
                  <a:lnTo>
                    <a:pt x="4240301" y="3112759"/>
                  </a:lnTo>
                  <a:lnTo>
                    <a:pt x="4226967" y="3112759"/>
                  </a:lnTo>
                  <a:lnTo>
                    <a:pt x="4213632" y="3112759"/>
                  </a:lnTo>
                  <a:lnTo>
                    <a:pt x="4200298" y="3112759"/>
                  </a:lnTo>
                  <a:lnTo>
                    <a:pt x="4186964" y="3112759"/>
                  </a:lnTo>
                  <a:lnTo>
                    <a:pt x="4173629" y="3112759"/>
                  </a:lnTo>
                  <a:lnTo>
                    <a:pt x="4160295" y="3112759"/>
                  </a:lnTo>
                  <a:lnTo>
                    <a:pt x="4146961" y="3112759"/>
                  </a:lnTo>
                  <a:lnTo>
                    <a:pt x="4133627" y="3112759"/>
                  </a:lnTo>
                  <a:lnTo>
                    <a:pt x="4120292" y="3112759"/>
                  </a:lnTo>
                  <a:lnTo>
                    <a:pt x="4106958" y="3112759"/>
                  </a:lnTo>
                  <a:lnTo>
                    <a:pt x="4093624" y="3112759"/>
                  </a:lnTo>
                  <a:lnTo>
                    <a:pt x="4080289" y="3112759"/>
                  </a:lnTo>
                  <a:lnTo>
                    <a:pt x="4066955" y="3112759"/>
                  </a:lnTo>
                  <a:lnTo>
                    <a:pt x="4053621" y="3112759"/>
                  </a:lnTo>
                  <a:lnTo>
                    <a:pt x="4040287" y="3112759"/>
                  </a:lnTo>
                  <a:lnTo>
                    <a:pt x="4026952" y="3112759"/>
                  </a:lnTo>
                  <a:lnTo>
                    <a:pt x="4013618" y="3112759"/>
                  </a:lnTo>
                  <a:lnTo>
                    <a:pt x="4000284" y="3112759"/>
                  </a:lnTo>
                  <a:lnTo>
                    <a:pt x="3986949" y="3112759"/>
                  </a:lnTo>
                  <a:lnTo>
                    <a:pt x="3973615" y="3112759"/>
                  </a:lnTo>
                  <a:lnTo>
                    <a:pt x="3960281" y="3112759"/>
                  </a:lnTo>
                  <a:lnTo>
                    <a:pt x="3946947" y="3112759"/>
                  </a:lnTo>
                  <a:lnTo>
                    <a:pt x="3933612" y="3112759"/>
                  </a:lnTo>
                  <a:lnTo>
                    <a:pt x="3920278" y="3112759"/>
                  </a:lnTo>
                  <a:lnTo>
                    <a:pt x="3906944" y="3112759"/>
                  </a:lnTo>
                  <a:lnTo>
                    <a:pt x="3893610" y="3112759"/>
                  </a:lnTo>
                  <a:lnTo>
                    <a:pt x="3880275" y="3112759"/>
                  </a:lnTo>
                  <a:lnTo>
                    <a:pt x="3866941" y="3112759"/>
                  </a:lnTo>
                  <a:lnTo>
                    <a:pt x="3853607" y="3112759"/>
                  </a:lnTo>
                  <a:lnTo>
                    <a:pt x="3840272" y="3112759"/>
                  </a:lnTo>
                  <a:lnTo>
                    <a:pt x="3826938" y="3112759"/>
                  </a:lnTo>
                  <a:lnTo>
                    <a:pt x="3813604" y="3112759"/>
                  </a:lnTo>
                  <a:lnTo>
                    <a:pt x="3800270" y="3112759"/>
                  </a:lnTo>
                  <a:lnTo>
                    <a:pt x="3786935" y="3112759"/>
                  </a:lnTo>
                  <a:lnTo>
                    <a:pt x="3773601" y="3112759"/>
                  </a:lnTo>
                  <a:lnTo>
                    <a:pt x="3760267" y="3112759"/>
                  </a:lnTo>
                  <a:lnTo>
                    <a:pt x="3746932" y="3112759"/>
                  </a:lnTo>
                  <a:lnTo>
                    <a:pt x="3733598" y="3112759"/>
                  </a:lnTo>
                  <a:lnTo>
                    <a:pt x="3720264" y="3112759"/>
                  </a:lnTo>
                  <a:lnTo>
                    <a:pt x="3706930" y="3112759"/>
                  </a:lnTo>
                  <a:lnTo>
                    <a:pt x="3693595" y="3112759"/>
                  </a:lnTo>
                  <a:lnTo>
                    <a:pt x="3680261" y="3112759"/>
                  </a:lnTo>
                  <a:lnTo>
                    <a:pt x="3666927" y="3112759"/>
                  </a:lnTo>
                  <a:lnTo>
                    <a:pt x="3653592" y="3112759"/>
                  </a:lnTo>
                  <a:lnTo>
                    <a:pt x="3640258" y="3112759"/>
                  </a:lnTo>
                  <a:lnTo>
                    <a:pt x="3626924" y="3112759"/>
                  </a:lnTo>
                  <a:lnTo>
                    <a:pt x="3613590" y="3112759"/>
                  </a:lnTo>
                  <a:lnTo>
                    <a:pt x="3600255" y="3112759"/>
                  </a:lnTo>
                  <a:lnTo>
                    <a:pt x="3586921" y="3112759"/>
                  </a:lnTo>
                  <a:lnTo>
                    <a:pt x="3573587" y="3112759"/>
                  </a:lnTo>
                  <a:lnTo>
                    <a:pt x="3560252" y="3112759"/>
                  </a:lnTo>
                  <a:lnTo>
                    <a:pt x="3546918" y="3112759"/>
                  </a:lnTo>
                  <a:lnTo>
                    <a:pt x="3533584" y="3112759"/>
                  </a:lnTo>
                  <a:lnTo>
                    <a:pt x="3520250" y="3112759"/>
                  </a:lnTo>
                  <a:lnTo>
                    <a:pt x="3506915" y="3112759"/>
                  </a:lnTo>
                  <a:lnTo>
                    <a:pt x="3493581" y="3112759"/>
                  </a:lnTo>
                  <a:lnTo>
                    <a:pt x="3480247" y="3112759"/>
                  </a:lnTo>
                  <a:lnTo>
                    <a:pt x="3466913" y="3112759"/>
                  </a:lnTo>
                  <a:lnTo>
                    <a:pt x="3453578" y="3112759"/>
                  </a:lnTo>
                  <a:lnTo>
                    <a:pt x="3440244" y="3112759"/>
                  </a:lnTo>
                  <a:lnTo>
                    <a:pt x="3426910" y="3112759"/>
                  </a:lnTo>
                  <a:lnTo>
                    <a:pt x="3413575" y="3112759"/>
                  </a:lnTo>
                  <a:lnTo>
                    <a:pt x="3400241" y="3112759"/>
                  </a:lnTo>
                  <a:lnTo>
                    <a:pt x="3386907" y="3112759"/>
                  </a:lnTo>
                  <a:lnTo>
                    <a:pt x="3373573" y="3112759"/>
                  </a:lnTo>
                  <a:lnTo>
                    <a:pt x="3360238" y="3112759"/>
                  </a:lnTo>
                  <a:lnTo>
                    <a:pt x="3346904" y="3112759"/>
                  </a:lnTo>
                  <a:lnTo>
                    <a:pt x="3333570" y="3112759"/>
                  </a:lnTo>
                  <a:lnTo>
                    <a:pt x="3320235" y="3112759"/>
                  </a:lnTo>
                  <a:lnTo>
                    <a:pt x="3306901" y="3112759"/>
                  </a:lnTo>
                  <a:lnTo>
                    <a:pt x="3293567" y="3112759"/>
                  </a:lnTo>
                  <a:lnTo>
                    <a:pt x="3280233" y="3112759"/>
                  </a:lnTo>
                  <a:lnTo>
                    <a:pt x="3266898" y="3112759"/>
                  </a:lnTo>
                  <a:lnTo>
                    <a:pt x="3253564" y="3112759"/>
                  </a:lnTo>
                  <a:lnTo>
                    <a:pt x="3240230" y="3112759"/>
                  </a:lnTo>
                  <a:lnTo>
                    <a:pt x="3226895" y="3112759"/>
                  </a:lnTo>
                  <a:lnTo>
                    <a:pt x="3213561" y="3112759"/>
                  </a:lnTo>
                  <a:lnTo>
                    <a:pt x="3200227" y="3112759"/>
                  </a:lnTo>
                  <a:lnTo>
                    <a:pt x="3186893" y="3112759"/>
                  </a:lnTo>
                  <a:lnTo>
                    <a:pt x="3173558" y="3112759"/>
                  </a:lnTo>
                  <a:lnTo>
                    <a:pt x="3160224" y="3112759"/>
                  </a:lnTo>
                  <a:lnTo>
                    <a:pt x="3146890" y="3112759"/>
                  </a:lnTo>
                  <a:lnTo>
                    <a:pt x="3133556" y="3112759"/>
                  </a:lnTo>
                  <a:lnTo>
                    <a:pt x="3120221" y="3112759"/>
                  </a:lnTo>
                  <a:lnTo>
                    <a:pt x="3106887" y="3112759"/>
                  </a:lnTo>
                  <a:lnTo>
                    <a:pt x="3093553" y="3112759"/>
                  </a:lnTo>
                  <a:lnTo>
                    <a:pt x="3080218" y="3112759"/>
                  </a:lnTo>
                  <a:lnTo>
                    <a:pt x="3066884" y="3112759"/>
                  </a:lnTo>
                  <a:lnTo>
                    <a:pt x="3053550" y="3112759"/>
                  </a:lnTo>
                  <a:lnTo>
                    <a:pt x="3040216" y="3112759"/>
                  </a:lnTo>
                  <a:lnTo>
                    <a:pt x="3026881" y="3112759"/>
                  </a:lnTo>
                  <a:lnTo>
                    <a:pt x="3013547" y="3112759"/>
                  </a:lnTo>
                  <a:lnTo>
                    <a:pt x="3000213" y="3112759"/>
                  </a:lnTo>
                  <a:lnTo>
                    <a:pt x="2986878" y="3112759"/>
                  </a:lnTo>
                  <a:lnTo>
                    <a:pt x="2973544" y="3112759"/>
                  </a:lnTo>
                  <a:lnTo>
                    <a:pt x="2960210" y="3112759"/>
                  </a:lnTo>
                  <a:lnTo>
                    <a:pt x="2946876" y="3112759"/>
                  </a:lnTo>
                  <a:lnTo>
                    <a:pt x="2933541" y="3112759"/>
                  </a:lnTo>
                  <a:lnTo>
                    <a:pt x="2920207" y="3112759"/>
                  </a:lnTo>
                  <a:lnTo>
                    <a:pt x="2906873" y="3112759"/>
                  </a:lnTo>
                  <a:lnTo>
                    <a:pt x="2893538" y="3112759"/>
                  </a:lnTo>
                  <a:lnTo>
                    <a:pt x="2880204" y="3112759"/>
                  </a:lnTo>
                  <a:lnTo>
                    <a:pt x="2866870" y="3112759"/>
                  </a:lnTo>
                  <a:lnTo>
                    <a:pt x="2853536" y="3112759"/>
                  </a:lnTo>
                  <a:lnTo>
                    <a:pt x="2840201" y="3112759"/>
                  </a:lnTo>
                  <a:lnTo>
                    <a:pt x="2826867" y="3112759"/>
                  </a:lnTo>
                  <a:lnTo>
                    <a:pt x="2813533" y="3112759"/>
                  </a:lnTo>
                  <a:lnTo>
                    <a:pt x="2800198" y="3112759"/>
                  </a:lnTo>
                  <a:lnTo>
                    <a:pt x="2786864" y="3112759"/>
                  </a:lnTo>
                  <a:lnTo>
                    <a:pt x="2773530" y="3112759"/>
                  </a:lnTo>
                  <a:lnTo>
                    <a:pt x="2760196" y="3112759"/>
                  </a:lnTo>
                  <a:lnTo>
                    <a:pt x="2746861" y="3112759"/>
                  </a:lnTo>
                  <a:lnTo>
                    <a:pt x="2733527" y="3112759"/>
                  </a:lnTo>
                  <a:lnTo>
                    <a:pt x="2720193" y="3112759"/>
                  </a:lnTo>
                  <a:lnTo>
                    <a:pt x="2706859" y="3112759"/>
                  </a:lnTo>
                  <a:lnTo>
                    <a:pt x="2693524" y="3112759"/>
                  </a:lnTo>
                  <a:lnTo>
                    <a:pt x="2680190" y="3112759"/>
                  </a:lnTo>
                  <a:lnTo>
                    <a:pt x="2666856" y="3112759"/>
                  </a:lnTo>
                  <a:lnTo>
                    <a:pt x="2653521" y="3112759"/>
                  </a:lnTo>
                  <a:lnTo>
                    <a:pt x="2640187" y="3112759"/>
                  </a:lnTo>
                  <a:lnTo>
                    <a:pt x="2626853" y="3112759"/>
                  </a:lnTo>
                  <a:lnTo>
                    <a:pt x="2613519" y="3112759"/>
                  </a:lnTo>
                  <a:lnTo>
                    <a:pt x="2600184" y="3112759"/>
                  </a:lnTo>
                  <a:lnTo>
                    <a:pt x="2586850" y="3112759"/>
                  </a:lnTo>
                  <a:lnTo>
                    <a:pt x="2573516" y="3112759"/>
                  </a:lnTo>
                  <a:lnTo>
                    <a:pt x="2560181" y="3112759"/>
                  </a:lnTo>
                  <a:lnTo>
                    <a:pt x="2546847" y="3112759"/>
                  </a:lnTo>
                  <a:lnTo>
                    <a:pt x="2533513" y="3112759"/>
                  </a:lnTo>
                  <a:lnTo>
                    <a:pt x="2520179" y="3112759"/>
                  </a:lnTo>
                  <a:lnTo>
                    <a:pt x="2506844" y="3112759"/>
                  </a:lnTo>
                  <a:lnTo>
                    <a:pt x="2493510" y="3112759"/>
                  </a:lnTo>
                  <a:lnTo>
                    <a:pt x="2480176" y="3112759"/>
                  </a:lnTo>
                  <a:lnTo>
                    <a:pt x="2466841" y="3112759"/>
                  </a:lnTo>
                  <a:lnTo>
                    <a:pt x="2453507" y="3112759"/>
                  </a:lnTo>
                  <a:lnTo>
                    <a:pt x="2440173" y="3112759"/>
                  </a:lnTo>
                  <a:lnTo>
                    <a:pt x="2426839" y="3112759"/>
                  </a:lnTo>
                  <a:lnTo>
                    <a:pt x="2413504" y="3112759"/>
                  </a:lnTo>
                  <a:lnTo>
                    <a:pt x="2400170" y="3112759"/>
                  </a:lnTo>
                  <a:lnTo>
                    <a:pt x="2386836" y="3112759"/>
                  </a:lnTo>
                  <a:lnTo>
                    <a:pt x="2373501" y="3112759"/>
                  </a:lnTo>
                  <a:lnTo>
                    <a:pt x="2360167" y="3112759"/>
                  </a:lnTo>
                  <a:lnTo>
                    <a:pt x="2346833" y="3112759"/>
                  </a:lnTo>
                  <a:lnTo>
                    <a:pt x="2333499" y="3112759"/>
                  </a:lnTo>
                  <a:lnTo>
                    <a:pt x="2320164" y="3112759"/>
                  </a:lnTo>
                  <a:lnTo>
                    <a:pt x="2306830" y="3112759"/>
                  </a:lnTo>
                  <a:lnTo>
                    <a:pt x="2293496" y="3112759"/>
                  </a:lnTo>
                  <a:lnTo>
                    <a:pt x="2280162" y="3112759"/>
                  </a:lnTo>
                  <a:lnTo>
                    <a:pt x="2266827" y="3112759"/>
                  </a:lnTo>
                  <a:lnTo>
                    <a:pt x="2253493" y="3112759"/>
                  </a:lnTo>
                  <a:lnTo>
                    <a:pt x="2240159" y="3112759"/>
                  </a:lnTo>
                  <a:lnTo>
                    <a:pt x="2226824" y="3112759"/>
                  </a:lnTo>
                  <a:lnTo>
                    <a:pt x="2213490" y="3112759"/>
                  </a:lnTo>
                  <a:lnTo>
                    <a:pt x="2200156" y="3112759"/>
                  </a:lnTo>
                  <a:lnTo>
                    <a:pt x="2186822" y="3112759"/>
                  </a:lnTo>
                  <a:lnTo>
                    <a:pt x="2173487" y="3112759"/>
                  </a:lnTo>
                  <a:lnTo>
                    <a:pt x="2160153" y="3112759"/>
                  </a:lnTo>
                  <a:lnTo>
                    <a:pt x="2146819" y="3112759"/>
                  </a:lnTo>
                  <a:lnTo>
                    <a:pt x="2133484" y="3112759"/>
                  </a:lnTo>
                  <a:lnTo>
                    <a:pt x="2120150" y="3112759"/>
                  </a:lnTo>
                  <a:lnTo>
                    <a:pt x="2106816" y="3112759"/>
                  </a:lnTo>
                  <a:lnTo>
                    <a:pt x="2093482" y="3112759"/>
                  </a:lnTo>
                  <a:lnTo>
                    <a:pt x="2080147" y="3112759"/>
                  </a:lnTo>
                  <a:lnTo>
                    <a:pt x="2066813" y="3112759"/>
                  </a:lnTo>
                  <a:lnTo>
                    <a:pt x="2053479" y="3112759"/>
                  </a:lnTo>
                  <a:lnTo>
                    <a:pt x="2040144" y="3112759"/>
                  </a:lnTo>
                  <a:lnTo>
                    <a:pt x="2026810" y="3112759"/>
                  </a:lnTo>
                  <a:lnTo>
                    <a:pt x="2013476" y="3112759"/>
                  </a:lnTo>
                  <a:lnTo>
                    <a:pt x="2000142" y="3112759"/>
                  </a:lnTo>
                  <a:lnTo>
                    <a:pt x="1986807" y="3112759"/>
                  </a:lnTo>
                  <a:lnTo>
                    <a:pt x="1973473" y="3112759"/>
                  </a:lnTo>
                  <a:lnTo>
                    <a:pt x="1960139" y="3112759"/>
                  </a:lnTo>
                  <a:lnTo>
                    <a:pt x="1946805" y="3112759"/>
                  </a:lnTo>
                  <a:lnTo>
                    <a:pt x="1933470" y="3112759"/>
                  </a:lnTo>
                  <a:lnTo>
                    <a:pt x="1920136" y="3112759"/>
                  </a:lnTo>
                  <a:lnTo>
                    <a:pt x="1906802" y="3112759"/>
                  </a:lnTo>
                  <a:lnTo>
                    <a:pt x="1893467" y="3112759"/>
                  </a:lnTo>
                  <a:lnTo>
                    <a:pt x="1880133" y="3112759"/>
                  </a:lnTo>
                  <a:lnTo>
                    <a:pt x="1866799" y="3112759"/>
                  </a:lnTo>
                  <a:lnTo>
                    <a:pt x="1853465" y="3112759"/>
                  </a:lnTo>
                  <a:lnTo>
                    <a:pt x="1840130" y="3112759"/>
                  </a:lnTo>
                  <a:lnTo>
                    <a:pt x="1826796" y="3112759"/>
                  </a:lnTo>
                  <a:lnTo>
                    <a:pt x="1813462" y="3112759"/>
                  </a:lnTo>
                  <a:lnTo>
                    <a:pt x="1800127" y="3112759"/>
                  </a:lnTo>
                  <a:lnTo>
                    <a:pt x="1786793" y="3112759"/>
                  </a:lnTo>
                  <a:lnTo>
                    <a:pt x="1773459" y="3112759"/>
                  </a:lnTo>
                  <a:lnTo>
                    <a:pt x="1760125" y="3112759"/>
                  </a:lnTo>
                  <a:lnTo>
                    <a:pt x="1746790" y="3112759"/>
                  </a:lnTo>
                  <a:lnTo>
                    <a:pt x="1733456" y="3112759"/>
                  </a:lnTo>
                  <a:lnTo>
                    <a:pt x="1720122" y="3112759"/>
                  </a:lnTo>
                  <a:lnTo>
                    <a:pt x="1706787" y="3112759"/>
                  </a:lnTo>
                  <a:lnTo>
                    <a:pt x="1693453" y="3112759"/>
                  </a:lnTo>
                  <a:lnTo>
                    <a:pt x="1680119" y="3112759"/>
                  </a:lnTo>
                  <a:lnTo>
                    <a:pt x="1666785" y="3112759"/>
                  </a:lnTo>
                  <a:lnTo>
                    <a:pt x="1653450" y="3112759"/>
                  </a:lnTo>
                  <a:lnTo>
                    <a:pt x="1640116" y="3112759"/>
                  </a:lnTo>
                  <a:lnTo>
                    <a:pt x="1626782" y="3112759"/>
                  </a:lnTo>
                  <a:lnTo>
                    <a:pt x="1613447" y="3112759"/>
                  </a:lnTo>
                  <a:lnTo>
                    <a:pt x="1600113" y="3112759"/>
                  </a:lnTo>
                  <a:lnTo>
                    <a:pt x="1586779" y="3112759"/>
                  </a:lnTo>
                  <a:lnTo>
                    <a:pt x="1573445" y="3112759"/>
                  </a:lnTo>
                  <a:lnTo>
                    <a:pt x="1560110" y="3112759"/>
                  </a:lnTo>
                  <a:lnTo>
                    <a:pt x="1546776" y="3112759"/>
                  </a:lnTo>
                  <a:lnTo>
                    <a:pt x="1533442" y="3112759"/>
                  </a:lnTo>
                  <a:lnTo>
                    <a:pt x="1520108" y="3112759"/>
                  </a:lnTo>
                  <a:lnTo>
                    <a:pt x="1506773" y="3112759"/>
                  </a:lnTo>
                  <a:lnTo>
                    <a:pt x="1493439" y="3112759"/>
                  </a:lnTo>
                  <a:lnTo>
                    <a:pt x="1480105" y="3112759"/>
                  </a:lnTo>
                  <a:lnTo>
                    <a:pt x="1466770" y="3112759"/>
                  </a:lnTo>
                  <a:lnTo>
                    <a:pt x="1453436" y="3112759"/>
                  </a:lnTo>
                  <a:lnTo>
                    <a:pt x="1440102" y="3112759"/>
                  </a:lnTo>
                  <a:lnTo>
                    <a:pt x="1426768" y="3112759"/>
                  </a:lnTo>
                  <a:lnTo>
                    <a:pt x="1413433" y="3112759"/>
                  </a:lnTo>
                  <a:lnTo>
                    <a:pt x="1400099" y="3112759"/>
                  </a:lnTo>
                  <a:lnTo>
                    <a:pt x="1386765" y="3112759"/>
                  </a:lnTo>
                  <a:lnTo>
                    <a:pt x="1373430" y="3112759"/>
                  </a:lnTo>
                  <a:lnTo>
                    <a:pt x="1360096" y="3112759"/>
                  </a:lnTo>
                  <a:lnTo>
                    <a:pt x="1346762" y="3112759"/>
                  </a:lnTo>
                  <a:lnTo>
                    <a:pt x="1333428" y="3112759"/>
                  </a:lnTo>
                  <a:lnTo>
                    <a:pt x="1320093" y="3112759"/>
                  </a:lnTo>
                  <a:lnTo>
                    <a:pt x="1306759" y="3112759"/>
                  </a:lnTo>
                  <a:lnTo>
                    <a:pt x="1293425" y="3112759"/>
                  </a:lnTo>
                  <a:lnTo>
                    <a:pt x="1280090" y="3112759"/>
                  </a:lnTo>
                  <a:lnTo>
                    <a:pt x="1266756" y="3112759"/>
                  </a:lnTo>
                  <a:lnTo>
                    <a:pt x="1253422" y="3112759"/>
                  </a:lnTo>
                  <a:lnTo>
                    <a:pt x="1240088" y="3112759"/>
                  </a:lnTo>
                  <a:lnTo>
                    <a:pt x="1226753" y="3112759"/>
                  </a:lnTo>
                  <a:lnTo>
                    <a:pt x="1213419" y="3112759"/>
                  </a:lnTo>
                  <a:lnTo>
                    <a:pt x="1200085" y="3112759"/>
                  </a:lnTo>
                  <a:lnTo>
                    <a:pt x="1186750" y="3112759"/>
                  </a:lnTo>
                  <a:lnTo>
                    <a:pt x="1173416" y="3112759"/>
                  </a:lnTo>
                  <a:lnTo>
                    <a:pt x="1160082" y="3112759"/>
                  </a:lnTo>
                  <a:lnTo>
                    <a:pt x="1146748" y="3112759"/>
                  </a:lnTo>
                  <a:lnTo>
                    <a:pt x="1133413" y="3112759"/>
                  </a:lnTo>
                  <a:lnTo>
                    <a:pt x="1120079" y="3112759"/>
                  </a:lnTo>
                  <a:lnTo>
                    <a:pt x="1106745" y="3112759"/>
                  </a:lnTo>
                  <a:lnTo>
                    <a:pt x="1093411" y="3112759"/>
                  </a:lnTo>
                  <a:lnTo>
                    <a:pt x="1080076" y="3112759"/>
                  </a:lnTo>
                  <a:lnTo>
                    <a:pt x="1066742" y="3112759"/>
                  </a:lnTo>
                  <a:lnTo>
                    <a:pt x="1053408" y="3112759"/>
                  </a:lnTo>
                  <a:lnTo>
                    <a:pt x="1040073" y="3112759"/>
                  </a:lnTo>
                  <a:lnTo>
                    <a:pt x="1026739" y="3112759"/>
                  </a:lnTo>
                  <a:lnTo>
                    <a:pt x="1013405" y="3112759"/>
                  </a:lnTo>
                  <a:lnTo>
                    <a:pt x="1000071" y="3112759"/>
                  </a:lnTo>
                  <a:lnTo>
                    <a:pt x="986736" y="3112759"/>
                  </a:lnTo>
                  <a:lnTo>
                    <a:pt x="973402" y="3112759"/>
                  </a:lnTo>
                  <a:lnTo>
                    <a:pt x="960068" y="3112759"/>
                  </a:lnTo>
                  <a:lnTo>
                    <a:pt x="946733" y="3112759"/>
                  </a:lnTo>
                  <a:lnTo>
                    <a:pt x="933399" y="3112759"/>
                  </a:lnTo>
                  <a:lnTo>
                    <a:pt x="920065" y="3112759"/>
                  </a:lnTo>
                  <a:lnTo>
                    <a:pt x="906731" y="3112759"/>
                  </a:lnTo>
                  <a:lnTo>
                    <a:pt x="893396" y="3112759"/>
                  </a:lnTo>
                  <a:lnTo>
                    <a:pt x="880062" y="3112759"/>
                  </a:lnTo>
                  <a:lnTo>
                    <a:pt x="866728" y="3112759"/>
                  </a:lnTo>
                  <a:lnTo>
                    <a:pt x="853393" y="3112759"/>
                  </a:lnTo>
                  <a:lnTo>
                    <a:pt x="840059" y="3112759"/>
                  </a:lnTo>
                  <a:lnTo>
                    <a:pt x="826725" y="3112759"/>
                  </a:lnTo>
                  <a:lnTo>
                    <a:pt x="813391" y="3112759"/>
                  </a:lnTo>
                  <a:lnTo>
                    <a:pt x="800056" y="3112759"/>
                  </a:lnTo>
                  <a:lnTo>
                    <a:pt x="786722" y="3112759"/>
                  </a:lnTo>
                  <a:lnTo>
                    <a:pt x="773388" y="3112759"/>
                  </a:lnTo>
                  <a:lnTo>
                    <a:pt x="760054" y="3112759"/>
                  </a:lnTo>
                  <a:lnTo>
                    <a:pt x="746719" y="3112759"/>
                  </a:lnTo>
                  <a:lnTo>
                    <a:pt x="733385" y="3112759"/>
                  </a:lnTo>
                  <a:lnTo>
                    <a:pt x="720051" y="3112759"/>
                  </a:lnTo>
                  <a:lnTo>
                    <a:pt x="706716" y="3112759"/>
                  </a:lnTo>
                  <a:lnTo>
                    <a:pt x="693382" y="3112759"/>
                  </a:lnTo>
                  <a:lnTo>
                    <a:pt x="680048" y="3112759"/>
                  </a:lnTo>
                  <a:lnTo>
                    <a:pt x="666714" y="3112759"/>
                  </a:lnTo>
                  <a:lnTo>
                    <a:pt x="653379" y="3112759"/>
                  </a:lnTo>
                  <a:lnTo>
                    <a:pt x="640045" y="3112759"/>
                  </a:lnTo>
                  <a:lnTo>
                    <a:pt x="626711" y="3112759"/>
                  </a:lnTo>
                  <a:lnTo>
                    <a:pt x="613376" y="3112759"/>
                  </a:lnTo>
                  <a:lnTo>
                    <a:pt x="600042" y="3112759"/>
                  </a:lnTo>
                  <a:lnTo>
                    <a:pt x="586708" y="3112759"/>
                  </a:lnTo>
                  <a:lnTo>
                    <a:pt x="573374" y="3112759"/>
                  </a:lnTo>
                  <a:lnTo>
                    <a:pt x="560039" y="3112759"/>
                  </a:lnTo>
                  <a:lnTo>
                    <a:pt x="546705" y="3112759"/>
                  </a:lnTo>
                  <a:lnTo>
                    <a:pt x="533371" y="3112759"/>
                  </a:lnTo>
                  <a:lnTo>
                    <a:pt x="520036" y="3112759"/>
                  </a:lnTo>
                  <a:lnTo>
                    <a:pt x="506702" y="3112759"/>
                  </a:lnTo>
                  <a:lnTo>
                    <a:pt x="493368" y="3112759"/>
                  </a:lnTo>
                  <a:lnTo>
                    <a:pt x="480034" y="3112759"/>
                  </a:lnTo>
                  <a:lnTo>
                    <a:pt x="466699" y="3112759"/>
                  </a:lnTo>
                  <a:lnTo>
                    <a:pt x="453365" y="3112759"/>
                  </a:lnTo>
                  <a:lnTo>
                    <a:pt x="440031" y="3112759"/>
                  </a:lnTo>
                  <a:lnTo>
                    <a:pt x="426696" y="3112759"/>
                  </a:lnTo>
                  <a:lnTo>
                    <a:pt x="413362" y="3112759"/>
                  </a:lnTo>
                  <a:lnTo>
                    <a:pt x="400028" y="3112759"/>
                  </a:lnTo>
                  <a:lnTo>
                    <a:pt x="386694" y="3112759"/>
                  </a:lnTo>
                  <a:lnTo>
                    <a:pt x="373359" y="3112759"/>
                  </a:lnTo>
                  <a:lnTo>
                    <a:pt x="360025" y="3112759"/>
                  </a:lnTo>
                  <a:lnTo>
                    <a:pt x="346691" y="3112759"/>
                  </a:lnTo>
                  <a:lnTo>
                    <a:pt x="333357" y="3112759"/>
                  </a:lnTo>
                  <a:lnTo>
                    <a:pt x="320022" y="3112759"/>
                  </a:lnTo>
                  <a:lnTo>
                    <a:pt x="306688" y="3112759"/>
                  </a:lnTo>
                  <a:lnTo>
                    <a:pt x="293354" y="3112759"/>
                  </a:lnTo>
                  <a:lnTo>
                    <a:pt x="280019" y="3112759"/>
                  </a:lnTo>
                  <a:lnTo>
                    <a:pt x="266685" y="3112759"/>
                  </a:lnTo>
                  <a:lnTo>
                    <a:pt x="253351" y="3112759"/>
                  </a:lnTo>
                  <a:lnTo>
                    <a:pt x="240017" y="3112759"/>
                  </a:lnTo>
                  <a:lnTo>
                    <a:pt x="226682" y="3112759"/>
                  </a:lnTo>
                  <a:lnTo>
                    <a:pt x="213348" y="3112759"/>
                  </a:lnTo>
                  <a:lnTo>
                    <a:pt x="200014" y="3112759"/>
                  </a:lnTo>
                  <a:lnTo>
                    <a:pt x="186679" y="3112759"/>
                  </a:lnTo>
                  <a:lnTo>
                    <a:pt x="173345" y="3112759"/>
                  </a:lnTo>
                  <a:lnTo>
                    <a:pt x="160011" y="3112759"/>
                  </a:lnTo>
                  <a:lnTo>
                    <a:pt x="146677" y="3112759"/>
                  </a:lnTo>
                  <a:lnTo>
                    <a:pt x="133342" y="3112759"/>
                  </a:lnTo>
                  <a:lnTo>
                    <a:pt x="120008" y="3112759"/>
                  </a:lnTo>
                  <a:lnTo>
                    <a:pt x="106674" y="3112759"/>
                  </a:lnTo>
                  <a:lnTo>
                    <a:pt x="93339" y="3112759"/>
                  </a:lnTo>
                  <a:lnTo>
                    <a:pt x="80005" y="3112759"/>
                  </a:lnTo>
                  <a:lnTo>
                    <a:pt x="66671" y="3112759"/>
                  </a:lnTo>
                  <a:lnTo>
                    <a:pt x="53337" y="3112759"/>
                  </a:lnTo>
                  <a:lnTo>
                    <a:pt x="40002" y="3112759"/>
                  </a:lnTo>
                  <a:lnTo>
                    <a:pt x="26668" y="3112759"/>
                  </a:lnTo>
                  <a:lnTo>
                    <a:pt x="13334" y="3112759"/>
                  </a:lnTo>
                  <a:lnTo>
                    <a:pt x="0" y="3112759"/>
                  </a:lnTo>
                  <a:lnTo>
                    <a:pt x="0" y="5520"/>
                  </a:lnTo>
                </a:path>
              </a:pathLst>
            </a:custGeom>
            <a:ln w="13550" cap="rnd">
              <a:solidFill>
                <a:srgbClr val="00BFC4">
                  <a:alpha val="100000"/>
                </a:srgbClr>
              </a:solidFill>
              <a:custDash>
                <a:ds d="200000" sp="200000"/>
              </a:custDash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tx21"/>
            <p:cNvSpPr/>
            <p:nvPr/>
          </p:nvSpPr>
          <p:spPr>
            <a:xfrm>
              <a:off x="929621" y="5460475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4364236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29621" y="3267997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1102173" y="54985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102173" y="440233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102173" y="330609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477659" y="565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3606977" y="565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736295" y="565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7865613" y="565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tx31"/>
            <p:cNvSpPr/>
            <p:nvPr/>
          </p:nvSpPr>
          <p:spPr>
            <a:xfrm>
              <a:off x="1448693" y="5714858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578011" y="5716446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707329" y="5715851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836647" y="5714858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24710" y="5856083"/>
              <a:ext cx="5197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cum_gpa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568983" y="3882465"/>
              <a:ext cx="413029" cy="119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density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8776167" y="3599729"/>
              <a:ext cx="428245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tx38"/>
            <p:cNvSpPr/>
            <p:nvPr/>
          </p:nvSpPr>
          <p:spPr>
            <a:xfrm>
              <a:off x="8848167" y="3663593"/>
              <a:ext cx="19890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risk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8848167" y="3810325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8857167" y="3819325"/>
              <a:ext cx="183168" cy="183168"/>
            </a:xfrm>
            <a:prstGeom prst="rect">
              <a:avLst/>
            </a:prstGeom>
            <a:ln w="13550" cap="rnd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8848167" y="4011493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8857167" y="4020493"/>
              <a:ext cx="183168" cy="183168"/>
            </a:xfrm>
            <a:prstGeom prst="rect">
              <a:avLst/>
            </a:prstGeom>
            <a:ln w="13550" cap="rnd">
              <a:solidFill>
                <a:srgbClr val="00BFC4">
                  <a:alpha val="100000"/>
                </a:srgbClr>
              </a:solidFill>
              <a:custDash>
                <a:ds d="200000" sp="200000"/>
              </a:custDash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9074481" y="387280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9074481" y="4075565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2570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(bb_gip):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Min. 1st Qu.  Median    Mean 3rd Qu.    Max.    NA's 
   0.00   25.57   92.21   79.33  116.50 1959.00    2356</a:t>
            </a:r>
          </a:p>
        </p:txBody>
      </p:sp>
    </p:spTree>
    <p:extLst>
      <p:ext uri="{BB962C8B-B14F-4D97-AF65-F5344CB8AC3E}">
        <p14:creationId xmlns:p14="http://schemas.microsoft.com/office/powerpoint/2010/main" val="1592860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Domain knowledge</a:t>
            </a:r>
          </a:p>
          <a:p>
            <a:r>
              <a:t>AUC of single variable model</a:t>
            </a:r>
          </a:p>
          <a:p>
            <a:r>
              <a:t>AIC based on index on single variable model</a:t>
            </a:r>
          </a:p>
          <a:p>
            <a:r>
              <a:t>Other approaches</a:t>
            </a:r>
          </a:p>
          <a:p>
            <a:r>
              <a:t>No guarantee, trial and error</a:t>
            </a:r>
          </a:p>
        </p:txBody>
      </p:sp>
    </p:spTree>
    <p:extLst>
      <p:ext uri="{BB962C8B-B14F-4D97-AF65-F5344CB8AC3E}">
        <p14:creationId xmlns:p14="http://schemas.microsoft.com/office/powerpoint/2010/main" val="649293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AUC (Program)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tx4"/>
            <p:cNvSpPr/>
            <p:nvPr/>
          </p:nvSpPr>
          <p:spPr>
            <a:xfrm>
              <a:off x="4629494" y="5703573"/>
              <a:ext cx="102762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False positive rate</a:t>
              </a:r>
            </a:p>
          </p:txBody>
        </p:sp>
        <p:sp>
          <p:nvSpPr>
            <p:cNvPr id="5" name="tx5"/>
            <p:cNvSpPr/>
            <p:nvPr/>
          </p:nvSpPr>
          <p:spPr>
            <a:xfrm rot="-5400000">
              <a:off x="270563" y="3959509"/>
              <a:ext cx="100000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True positive rate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1644558" y="5186398"/>
              <a:ext cx="6997500" cy="0"/>
            </a:xfrm>
            <a:custGeom>
              <a:avLst/>
              <a:gdLst/>
              <a:ahLst/>
              <a:cxnLst/>
              <a:rect l="0" t="0" r="0" b="0"/>
              <a:pathLst>
                <a:path w="6997500">
                  <a:moveTo>
                    <a:pt x="0" y="0"/>
                  </a:move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6445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044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4443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8430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242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8642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tx13"/>
            <p:cNvSpPr/>
            <p:nvPr/>
          </p:nvSpPr>
          <p:spPr>
            <a:xfrm>
              <a:off x="1556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955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355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754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7154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8553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9" name="pl19"/>
            <p:cNvSpPr/>
            <p:nvPr/>
          </p:nvSpPr>
          <p:spPr>
            <a:xfrm>
              <a:off x="1364657" y="2934523"/>
              <a:ext cx="0" cy="2165263"/>
            </a:xfrm>
            <a:custGeom>
              <a:avLst/>
              <a:gdLst/>
              <a:ahLst/>
              <a:cxnLst/>
              <a:rect l="0" t="0" r="0" b="0"/>
              <a:pathLst>
                <a:path h="2165263">
                  <a:moveTo>
                    <a:pt x="0" y="2165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280837" y="5099787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280837" y="4666734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280837" y="4233681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280837" y="3800629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280837" y="3367576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280837" y="2934523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1029609" y="505434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1029609" y="4621292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1029609" y="4188239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1029609" y="375518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1029609" y="3322134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1029609" y="2889081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364657" y="2847913"/>
              <a:ext cx="7557300" cy="2338484"/>
            </a:xfrm>
            <a:custGeom>
              <a:avLst/>
              <a:gdLst/>
              <a:ahLst/>
              <a:cxnLst/>
              <a:rect l="0" t="0" r="0" b="0"/>
              <a:pathLst>
                <a:path w="7557300" h="2338484">
                  <a:moveTo>
                    <a:pt x="0" y="2338484"/>
                  </a:moveTo>
                  <a:lnTo>
                    <a:pt x="7557300" y="2338484"/>
                  </a:lnTo>
                  <a:lnTo>
                    <a:pt x="7557300" y="0"/>
                  </a:lnTo>
                  <a:lnTo>
                    <a:pt x="0" y="0"/>
                  </a:lnTo>
                  <a:lnTo>
                    <a:pt x="0" y="23384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644558" y="2934523"/>
              <a:ext cx="6997500" cy="2165263"/>
            </a:xfrm>
            <a:custGeom>
              <a:avLst/>
              <a:gdLst/>
              <a:ahLst/>
              <a:cxnLst/>
              <a:rect l="0" t="0" r="0" b="0"/>
              <a:pathLst>
                <a:path w="6997500" h="2165263">
                  <a:moveTo>
                    <a:pt x="0" y="2165263"/>
                  </a:moveTo>
                  <a:lnTo>
                    <a:pt x="63404" y="2150846"/>
                  </a:lnTo>
                  <a:lnTo>
                    <a:pt x="161392" y="2112836"/>
                  </a:lnTo>
                  <a:lnTo>
                    <a:pt x="282436" y="2065651"/>
                  </a:lnTo>
                  <a:lnTo>
                    <a:pt x="553344" y="1951621"/>
                  </a:lnTo>
                  <a:lnTo>
                    <a:pt x="1296900" y="1637054"/>
                  </a:lnTo>
                  <a:lnTo>
                    <a:pt x="1590864" y="1530888"/>
                  </a:lnTo>
                  <a:lnTo>
                    <a:pt x="1734964" y="1503364"/>
                  </a:lnTo>
                  <a:lnTo>
                    <a:pt x="1809897" y="1465354"/>
                  </a:lnTo>
                  <a:lnTo>
                    <a:pt x="3389233" y="930591"/>
                  </a:lnTo>
                  <a:lnTo>
                    <a:pt x="5008918" y="407625"/>
                  </a:lnTo>
                  <a:lnTo>
                    <a:pt x="5573791" y="237235"/>
                  </a:lnTo>
                  <a:lnTo>
                    <a:pt x="5844699" y="175632"/>
                  </a:lnTo>
                  <a:lnTo>
                    <a:pt x="6300055" y="94369"/>
                  </a:lnTo>
                  <a:lnTo>
                    <a:pt x="6496031" y="66845"/>
                  </a:lnTo>
                  <a:lnTo>
                    <a:pt x="6668951" y="36699"/>
                  </a:ln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3089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AUC (Credits)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tx4"/>
            <p:cNvSpPr/>
            <p:nvPr/>
          </p:nvSpPr>
          <p:spPr>
            <a:xfrm>
              <a:off x="4629494" y="5703573"/>
              <a:ext cx="102762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False positive rate</a:t>
              </a:r>
            </a:p>
          </p:txBody>
        </p:sp>
        <p:sp>
          <p:nvSpPr>
            <p:cNvPr id="5" name="tx5"/>
            <p:cNvSpPr/>
            <p:nvPr/>
          </p:nvSpPr>
          <p:spPr>
            <a:xfrm rot="-5400000">
              <a:off x="270563" y="3959509"/>
              <a:ext cx="100000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True positive rate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1644558" y="5186398"/>
              <a:ext cx="6997500" cy="0"/>
            </a:xfrm>
            <a:custGeom>
              <a:avLst/>
              <a:gdLst/>
              <a:ahLst/>
              <a:cxnLst/>
              <a:rect l="0" t="0" r="0" b="0"/>
              <a:pathLst>
                <a:path w="6997500">
                  <a:moveTo>
                    <a:pt x="0" y="0"/>
                  </a:move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6445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044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4443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8430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242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8642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tx13"/>
            <p:cNvSpPr/>
            <p:nvPr/>
          </p:nvSpPr>
          <p:spPr>
            <a:xfrm>
              <a:off x="1556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955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355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754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7154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8553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9" name="pl19"/>
            <p:cNvSpPr/>
            <p:nvPr/>
          </p:nvSpPr>
          <p:spPr>
            <a:xfrm>
              <a:off x="1364657" y="2934523"/>
              <a:ext cx="0" cy="2165263"/>
            </a:xfrm>
            <a:custGeom>
              <a:avLst/>
              <a:gdLst/>
              <a:ahLst/>
              <a:cxnLst/>
              <a:rect l="0" t="0" r="0" b="0"/>
              <a:pathLst>
                <a:path h="2165263">
                  <a:moveTo>
                    <a:pt x="0" y="2165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280837" y="5099787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280837" y="4666734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280837" y="4233681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280837" y="3800629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280837" y="3367576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280837" y="2934523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1029609" y="505434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1029609" y="4621292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1029609" y="4188239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1029609" y="375518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1029609" y="3322134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1029609" y="2889081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364657" y="2847913"/>
              <a:ext cx="7557300" cy="2338484"/>
            </a:xfrm>
            <a:custGeom>
              <a:avLst/>
              <a:gdLst/>
              <a:ahLst/>
              <a:cxnLst/>
              <a:rect l="0" t="0" r="0" b="0"/>
              <a:pathLst>
                <a:path w="7557300" h="2338484">
                  <a:moveTo>
                    <a:pt x="0" y="2338484"/>
                  </a:moveTo>
                  <a:lnTo>
                    <a:pt x="7557300" y="2338484"/>
                  </a:lnTo>
                  <a:lnTo>
                    <a:pt x="7557300" y="0"/>
                  </a:lnTo>
                  <a:lnTo>
                    <a:pt x="0" y="0"/>
                  </a:lnTo>
                  <a:lnTo>
                    <a:pt x="0" y="23384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644558" y="2934523"/>
              <a:ext cx="6997500" cy="2165263"/>
            </a:xfrm>
            <a:custGeom>
              <a:avLst/>
              <a:gdLst/>
              <a:ahLst/>
              <a:cxnLst/>
              <a:rect l="0" t="0" r="0" b="0"/>
              <a:pathLst>
                <a:path w="6997500" h="2165263">
                  <a:moveTo>
                    <a:pt x="0" y="2165263"/>
                  </a:moveTo>
                  <a:lnTo>
                    <a:pt x="910712" y="841464"/>
                  </a:lnTo>
                  <a:lnTo>
                    <a:pt x="1844481" y="676317"/>
                  </a:lnTo>
                  <a:lnTo>
                    <a:pt x="2997281" y="407625"/>
                  </a:lnTo>
                  <a:lnTo>
                    <a:pt x="3688962" y="343401"/>
                  </a:lnTo>
                  <a:lnTo>
                    <a:pt x="4680370" y="184807"/>
                  </a:lnTo>
                  <a:lnTo>
                    <a:pt x="5758239" y="82573"/>
                  </a:ln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7727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r>
              <a:t>Logistic Regression</a:t>
            </a:r>
          </a:p>
          <a:p>
            <a:r>
              <a:t>Random Forest</a:t>
            </a:r>
          </a:p>
          <a:p>
            <a:r>
              <a:t>Extra Trees</a:t>
            </a:r>
          </a:p>
          <a:p>
            <a:r>
              <a:t>Gradient Boosting</a:t>
            </a:r>
          </a:p>
          <a:p>
            <a:r>
              <a:t>Neural Network</a:t>
            </a:r>
          </a:p>
          <a:p>
            <a:r>
              <a:t>Ensembling and Stacking</a:t>
            </a:r>
          </a:p>
          <a:p>
            <a:r>
              <a:t>...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3"/>
          </p:nvPr>
        </p:nvPicPr>
        <p:blipFill>
          <a:blip r:embed="rId2" cstate="print"/>
          <a:stretch>
            <a:fillRect/>
          </a:stretch>
        </p:blipFill>
        <p:spPr>
          <a:xfrm>
            <a:off x="5089969" y="2160588"/>
            <a:ext cx="4184033" cy="388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Typical 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sz="2400" dirty="0"/>
              <a:t>Discuss with business contact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Collect and clean data (SAS, SQL)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Analyze data (R)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If needed, build model(s) (R, Python)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 and 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Cross Validation</a:t>
            </a:r>
          </a:p>
          <a:p>
            <a:r>
              <a:t>Grid Search</a:t>
            </a:r>
          </a:p>
        </p:txBody>
      </p:sp>
    </p:spTree>
    <p:extLst>
      <p:ext uri="{BB962C8B-B14F-4D97-AF65-F5344CB8AC3E}">
        <p14:creationId xmlns:p14="http://schemas.microsoft.com/office/powerpoint/2010/main" val="681612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B88F21B-58BB-4C56-BF96-19836301D4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271887"/>
              </p:ext>
            </p:extLst>
          </p:nvPr>
        </p:nvGraphicFramePr>
        <p:xfrm>
          <a:off x="677334" y="1552796"/>
          <a:ext cx="7689273" cy="4580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9590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24FBB99-A26E-403A-B116-432CCF541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866651"/>
              </p:ext>
            </p:extLst>
          </p:nvPr>
        </p:nvGraphicFramePr>
        <p:xfrm>
          <a:off x="670956" y="1428008"/>
          <a:ext cx="7380514" cy="4557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057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Context</a:t>
            </a:r>
            <a:endParaRPr lang="en-US" sz="2400" dirty="0"/>
          </a:p>
          <a:p>
            <a:endParaRPr lang="en-US" sz="2400" dirty="0"/>
          </a:p>
          <a:p>
            <a:endParaRPr sz="2400" dirty="0"/>
          </a:p>
          <a:p>
            <a:r>
              <a:rPr sz="2400" dirty="0"/>
              <a:t>Request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4184034" cy="3017520"/>
        </p:xfrm>
        <a:graphic>
          <a:graphicData uri="http://schemas.openxmlformats.org/drawingml/2006/table">
            <a:tbl>
              <a:tblPr/>
              <a:tblGrid>
                <a:gridCol w="1394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>
            <a:normAutofit/>
          </a:bodyPr>
          <a:lstStyle/>
          <a:p>
            <a:r>
              <a:rPr lang="en-US" dirty="0"/>
              <a:t>Fake data</a:t>
            </a:r>
          </a:p>
          <a:p>
            <a:r>
              <a:rPr dirty="0"/>
              <a:t>Treatment: </a:t>
            </a:r>
            <a:r>
              <a:rPr lang="en-US" dirty="0"/>
              <a:t>455 </a:t>
            </a:r>
            <a:r>
              <a:rPr dirty="0"/>
              <a:t>new students in June 2017</a:t>
            </a:r>
            <a:r>
              <a:rPr lang="en-US" dirty="0"/>
              <a:t> </a:t>
            </a:r>
            <a:endParaRPr dirty="0"/>
          </a:p>
          <a:p>
            <a:r>
              <a:rPr dirty="0"/>
              <a:t>Control: </a:t>
            </a:r>
            <a:r>
              <a:rPr lang="en-US" dirty="0"/>
              <a:t>594 </a:t>
            </a:r>
            <a:r>
              <a:rPr dirty="0"/>
              <a:t>new students in June 2016</a:t>
            </a:r>
          </a:p>
          <a:p>
            <a:r>
              <a:rPr dirty="0"/>
              <a:t>Goal: improve second term retention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5" cy="3017520"/>
        </p:xfrm>
        <a:graphic>
          <a:graphicData uri="http://schemas.openxmlformats.org/drawingml/2006/table">
            <a:tbl>
              <a:tblPr/>
              <a:tblGrid>
                <a:gridCol w="171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5" cy="3017520"/>
        </p:xfrm>
        <a:graphic>
          <a:graphicData uri="http://schemas.openxmlformats.org/drawingml/2006/table">
            <a:tbl>
              <a:tblPr/>
              <a:tblGrid>
                <a:gridCol w="171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honesty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pay_plan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assignment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5" cy="3017520"/>
        </p:xfrm>
        <a:graphic>
          <a:graphicData uri="http://schemas.openxmlformats.org/drawingml/2006/table">
            <a:tbl>
              <a:tblPr/>
              <a:tblGrid>
                <a:gridCol w="171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asia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europe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america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1519</TotalTime>
  <Words>1432</Words>
  <Application>Microsoft Office PowerPoint</Application>
  <PresentationFormat>Widescreen</PresentationFormat>
  <Paragraphs>676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Trebuchet MS</vt:lpstr>
      <vt:lpstr>Wingdings 3</vt:lpstr>
      <vt:lpstr>Facet</vt:lpstr>
      <vt:lpstr>Applications of Statistics in Education Business</vt:lpstr>
      <vt:lpstr>Background Information</vt:lpstr>
      <vt:lpstr>Two Types of Problems</vt:lpstr>
      <vt:lpstr>Typical Work Flow</vt:lpstr>
      <vt:lpstr>Case Study I</vt:lpstr>
      <vt:lpstr>Data</vt:lpstr>
      <vt:lpstr>Data</vt:lpstr>
      <vt:lpstr>Data</vt:lpstr>
      <vt:lpstr>Data</vt:lpstr>
      <vt:lpstr>Risk</vt:lpstr>
      <vt:lpstr>Check Balance Before Matching</vt:lpstr>
      <vt:lpstr>Check Balance Before Matching</vt:lpstr>
      <vt:lpstr>Check Blance Before Matching</vt:lpstr>
      <vt:lpstr>Check Balance Before Matching</vt:lpstr>
      <vt:lpstr>Check Balance Before Matching</vt:lpstr>
      <vt:lpstr>Check Balance Before Matching</vt:lpstr>
      <vt:lpstr>Standardized Mean Difference</vt:lpstr>
      <vt:lpstr>SMD Before Matching</vt:lpstr>
      <vt:lpstr>Propensity Score</vt:lpstr>
      <vt:lpstr>Common Support</vt:lpstr>
      <vt:lpstr>Propensity Score Matching</vt:lpstr>
      <vt:lpstr>Check Balance After Matching</vt:lpstr>
      <vt:lpstr>Check Balance After Matching</vt:lpstr>
      <vt:lpstr>Check Balance After Matching</vt:lpstr>
      <vt:lpstr>Check Balance After Matching</vt:lpstr>
      <vt:lpstr>Check Balance After Matching</vt:lpstr>
      <vt:lpstr>Check Balance After Matching</vt:lpstr>
      <vt:lpstr>SMD After Matching</vt:lpstr>
      <vt:lpstr>Outcome</vt:lpstr>
      <vt:lpstr>Case Study II</vt:lpstr>
      <vt:lpstr>Data</vt:lpstr>
      <vt:lpstr>Data</vt:lpstr>
      <vt:lpstr>Data</vt:lpstr>
      <vt:lpstr>EDA (GPA): Double Density Plot</vt:lpstr>
      <vt:lpstr>EDA (bb_gip): Missing Values</vt:lpstr>
      <vt:lpstr>Feature Selection</vt:lpstr>
      <vt:lpstr>AUC (Program)</vt:lpstr>
      <vt:lpstr>AUC (Credits)</vt:lpstr>
      <vt:lpstr>Statistical Learning Models</vt:lpstr>
      <vt:lpstr>Model Selection and Parameter Tuning</vt:lpstr>
      <vt:lpstr>Model Performance</vt:lpstr>
      <vt:lpstr>Model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Anhua Lin</cp:lastModifiedBy>
  <cp:revision>29</cp:revision>
  <dcterms:created xsi:type="dcterms:W3CDTF">2014-09-12T02:18:09Z</dcterms:created>
  <dcterms:modified xsi:type="dcterms:W3CDTF">2018-01-21T03:27:08Z</dcterms:modified>
</cp:coreProperties>
</file>