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60" r:id="rId6"/>
    <p:sldId id="266"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28/02/2019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28/02/2019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28/02/2019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28/02/2019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28/02/2019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28/02/2019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28/02/2019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28/02/2019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28/02/2019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28/02/2019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28/02/2019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28/02/2019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89000"/>
        </a:lnSpc>
        <a:spcBef>
          <a:spcPct val="0"/>
        </a:spcBef>
        <a:buNone/>
        <a:defRPr sz="4400" kern="1200" baseline="0">
          <a:solidFill>
            <a:schemeClr val="tx2"/>
          </a:solidFill>
          <a:latin typeface="Times New Roman" panose="02020603050405020304" pitchFamily="18" charset="0"/>
          <a:ea typeface="+mj-ea"/>
          <a:cs typeface="Times New Roman" panose="02020603050405020304" pitchFamily="18" charset="0"/>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Times New Roman" panose="02020603050405020304" pitchFamily="18" charset="0"/>
          <a:ea typeface="+mn-ea"/>
          <a:cs typeface="Times New Roman" panose="02020603050405020304" pitchFamily="18"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Times New Roman" panose="02020603050405020304" pitchFamily="18" charset="0"/>
          <a:ea typeface="+mn-ea"/>
          <a:cs typeface="Times New Roman" panose="02020603050405020304" pitchFamily="18"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Times New Roman" panose="02020603050405020304" pitchFamily="18" charset="0"/>
          <a:ea typeface="+mn-ea"/>
          <a:cs typeface="Times New Roman" panose="02020603050405020304" pitchFamily="18"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Times New Roman" panose="02020603050405020304" pitchFamily="18" charset="0"/>
          <a:ea typeface="+mn-ea"/>
          <a:cs typeface="Times New Roman" panose="02020603050405020304" pitchFamily="18"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Times New Roman" panose="02020603050405020304" pitchFamily="18" charset="0"/>
          <a:ea typeface="+mn-ea"/>
          <a:cs typeface="Times New Roman" panose="02020603050405020304" pitchFamily="18"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260" y="1788454"/>
            <a:ext cx="9695328" cy="2098226"/>
          </a:xfrm>
        </p:spPr>
        <p:txBody>
          <a:bodyPr/>
          <a:lstStyle/>
          <a:p>
            <a:r>
              <a:rPr lang="en-US" sz="6600" smtClean="0"/>
              <a:t>Phần mềm điểm danh</a:t>
            </a:r>
            <a:endParaRPr lang="vi-VN" sz="6600"/>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55283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1364880"/>
            <a:ext cx="9601200" cy="3581400"/>
          </a:xfrm>
        </p:spPr>
        <p:txBody>
          <a:bodyPr>
            <a:normAutofit/>
          </a:bodyPr>
          <a:lstStyle/>
          <a:p>
            <a:pPr marL="514350" indent="-514350" algn="just">
              <a:buFont typeface="+mj-lt"/>
              <a:buAutoNum type="arabicPeriod"/>
            </a:pPr>
            <a:r>
              <a:rPr lang="en-US"/>
              <a:t>Thiết bị sử dụng</a:t>
            </a:r>
            <a:endParaRPr lang="en-US" sz="2800" smtClean="0"/>
          </a:p>
          <a:p>
            <a:pPr algn="just"/>
            <a:r>
              <a:rPr lang="en-US" sz="2800" smtClean="0"/>
              <a:t>Sinh </a:t>
            </a:r>
            <a:r>
              <a:rPr lang="en-US"/>
              <a:t>viên sử dụng </a:t>
            </a:r>
            <a:r>
              <a:rPr lang="en-US" smtClean="0"/>
              <a:t>điện thoại với </a:t>
            </a:r>
            <a:r>
              <a:rPr lang="en-US"/>
              <a:t>Hệ điều hành Android (phiên bản 5.0 trở lên) và Hệ điều </a:t>
            </a:r>
            <a:r>
              <a:rPr lang="en-US" smtClean="0"/>
              <a:t>hành IOS (phiên bản 9.0 trở lên).</a:t>
            </a:r>
          </a:p>
          <a:p>
            <a:pPr algn="just"/>
            <a:r>
              <a:rPr lang="en-US" smtClean="0"/>
              <a:t>Lưu ý: Điện thoại bật </a:t>
            </a:r>
            <a:r>
              <a:rPr lang="en-US" smtClean="0"/>
              <a:t>Bluetooth, định vị (vị trí) </a:t>
            </a:r>
            <a:r>
              <a:rPr lang="en-US" smtClean="0"/>
              <a:t>và có kết nối mạng (Wifi hoặc 3G, 4G)</a:t>
            </a:r>
            <a:endParaRPr lang="vi-VN" sz="2800"/>
          </a:p>
        </p:txBody>
      </p:sp>
    </p:spTree>
    <p:extLst>
      <p:ext uri="{BB962C8B-B14F-4D97-AF65-F5344CB8AC3E}">
        <p14:creationId xmlns:p14="http://schemas.microsoft.com/office/powerpoint/2010/main" val="229261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47267"/>
            <a:ext cx="9601200" cy="3581400"/>
          </a:xfrm>
        </p:spPr>
        <p:txBody>
          <a:bodyPr>
            <a:normAutofit/>
          </a:bodyPr>
          <a:lstStyle/>
          <a:p>
            <a:pPr marL="514350" indent="-514350">
              <a:buFont typeface="+mj-lt"/>
              <a:buAutoNum type="arabicPeriod" startAt="2"/>
            </a:pPr>
            <a:r>
              <a:rPr lang="en-US" sz="2800" smtClean="0"/>
              <a:t>Tải phần mềm</a:t>
            </a:r>
          </a:p>
          <a:p>
            <a:r>
              <a:rPr lang="en-US" sz="2800" smtClean="0"/>
              <a:t>Sinh viên truy cập vào Google Play (CH Play) hoặc Apple Store (App Store) để tải phầm mềm</a:t>
            </a:r>
            <a:endParaRPr lang="vi-VN" sz="2800"/>
          </a:p>
        </p:txBody>
      </p:sp>
      <p:pic>
        <p:nvPicPr>
          <p:cNvPr id="4" name="Picture 3"/>
          <p:cNvPicPr>
            <a:picLocks noChangeAspect="1"/>
          </p:cNvPicPr>
          <p:nvPr/>
        </p:nvPicPr>
        <p:blipFill>
          <a:blip r:embed="rId2"/>
          <a:stretch>
            <a:fillRect/>
          </a:stretch>
        </p:blipFill>
        <p:spPr>
          <a:xfrm>
            <a:off x="2467535" y="3246066"/>
            <a:ext cx="2362200" cy="2409825"/>
          </a:xfrm>
          <a:prstGeom prst="rect">
            <a:avLst/>
          </a:prstGeom>
        </p:spPr>
      </p:pic>
      <p:pic>
        <p:nvPicPr>
          <p:cNvPr id="5" name="Picture 4"/>
          <p:cNvPicPr>
            <a:picLocks noChangeAspect="1"/>
          </p:cNvPicPr>
          <p:nvPr/>
        </p:nvPicPr>
        <p:blipFill>
          <a:blip r:embed="rId3"/>
          <a:stretch>
            <a:fillRect/>
          </a:stretch>
        </p:blipFill>
        <p:spPr>
          <a:xfrm>
            <a:off x="7271547" y="3246066"/>
            <a:ext cx="2514403" cy="2409825"/>
          </a:xfrm>
          <a:prstGeom prst="rect">
            <a:avLst/>
          </a:prstGeom>
        </p:spPr>
      </p:pic>
    </p:spTree>
    <p:extLst>
      <p:ext uri="{BB962C8B-B14F-4D97-AF65-F5344CB8AC3E}">
        <p14:creationId xmlns:p14="http://schemas.microsoft.com/office/powerpoint/2010/main" val="3034643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452286"/>
            <a:ext cx="9601200" cy="3581400"/>
          </a:xfrm>
        </p:spPr>
        <p:txBody>
          <a:bodyPr>
            <a:normAutofit/>
          </a:bodyPr>
          <a:lstStyle/>
          <a:p>
            <a:r>
              <a:rPr lang="en-US" sz="2800" smtClean="0"/>
              <a:t>Sinh viên gõ vào ô tìm kiếm tên phần mềm “FacePlus”</a:t>
            </a:r>
            <a:endParaRPr lang="vi-VN" sz="2800"/>
          </a:p>
        </p:txBody>
      </p:sp>
      <p:pic>
        <p:nvPicPr>
          <p:cNvPr id="4" name="Picture 3"/>
          <p:cNvPicPr>
            <a:picLocks noChangeAspect="1"/>
          </p:cNvPicPr>
          <p:nvPr/>
        </p:nvPicPr>
        <p:blipFill>
          <a:blip r:embed="rId2"/>
          <a:stretch>
            <a:fillRect/>
          </a:stretch>
        </p:blipFill>
        <p:spPr>
          <a:xfrm>
            <a:off x="1128432" y="2487709"/>
            <a:ext cx="5887003" cy="2124633"/>
          </a:xfrm>
          <a:prstGeom prst="rect">
            <a:avLst/>
          </a:prstGeom>
        </p:spPr>
      </p:pic>
      <p:pic>
        <p:nvPicPr>
          <p:cNvPr id="5" name="Picture 4"/>
          <p:cNvPicPr>
            <a:picLocks noChangeAspect="1"/>
          </p:cNvPicPr>
          <p:nvPr/>
        </p:nvPicPr>
        <p:blipFill>
          <a:blip r:embed="rId3"/>
          <a:stretch>
            <a:fillRect/>
          </a:stretch>
        </p:blipFill>
        <p:spPr>
          <a:xfrm>
            <a:off x="7338073" y="2057400"/>
            <a:ext cx="3312088" cy="4020671"/>
          </a:xfrm>
          <a:prstGeom prst="rect">
            <a:avLst/>
          </a:prstGeom>
        </p:spPr>
      </p:pic>
      <p:sp>
        <p:nvSpPr>
          <p:cNvPr id="6" name="Rectangle 5"/>
          <p:cNvSpPr/>
          <p:nvPr/>
        </p:nvSpPr>
        <p:spPr>
          <a:xfrm>
            <a:off x="2488111" y="6010836"/>
            <a:ext cx="2635216" cy="632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solidFill>
                  <a:schemeClr val="tx1"/>
                </a:solidFill>
                <a:latin typeface="Times New Roman" panose="02020603050405020304" pitchFamily="18" charset="0"/>
                <a:cs typeface="Times New Roman" panose="02020603050405020304" pitchFamily="18" charset="0"/>
              </a:rPr>
              <a:t>Android</a:t>
            </a:r>
            <a:endParaRPr lang="vi-VN" sz="240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76509" y="6010837"/>
            <a:ext cx="2635216" cy="632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solidFill>
                  <a:schemeClr val="tx1"/>
                </a:solidFill>
                <a:latin typeface="Times New Roman" panose="02020603050405020304" pitchFamily="18" charset="0"/>
                <a:cs typeface="Times New Roman" panose="02020603050405020304" pitchFamily="18" charset="0"/>
              </a:rPr>
              <a:t>IOS</a:t>
            </a:r>
            <a:endParaRPr lang="vi-V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436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3735" y="1250579"/>
            <a:ext cx="9601200" cy="3581400"/>
          </a:xfrm>
        </p:spPr>
        <p:txBody>
          <a:bodyPr/>
          <a:lstStyle/>
          <a:p>
            <a:r>
              <a:rPr lang="vi-VN"/>
              <a:t>Sau khi cài đặt biểu tượng của ứng </a:t>
            </a:r>
            <a:r>
              <a:rPr lang="vi-VN" smtClean="0"/>
              <a:t>dụng trên điện thoại</a:t>
            </a:r>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241" y="2295867"/>
            <a:ext cx="2635216" cy="310912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062" y="2309315"/>
            <a:ext cx="3455638" cy="3095676"/>
          </a:xfrm>
          <a:prstGeom prst="rect">
            <a:avLst/>
          </a:prstGeom>
        </p:spPr>
      </p:pic>
      <p:sp>
        <p:nvSpPr>
          <p:cNvPr id="2" name="Rectangle 1"/>
          <p:cNvSpPr/>
          <p:nvPr/>
        </p:nvSpPr>
        <p:spPr>
          <a:xfrm>
            <a:off x="2582241" y="5634318"/>
            <a:ext cx="2635216" cy="632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solidFill>
                  <a:schemeClr val="tx1"/>
                </a:solidFill>
                <a:latin typeface="Times New Roman" panose="02020603050405020304" pitchFamily="18" charset="0"/>
                <a:cs typeface="Times New Roman" panose="02020603050405020304" pitchFamily="18" charset="0"/>
              </a:rPr>
              <a:t>Android</a:t>
            </a:r>
            <a:endParaRPr lang="vi-VN" sz="240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7620153" y="5634318"/>
            <a:ext cx="2635216" cy="632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solidFill>
                  <a:schemeClr val="tx1"/>
                </a:solidFill>
                <a:latin typeface="Times New Roman" panose="02020603050405020304" pitchFamily="18" charset="0"/>
                <a:cs typeface="Times New Roman" panose="02020603050405020304" pitchFamily="18" charset="0"/>
              </a:rPr>
              <a:t>IOS</a:t>
            </a:r>
            <a:endParaRPr lang="vi-V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04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887511"/>
            <a:ext cx="9601200" cy="3581400"/>
          </a:xfrm>
        </p:spPr>
        <p:txBody>
          <a:bodyPr/>
          <a:lstStyle/>
          <a:p>
            <a:pPr marL="514350" indent="-514350">
              <a:buFont typeface="+mj-lt"/>
              <a:buAutoNum type="arabicPeriod" startAt="3"/>
            </a:pPr>
            <a:r>
              <a:rPr lang="en-US"/>
              <a:t>Đăng ký </a:t>
            </a:r>
          </a:p>
          <a:p>
            <a:pPr lvl="1" algn="just">
              <a:buFont typeface="Wingdings" panose="05000000000000000000" pitchFamily="2" charset="2"/>
              <a:buChar char="v"/>
            </a:pPr>
            <a:r>
              <a:rPr lang="en-US" smtClean="0"/>
              <a:t>Sinh viên mở phần mềm chọn “Đăng ký”.</a:t>
            </a:r>
          </a:p>
          <a:p>
            <a:pPr lvl="1" algn="just">
              <a:buFont typeface="Wingdings" panose="05000000000000000000" pitchFamily="2" charset="2"/>
              <a:buChar char="v"/>
            </a:pPr>
            <a:r>
              <a:rPr lang="en-US" smtClean="0"/>
              <a:t>Sinh viên chụp ảnh bản thân rồi nhẫn tích </a:t>
            </a:r>
            <a:r>
              <a:rPr lang="en-US" smtClean="0">
                <a:sym typeface="Wingdings" panose="05000000000000000000" pitchFamily="2" charset="2"/>
              </a:rPr>
              <a:t></a:t>
            </a:r>
          </a:p>
          <a:p>
            <a:pPr lvl="1" algn="just">
              <a:buFont typeface="Wingdings" panose="05000000000000000000" pitchFamily="2" charset="2"/>
              <a:buChar char="v"/>
            </a:pPr>
            <a:r>
              <a:rPr lang="en-US" smtClean="0">
                <a:sym typeface="Wingdings" panose="05000000000000000000" pitchFamily="2" charset="2"/>
              </a:rPr>
              <a:t>Sinh viên nhập mã sinh viên của bản thân và nhấn </a:t>
            </a:r>
            <a:r>
              <a:rPr lang="en-US" b="1" smtClean="0">
                <a:sym typeface="Wingdings" panose="05000000000000000000" pitchFamily="2" charset="2"/>
              </a:rPr>
              <a:t>OK</a:t>
            </a:r>
            <a:r>
              <a:rPr lang="en-US" smtClean="0">
                <a:sym typeface="Wingdings" panose="05000000000000000000" pitchFamily="2" charset="2"/>
              </a:rPr>
              <a:t> để kết thúc</a:t>
            </a:r>
          </a:p>
          <a:p>
            <a:pPr lvl="1" algn="just">
              <a:buFont typeface="Wingdings" panose="05000000000000000000" pitchFamily="2" charset="2"/>
              <a:buChar char="v"/>
            </a:pPr>
            <a:endParaRPr lang="en-US"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596" y="3247128"/>
            <a:ext cx="2025004" cy="36000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666" y="3247127"/>
            <a:ext cx="2025005" cy="360000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962" y="3247127"/>
            <a:ext cx="2025005" cy="3600009"/>
          </a:xfrm>
          <a:prstGeom prst="rect">
            <a:avLst/>
          </a:prstGeom>
        </p:spPr>
      </p:pic>
    </p:spTree>
    <p:extLst>
      <p:ext uri="{BB962C8B-B14F-4D97-AF65-F5344CB8AC3E}">
        <p14:creationId xmlns:p14="http://schemas.microsoft.com/office/powerpoint/2010/main" val="347996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398496"/>
            <a:ext cx="9601200" cy="4881281"/>
          </a:xfrm>
        </p:spPr>
        <p:txBody>
          <a:bodyPr/>
          <a:lstStyle/>
          <a:p>
            <a:pPr lvl="1" algn="just">
              <a:buFont typeface="Wingdings" panose="05000000000000000000" pitchFamily="2" charset="2"/>
              <a:buChar char="§"/>
            </a:pPr>
            <a:r>
              <a:rPr lang="en-US" i="0" smtClean="0"/>
              <a:t>Lưu ý: </a:t>
            </a:r>
          </a:p>
          <a:p>
            <a:pPr lvl="2" algn="just">
              <a:buFont typeface="Wingdings" panose="05000000000000000000" pitchFamily="2" charset="2"/>
              <a:buChar char="v"/>
            </a:pPr>
            <a:r>
              <a:rPr lang="en-US" i="1"/>
              <a:t>Sinh viên cần chụp rõ mặt (góc chụp mặt sáng và rõ nét). Nếu chụp ảnh tối thì khi sinh viên điểm danh hệ thống sẽ không nhận diện được sinh </a:t>
            </a:r>
            <a:r>
              <a:rPr lang="en-US" i="1" smtClean="0"/>
              <a:t>viên. Mỗi sinh viên có thể chụp 1 hay nhiều ảnh để gửi lên. </a:t>
            </a:r>
          </a:p>
          <a:p>
            <a:pPr lvl="2" algn="just">
              <a:buFont typeface="Wingdings" panose="05000000000000000000" pitchFamily="2" charset="2"/>
              <a:buChar char="v"/>
            </a:pPr>
            <a:r>
              <a:rPr lang="en-US" i="1"/>
              <a:t>Trường hợp nhiều sinh viên sử dụng trên cùng một điện thoại. </a:t>
            </a:r>
            <a:r>
              <a:rPr lang="en-US" i="1" smtClean="0"/>
              <a:t>Sinh </a:t>
            </a:r>
            <a:r>
              <a:rPr lang="en-US" i="1"/>
              <a:t>viên sử dụng </a:t>
            </a:r>
            <a:r>
              <a:rPr lang="en-US" i="1" smtClean="0"/>
              <a:t>trước sau </a:t>
            </a:r>
            <a:r>
              <a:rPr lang="en-US" i="1"/>
              <a:t>khi đăng ký xong </a:t>
            </a:r>
            <a:r>
              <a:rPr lang="en-US" i="1" smtClean="0"/>
              <a:t>cần </a:t>
            </a:r>
            <a:r>
              <a:rPr lang="en-US" i="1"/>
              <a:t>thoát phần </a:t>
            </a:r>
            <a:r>
              <a:rPr lang="en-US" i="1" smtClean="0"/>
              <a:t>mềm. Sinh </a:t>
            </a:r>
            <a:r>
              <a:rPr lang="en-US" i="1"/>
              <a:t>viên </a:t>
            </a:r>
            <a:r>
              <a:rPr lang="en-US" i="1" smtClean="0"/>
              <a:t>sử dụng tiếp theo </a:t>
            </a:r>
            <a:r>
              <a:rPr lang="en-US" i="1"/>
              <a:t>mở lại phần mềm </a:t>
            </a:r>
            <a:r>
              <a:rPr lang="en-US" i="1" smtClean="0"/>
              <a:t>và thao tác từng bước như hướng dẫn trên để đăng ký (Nếu </a:t>
            </a:r>
            <a:r>
              <a:rPr lang="en-US" i="1"/>
              <a:t>sinh </a:t>
            </a:r>
            <a:r>
              <a:rPr lang="en-US" i="1" smtClean="0"/>
              <a:t>viên trước </a:t>
            </a:r>
            <a:r>
              <a:rPr lang="en-US" i="1"/>
              <a:t>không thoát phần mềm và </a:t>
            </a:r>
            <a:r>
              <a:rPr lang="en-US" i="1" smtClean="0"/>
              <a:t>sinh viên sau tiếp </a:t>
            </a:r>
            <a:r>
              <a:rPr lang="en-US" i="1"/>
              <a:t>tục chụp thì khi điểm danh sẽ nhận diện là sinh viên đăng ký trước đó)</a:t>
            </a:r>
            <a:endParaRPr lang="en-US" i="1" smtClean="0"/>
          </a:p>
        </p:txBody>
      </p:sp>
    </p:spTree>
    <p:extLst>
      <p:ext uri="{BB962C8B-B14F-4D97-AF65-F5344CB8AC3E}">
        <p14:creationId xmlns:p14="http://schemas.microsoft.com/office/powerpoint/2010/main" val="66078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1183345"/>
            <a:ext cx="9601200" cy="3581400"/>
          </a:xfrm>
        </p:spPr>
        <p:txBody>
          <a:bodyPr/>
          <a:lstStyle/>
          <a:p>
            <a:pPr marL="514350" indent="-514350">
              <a:buFont typeface="+mj-lt"/>
              <a:buAutoNum type="arabicPeriod" startAt="4"/>
            </a:pPr>
            <a:r>
              <a:rPr lang="en-US"/>
              <a:t>Điểm danh</a:t>
            </a:r>
          </a:p>
          <a:p>
            <a:pPr lvl="1">
              <a:buFont typeface="Wingdings" panose="05000000000000000000" pitchFamily="2" charset="2"/>
              <a:buChar char="v"/>
            </a:pPr>
            <a:r>
              <a:rPr lang="en-US"/>
              <a:t>Trong khoảng thời gian Giảng viên yêu cầu điểm danh, sinh viên chụp lại ảnh bản thân trong lớp học để điểm danh</a:t>
            </a:r>
          </a:p>
          <a:p>
            <a:pPr marL="0" indent="0">
              <a:buNone/>
            </a:pPr>
            <a:endParaRPr lang="en-US"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812" y="2609912"/>
            <a:ext cx="2172211" cy="3861708"/>
          </a:xfrm>
          <a:prstGeom prst="rect">
            <a:avLst/>
          </a:prstGeom>
        </p:spPr>
      </p:pic>
    </p:spTree>
    <p:extLst>
      <p:ext uri="{BB962C8B-B14F-4D97-AF65-F5344CB8AC3E}">
        <p14:creationId xmlns:p14="http://schemas.microsoft.com/office/powerpoint/2010/main" val="184870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1358156"/>
            <a:ext cx="9601200" cy="3581400"/>
          </a:xfrm>
        </p:spPr>
        <p:txBody>
          <a:bodyPr/>
          <a:lstStyle/>
          <a:p>
            <a:pPr marL="514350" indent="-514350">
              <a:buFont typeface="+mj-lt"/>
              <a:buAutoNum type="arabicPeriod" startAt="5"/>
            </a:pPr>
            <a:r>
              <a:rPr lang="en-US"/>
              <a:t>Tra cứu</a:t>
            </a:r>
          </a:p>
          <a:p>
            <a:pPr lvl="1">
              <a:buFont typeface="Wingdings" panose="05000000000000000000" pitchFamily="2" charset="2"/>
              <a:buChar char="v"/>
            </a:pPr>
            <a:r>
              <a:rPr lang="en-US"/>
              <a:t>Sinh viên có thể tra cứu lịch sử điểm danh của bản thân bằng cách </a:t>
            </a:r>
            <a:r>
              <a:rPr lang="en-US" smtClean="0"/>
              <a:t>tích </a:t>
            </a:r>
            <a:r>
              <a:rPr lang="en-US"/>
              <a:t>mục </a:t>
            </a:r>
            <a:r>
              <a:rPr lang="en-US" smtClean="0"/>
              <a:t>“Tra cứu” </a:t>
            </a:r>
            <a:r>
              <a:rPr lang="en-US"/>
              <a:t>và chụp ảnh khuôn mặt của bản thân</a:t>
            </a:r>
          </a:p>
          <a:p>
            <a:pPr marL="0" indent="0">
              <a:buNone/>
            </a:pPr>
            <a:endParaRPr lang="en-US"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718" y="2703052"/>
            <a:ext cx="2119532" cy="376805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191" y="2708310"/>
            <a:ext cx="2116573" cy="3762797"/>
          </a:xfrm>
          <a:prstGeom prst="rect">
            <a:avLst/>
          </a:prstGeom>
        </p:spPr>
      </p:pic>
    </p:spTree>
    <p:extLst>
      <p:ext uri="{BB962C8B-B14F-4D97-AF65-F5344CB8AC3E}">
        <p14:creationId xmlns:p14="http://schemas.microsoft.com/office/powerpoint/2010/main" val="27986919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215</TotalTime>
  <Words>345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Franklin Gothic Book</vt:lpstr>
      <vt:lpstr>Times New Roman</vt:lpstr>
      <vt:lpstr>Wingdings</vt:lpstr>
      <vt:lpstr>Crop</vt:lpstr>
      <vt:lpstr>Phần mềm điểm danh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điểm danh</dc:title>
  <dc:creator>Daotao</dc:creator>
  <cp:lastModifiedBy>Daotao</cp:lastModifiedBy>
  <cp:revision>73</cp:revision>
  <dcterms:created xsi:type="dcterms:W3CDTF">2019-01-24T06:25:33Z</dcterms:created>
  <dcterms:modified xsi:type="dcterms:W3CDTF">2019-02-28T02:10:30Z</dcterms:modified>
</cp:coreProperties>
</file>