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64" r:id="rId3"/>
    <p:sldId id="262" r:id="rId4"/>
    <p:sldId id="260" r:id="rId5"/>
    <p:sldId id="265" r:id="rId6"/>
    <p:sldId id="261" r:id="rId7"/>
    <p:sldId id="259" r:id="rId8"/>
    <p:sldId id="258" r:id="rId9"/>
    <p:sldId id="263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05" autoAdjust="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6D39-B661-45B1-880A-4B8FDF23A0A9}" type="datetimeFigureOut">
              <a:rPr lang="en-US" smtClean="0"/>
              <a:t>24/10/2017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4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BÀI TẬP VỀ NHÀ NHÓM 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TÌM HIỂU VỀ THUỘC TÍNH SỰ KIỆN TRONG HTML</a:t>
            </a:r>
          </a:p>
          <a:p>
            <a:pPr lvl="1"/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Drag</a:t>
            </a:r>
          </a:p>
          <a:p>
            <a:pPr marL="173736" marR="0" lvl="1" indent="-17373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Segoe UI"/>
              </a:rPr>
              <a:t>Clipboard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0AB6D39-B661-45B1-880A-4B8FDF23A0A9}" type="datetimeFigureOut">
              <a:rPr lang="en-US" smtClean="0"/>
              <a:t>24/10/2017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dirty="0" err="1" smtClean="0"/>
              <a:t>Nhóm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73736" marR="0" indent="-173736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2"/>
        </a:buClr>
        <a:buSzTx/>
        <a:buFont typeface="Wingdings" pitchFamily="2" charset="2"/>
        <a:buChar char="§"/>
        <a:tabLst/>
        <a:defRPr lang="en-US" sz="1600" b="0" i="0" kern="1200" baseline="0" smtClean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237744" indent="0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html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Drag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Clipboard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1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36002" y="609599"/>
            <a:ext cx="53340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3"/>
                </a:solidFill>
              </a:rPr>
              <a:t>Sự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</a:rPr>
              <a:t>kiện</a:t>
            </a:r>
            <a:r>
              <a:rPr lang="en-US" sz="2400" dirty="0" smtClean="0">
                <a:solidFill>
                  <a:schemeClr val="accent3"/>
                </a:solidFill>
              </a:rPr>
              <a:t> Drag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1" y="1219200"/>
            <a:ext cx="82295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onscroll</a:t>
            </a:r>
            <a:endParaRPr lang="en-US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smtClean="0"/>
              <a:t>Ex: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&lt;div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onscroll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="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myFunction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()"&gt;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vi-VN" dirty="0" smtClean="0"/>
              <a:t>Script chạy</a:t>
            </a:r>
            <a:r>
              <a:rPr lang="en-US" dirty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cuộn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cuộn</a:t>
            </a:r>
            <a:r>
              <a:rPr lang="vi-VN" dirty="0" smtClean="0"/>
              <a:t>.</a:t>
            </a:r>
            <a:endParaRPr lang="en-US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 </a:t>
            </a:r>
            <a:r>
              <a:rPr lang="en-US" dirty="0" err="1" smtClean="0"/>
              <a:t>sau</a:t>
            </a:r>
            <a:r>
              <a:rPr lang="en-US" dirty="0" smtClean="0"/>
              <a:t> &lt;address&gt;, &lt;</a:t>
            </a:r>
            <a:r>
              <a:rPr lang="en-US" dirty="0" err="1" smtClean="0"/>
              <a:t>blockquote</a:t>
            </a:r>
            <a:r>
              <a:rPr lang="en-US" dirty="0" smtClean="0"/>
              <a:t>&gt;, &lt;body&gt;, &lt;caption&gt;, &lt;center&gt;, &lt;</a:t>
            </a:r>
            <a:r>
              <a:rPr lang="en-US" dirty="0" err="1" smtClean="0"/>
              <a:t>dd</a:t>
            </a:r>
            <a:r>
              <a:rPr lang="en-US" dirty="0" smtClean="0"/>
              <a:t>&gt;, &lt;</a:t>
            </a:r>
            <a:r>
              <a:rPr lang="en-US" dirty="0" err="1" smtClean="0"/>
              <a:t>dir</a:t>
            </a:r>
            <a:r>
              <a:rPr lang="en-US" dirty="0" smtClean="0"/>
              <a:t>&gt;, &lt;div&gt;, &lt;dl&gt;, &lt;</a:t>
            </a:r>
            <a:r>
              <a:rPr lang="en-US" dirty="0" err="1" smtClean="0"/>
              <a:t>dt</a:t>
            </a:r>
            <a:r>
              <a:rPr lang="en-US" dirty="0" smtClean="0"/>
              <a:t>&gt;, &lt;</a:t>
            </a:r>
            <a:r>
              <a:rPr lang="en-US" dirty="0" err="1" smtClean="0"/>
              <a:t>fieldset</a:t>
            </a:r>
            <a:r>
              <a:rPr lang="en-US" dirty="0" smtClean="0"/>
              <a:t>&gt;, &lt;form&gt;, &lt;h1&gt; to &lt;h6&gt;, &lt;html&gt;, &lt;li&gt;, &lt;menu&gt;, &lt;object&gt;, &lt;</a:t>
            </a:r>
            <a:r>
              <a:rPr lang="en-US" dirty="0" err="1" smtClean="0"/>
              <a:t>ol</a:t>
            </a:r>
            <a:r>
              <a:rPr lang="en-US" dirty="0" smtClean="0"/>
              <a:t>&gt;, &lt;p&gt;, &lt;pre&gt;, &lt;select&gt;, &lt;</a:t>
            </a:r>
            <a:r>
              <a:rPr lang="en-US" dirty="0" err="1" smtClean="0"/>
              <a:t>tbody</a:t>
            </a:r>
            <a:r>
              <a:rPr lang="en-US" dirty="0" smtClean="0"/>
              <a:t>&gt;, &lt;</a:t>
            </a:r>
            <a:r>
              <a:rPr lang="en-US" dirty="0" err="1" smtClean="0"/>
              <a:t>textarea</a:t>
            </a:r>
            <a:r>
              <a:rPr lang="en-US" dirty="0" smtClean="0"/>
              <a:t>&gt;, &lt;</a:t>
            </a:r>
            <a:r>
              <a:rPr lang="en-US" dirty="0" err="1" smtClean="0"/>
              <a:t>tfoot</a:t>
            </a:r>
            <a:r>
              <a:rPr lang="en-US" dirty="0" smtClean="0"/>
              <a:t>&gt;, &lt;</a:t>
            </a:r>
            <a:r>
              <a:rPr lang="en-US" dirty="0" err="1" smtClean="0"/>
              <a:t>thead</a:t>
            </a:r>
            <a:r>
              <a:rPr lang="en-US" dirty="0" smtClean="0"/>
              <a:t>&gt;, &lt;</a:t>
            </a:r>
            <a:r>
              <a:rPr lang="en-US" dirty="0" err="1" smtClean="0"/>
              <a:t>ul</a:t>
            </a:r>
            <a:r>
              <a:rPr lang="en-US" dirty="0" smtClean="0"/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47951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36002" y="609599"/>
            <a:ext cx="53340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3"/>
                </a:solidFill>
              </a:rPr>
              <a:t>Sự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</a:rPr>
              <a:t>kiện</a:t>
            </a:r>
            <a:r>
              <a:rPr lang="en-US" sz="2400" dirty="0" smtClean="0">
                <a:solidFill>
                  <a:schemeClr val="accent3"/>
                </a:solidFill>
              </a:rPr>
              <a:t> Clipboard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1" y="1219200"/>
            <a:ext cx="8229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: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, </a:t>
            </a:r>
            <a:r>
              <a:rPr lang="en-US" dirty="0" err="1"/>
              <a:t>cắt</a:t>
            </a:r>
            <a:r>
              <a:rPr lang="en-US" dirty="0"/>
              <a:t>, </a:t>
            </a:r>
            <a:r>
              <a:rPr lang="en-US" dirty="0" err="1"/>
              <a:t>dán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HTML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type=“text”, &lt;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img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&gt;,…</a:t>
            </a:r>
          </a:p>
        </p:txBody>
      </p:sp>
    </p:spTree>
    <p:extLst>
      <p:ext uri="{BB962C8B-B14F-4D97-AF65-F5344CB8AC3E}">
        <p14:creationId xmlns:p14="http://schemas.microsoft.com/office/powerpoint/2010/main" val="159472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36002" y="609599"/>
            <a:ext cx="53340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3"/>
                </a:solidFill>
              </a:rPr>
              <a:t>Sự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</a:rPr>
              <a:t>kiện</a:t>
            </a:r>
            <a:r>
              <a:rPr lang="en-US" sz="2400" dirty="0" smtClean="0">
                <a:solidFill>
                  <a:schemeClr val="accent3"/>
                </a:solidFill>
              </a:rPr>
              <a:t> Clipboard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1" y="1219200"/>
            <a:ext cx="8229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oncopy</a:t>
            </a:r>
            <a:endParaRPr lang="en-US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smtClean="0"/>
              <a:t>Ex: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&lt;input type="text"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oncopy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="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myFunction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()" value="Try to copy this text"&gt;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vi-VN" dirty="0" smtClean="0"/>
              <a:t>Script chạy</a:t>
            </a:r>
            <a:r>
              <a:rPr lang="en-US" dirty="0"/>
              <a:t> </a:t>
            </a:r>
            <a:r>
              <a:rPr lang="en-US" dirty="0" smtClean="0"/>
              <a:t>copy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</a:t>
            </a:r>
            <a:r>
              <a:rPr lang="vi-VN" dirty="0" smtClean="0"/>
              <a:t>.</a:t>
            </a:r>
            <a:endParaRPr lang="en-US" dirty="0" smtClean="0"/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smtClean="0"/>
              <a:t>Ctrl + C, </a:t>
            </a:r>
            <a:r>
              <a:rPr lang="en-US" dirty="0" err="1" smtClean="0"/>
              <a:t>chuột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chép</a:t>
            </a:r>
            <a:r>
              <a:rPr lang="en-US" dirty="0" smtClean="0"/>
              <a:t>, menu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smtClean="0"/>
              <a:t>chép…</a:t>
            </a:r>
            <a:endParaRPr lang="en-US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: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html.</a:t>
            </a:r>
          </a:p>
        </p:txBody>
      </p:sp>
    </p:spTree>
    <p:extLst>
      <p:ext uri="{BB962C8B-B14F-4D97-AF65-F5344CB8AC3E}">
        <p14:creationId xmlns:p14="http://schemas.microsoft.com/office/powerpoint/2010/main" val="346743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36002" y="609599"/>
            <a:ext cx="53340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3"/>
                </a:solidFill>
              </a:rPr>
              <a:t>Sự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</a:rPr>
              <a:t>kiện</a:t>
            </a:r>
            <a:r>
              <a:rPr lang="en-US" sz="2400" dirty="0" smtClean="0">
                <a:solidFill>
                  <a:schemeClr val="accent3"/>
                </a:solidFill>
              </a:rPr>
              <a:t> Clipboard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1" y="1219200"/>
            <a:ext cx="8229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oncut</a:t>
            </a:r>
            <a:endParaRPr lang="en-US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smtClean="0"/>
              <a:t>Ex: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&lt;input type="text"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oncut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="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myFunction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()" value="Try to copy this text"&gt;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vi-VN" dirty="0" smtClean="0"/>
              <a:t>Script chạy</a:t>
            </a:r>
            <a:r>
              <a:rPr lang="en-US" dirty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</a:t>
            </a:r>
            <a:r>
              <a:rPr lang="vi-VN" dirty="0" smtClean="0"/>
              <a:t>.</a:t>
            </a:r>
            <a:endParaRPr lang="en-US" dirty="0" smtClean="0"/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smtClean="0"/>
              <a:t>Ctrl + X, </a:t>
            </a:r>
            <a:r>
              <a:rPr lang="en-US" dirty="0" err="1" smtClean="0"/>
              <a:t>chuột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, menu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…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: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html.</a:t>
            </a:r>
          </a:p>
        </p:txBody>
      </p:sp>
    </p:spTree>
    <p:extLst>
      <p:ext uri="{BB962C8B-B14F-4D97-AF65-F5344CB8AC3E}">
        <p14:creationId xmlns:p14="http://schemas.microsoft.com/office/powerpoint/2010/main" val="411928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36002" y="609599"/>
            <a:ext cx="53340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3"/>
                </a:solidFill>
              </a:rPr>
              <a:t>Sự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</a:rPr>
              <a:t>kiện</a:t>
            </a:r>
            <a:r>
              <a:rPr lang="en-US" sz="2400" dirty="0" smtClean="0">
                <a:solidFill>
                  <a:schemeClr val="accent3"/>
                </a:solidFill>
              </a:rPr>
              <a:t> Clipboard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1" y="1219200"/>
            <a:ext cx="8229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onpaste</a:t>
            </a:r>
            <a:endParaRPr lang="en-US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smtClean="0"/>
              <a:t>Ex: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&lt;input type="text"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onpaste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="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myFunction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()" value="Try to copy this text"&gt;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vi-VN" dirty="0" smtClean="0"/>
              <a:t>Script chạy</a:t>
            </a:r>
            <a:r>
              <a:rPr lang="en-US" dirty="0" smtClean="0"/>
              <a:t> </a:t>
            </a:r>
            <a:r>
              <a:rPr lang="en-US" dirty="0" err="1" smtClean="0"/>
              <a:t>dán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</a:t>
            </a:r>
            <a:r>
              <a:rPr lang="vi-VN" dirty="0" smtClean="0"/>
              <a:t>.</a:t>
            </a:r>
            <a:endParaRPr lang="en-US" dirty="0" smtClean="0"/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smtClean="0"/>
              <a:t>Ctrl + V, </a:t>
            </a:r>
            <a:r>
              <a:rPr lang="en-US" dirty="0" err="1" smtClean="0"/>
              <a:t>chuột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dán</a:t>
            </a:r>
            <a:r>
              <a:rPr lang="en-US" dirty="0"/>
              <a:t>, menu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 smtClean="0"/>
              <a:t>dán</a:t>
            </a:r>
            <a:r>
              <a:rPr lang="en-US" dirty="0" smtClean="0"/>
              <a:t>…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: </a:t>
            </a:r>
            <a:r>
              <a:rPr lang="en-US" dirty="0" err="1" smtClean="0"/>
              <a:t>thẻ</a:t>
            </a:r>
            <a:r>
              <a:rPr lang="en-US" dirty="0" smtClean="0"/>
              <a:t> input </a:t>
            </a:r>
            <a:r>
              <a:rPr lang="en-US" dirty="0" err="1" smtClean="0"/>
              <a:t>có</a:t>
            </a:r>
            <a:r>
              <a:rPr lang="en-US" dirty="0" smtClean="0"/>
              <a:t> type=“text”, </a:t>
            </a:r>
            <a:r>
              <a:rPr lang="en-US" dirty="0" err="1" smtClean="0"/>
              <a:t>textarea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403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36002" y="609599"/>
            <a:ext cx="53340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3"/>
                </a:solidFill>
              </a:rPr>
              <a:t>Sự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</a:rPr>
              <a:t>kiện</a:t>
            </a:r>
            <a:r>
              <a:rPr lang="en-US" sz="2400" dirty="0" smtClean="0">
                <a:solidFill>
                  <a:schemeClr val="accent3"/>
                </a:solidFill>
              </a:rPr>
              <a:t> Drag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1" y="121920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: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thả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chuột</a:t>
            </a:r>
            <a:r>
              <a:rPr lang="en-US" dirty="0" smtClean="0"/>
              <a:t>.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(</a:t>
            </a:r>
            <a:r>
              <a:rPr lang="en-US" dirty="0" err="1" smtClean="0"/>
              <a:t>thẻ</a:t>
            </a:r>
            <a:r>
              <a:rPr lang="en-US" dirty="0" smtClean="0"/>
              <a:t> html)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thả</a:t>
            </a:r>
            <a:r>
              <a:rPr lang="en-US" dirty="0" smtClean="0"/>
              <a:t>, ta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draggable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=“true”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thả</a:t>
            </a:r>
            <a:r>
              <a:rPr lang="en-US" dirty="0" smtClean="0"/>
              <a:t> </a:t>
            </a:r>
            <a:r>
              <a:rPr lang="en-US" dirty="0" err="1" smtClean="0"/>
              <a:t>đc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event.dataTransfer.setData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()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ondrag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thả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event.preventDefault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()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ondrop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/>
              <a:t>hoặc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ondragover</a:t>
            </a:r>
            <a:endParaRPr lang="en-US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event.target.appendChild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thả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thả</a:t>
            </a:r>
            <a:r>
              <a:rPr lang="en-US" dirty="0"/>
              <a:t>.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53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36002" y="609599"/>
            <a:ext cx="53340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3"/>
                </a:solidFill>
              </a:rPr>
              <a:t>Sự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</a:rPr>
              <a:t>kiện</a:t>
            </a:r>
            <a:r>
              <a:rPr lang="en-US" sz="2400" dirty="0" smtClean="0">
                <a:solidFill>
                  <a:schemeClr val="accent3"/>
                </a:solidFill>
              </a:rPr>
              <a:t> Drag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1219200"/>
            <a:ext cx="79688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ondragstart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smtClean="0"/>
              <a:t>Ex: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&lt;p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draggable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="true"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ondragstart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="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myFunction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(event)"&gt;Drag me!&lt;/p&gt;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vi-VN" dirty="0" smtClean="0"/>
              <a:t>Script </a:t>
            </a:r>
            <a:r>
              <a:rPr lang="vi-VN" dirty="0"/>
              <a:t>chạy lúc bắt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vi-VN" dirty="0" smtClean="0"/>
              <a:t>thả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vi-VN" dirty="0" smtClean="0"/>
              <a:t>.</a:t>
            </a:r>
            <a:endParaRPr lang="en-US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: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4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36002" y="609599"/>
            <a:ext cx="53340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3"/>
                </a:solidFill>
              </a:rPr>
              <a:t>Sự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</a:rPr>
              <a:t>kiện</a:t>
            </a:r>
            <a:r>
              <a:rPr lang="en-US" sz="2400" dirty="0" smtClean="0">
                <a:solidFill>
                  <a:schemeClr val="accent3"/>
                </a:solidFill>
              </a:rPr>
              <a:t> Drag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1219200"/>
            <a:ext cx="58689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</a:rPr>
              <a:t>ondragleave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smtClean="0"/>
              <a:t>Ex: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&lt;div 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ondragleave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myFunction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(event)"&gt;&lt;/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div&gt;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smtClean="0"/>
              <a:t>Script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r>
              <a:rPr lang="en-US" dirty="0" smtClean="0"/>
              <a:t>.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: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6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36002" y="609599"/>
            <a:ext cx="53340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3"/>
                </a:solidFill>
              </a:rPr>
              <a:t>Sự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</a:rPr>
              <a:t>kiện</a:t>
            </a:r>
            <a:r>
              <a:rPr lang="en-US" sz="2400" dirty="0" smtClean="0">
                <a:solidFill>
                  <a:schemeClr val="accent3"/>
                </a:solidFill>
              </a:rPr>
              <a:t> Drag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1219200"/>
            <a:ext cx="75200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ondrag</a:t>
            </a:r>
            <a:endParaRPr lang="en-US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smtClean="0"/>
              <a:t>Ex: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&lt;p 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draggable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="true" 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ondrag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myFunction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(event)"&gt;Drag me!&lt;/p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&gt;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vi-VN" dirty="0" smtClean="0"/>
              <a:t>Script </a:t>
            </a:r>
            <a:r>
              <a:rPr lang="vi-VN" dirty="0"/>
              <a:t>chạy khi thành </a:t>
            </a:r>
            <a:r>
              <a:rPr lang="vi-VN" dirty="0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vi-VN" dirty="0" smtClean="0"/>
              <a:t> </a:t>
            </a:r>
            <a:r>
              <a:rPr lang="vi-VN" dirty="0"/>
              <a:t>được kéo</a:t>
            </a:r>
            <a:r>
              <a:rPr lang="vi-VN" dirty="0" smtClean="0"/>
              <a:t>.</a:t>
            </a:r>
            <a:endParaRPr lang="en-US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: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9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36002" y="609599"/>
            <a:ext cx="53340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3"/>
                </a:solidFill>
              </a:rPr>
              <a:t>Sự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</a:rPr>
              <a:t>kiện</a:t>
            </a:r>
            <a:r>
              <a:rPr lang="en-US" sz="2400" dirty="0" smtClean="0">
                <a:solidFill>
                  <a:schemeClr val="accent3"/>
                </a:solidFill>
              </a:rPr>
              <a:t> Drag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1219200"/>
            <a:ext cx="80105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ondragover</a:t>
            </a:r>
            <a:endParaRPr lang="en-US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smtClean="0"/>
              <a:t>Ex: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&lt;div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ondragover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="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myFunction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(event)"&gt;&lt;/div&gt;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vi-VN" dirty="0" smtClean="0"/>
              <a:t>Script chạy khi thành phần đang được kéo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vi-VN" dirty="0" smtClean="0"/>
              <a:t> mục tiêu thả.</a:t>
            </a:r>
            <a:endParaRPr lang="en-US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: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38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36002" y="609599"/>
            <a:ext cx="53340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3"/>
                </a:solidFill>
              </a:rPr>
              <a:t>Sự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</a:rPr>
              <a:t>kiện</a:t>
            </a:r>
            <a:r>
              <a:rPr lang="en-US" sz="2400" dirty="0" smtClean="0">
                <a:solidFill>
                  <a:schemeClr val="accent3"/>
                </a:solidFill>
              </a:rPr>
              <a:t> Drag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1219200"/>
            <a:ext cx="66255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</a:rPr>
              <a:t>ondragenter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smtClean="0"/>
              <a:t>Ex: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&lt;div 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ondragenter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myFunction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(event)"&gt;&lt;/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div</a:t>
            </a:r>
            <a:r>
              <a:rPr lang="en-US" dirty="0" smtClean="0"/>
              <a:t>&gt;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vi-VN" dirty="0" smtClean="0"/>
              <a:t>Script chạy khi thành phần kéo vào mục tiêu thả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vi-VN" dirty="0" smtClean="0"/>
              <a:t>.</a:t>
            </a:r>
            <a:endParaRPr lang="en-US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: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36002" y="609599"/>
            <a:ext cx="53340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3"/>
                </a:solidFill>
              </a:rPr>
              <a:t>Sự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</a:rPr>
              <a:t>kiện</a:t>
            </a:r>
            <a:r>
              <a:rPr lang="en-US" sz="2400" dirty="0" smtClean="0">
                <a:solidFill>
                  <a:schemeClr val="accent3"/>
                </a:solidFill>
              </a:rPr>
              <a:t> Drag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121920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i="1" dirty="0" err="1">
                <a:solidFill>
                  <a:schemeClr val="accent3"/>
                </a:solidFill>
              </a:rPr>
              <a:t>ondragend</a:t>
            </a:r>
            <a:endParaRPr lang="en-US" i="1" dirty="0">
              <a:solidFill>
                <a:schemeClr val="accent3"/>
              </a:solidFill>
            </a:endParaRP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smtClean="0"/>
              <a:t>Ex: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&lt;p 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draggable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="true" 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ondragend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myFunction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(event)"&gt;Drag me!&lt;/p&gt;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vi-VN" dirty="0" smtClean="0"/>
              <a:t>Script </a:t>
            </a:r>
            <a:r>
              <a:rPr lang="vi-VN" dirty="0"/>
              <a:t>chạy </a:t>
            </a:r>
            <a:r>
              <a:rPr lang="en-US" dirty="0" smtClean="0"/>
              <a:t>ở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thả</a:t>
            </a:r>
            <a:r>
              <a:rPr lang="en-US" dirty="0" smtClean="0"/>
              <a:t>,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ta </a:t>
            </a:r>
            <a:r>
              <a:rPr lang="en-US" dirty="0" err="1" smtClean="0"/>
              <a:t>thả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thả</a:t>
            </a:r>
            <a:r>
              <a:rPr lang="en-US" dirty="0" smtClean="0"/>
              <a:t> ở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vi-VN" dirty="0" smtClean="0"/>
              <a:t>.</a:t>
            </a:r>
            <a:endParaRPr lang="en-US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: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5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36002" y="609599"/>
            <a:ext cx="53340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3"/>
                </a:solidFill>
              </a:rPr>
              <a:t>Sự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</a:rPr>
              <a:t>kiện</a:t>
            </a:r>
            <a:r>
              <a:rPr lang="en-US" sz="2400" dirty="0" smtClean="0">
                <a:solidFill>
                  <a:schemeClr val="accent3"/>
                </a:solidFill>
              </a:rPr>
              <a:t> Drag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1219200"/>
            <a:ext cx="79688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ondrop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smtClean="0"/>
              <a:t>Ex: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&lt;p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draggable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="true"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ondragstart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="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myFunction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(event)"&gt;Drag me!&lt;/p&gt;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vi-VN" dirty="0" smtClean="0"/>
              <a:t>Script </a:t>
            </a:r>
            <a:r>
              <a:rPr lang="vi-VN" dirty="0"/>
              <a:t>chạy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thả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vi-VN" dirty="0" smtClean="0"/>
              <a:t>.</a:t>
            </a:r>
            <a:endParaRPr lang="en-US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: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0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427</TotalTime>
  <Words>648</Words>
  <Application>Microsoft Office PowerPoint</Application>
  <PresentationFormat>On-screen Show (4:3)</PresentationFormat>
  <Paragraphs>102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Angles</vt:lpstr>
      <vt:lpstr>Bài tập về nhà nhóm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về nhà nhóm 3</dc:title>
  <dc:creator>laptop88</dc:creator>
  <cp:lastModifiedBy>laptop88</cp:lastModifiedBy>
  <cp:revision>58</cp:revision>
  <dcterms:created xsi:type="dcterms:W3CDTF">2017-10-18T12:32:56Z</dcterms:created>
  <dcterms:modified xsi:type="dcterms:W3CDTF">2017-10-24T01:47:42Z</dcterms:modified>
</cp:coreProperties>
</file>