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5C21-FA29-40E2-BC95-AB4C63E613FA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B775-878F-425B-9E9C-42ED76716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KỊCH BẢN PHẦN MỀM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Sau khi mở phần mềm, bắn pháo hoa </a:t>
            </a:r>
          </a:p>
          <a:p>
            <a:pPr lvl="1"/>
            <a:r>
              <a:rPr lang="en-US"/>
              <a:t>(xuyên suốt trong cả quá trình mở phần mềm)</a:t>
            </a:r>
          </a:p>
          <a:p>
            <a:r>
              <a:rPr lang="en-US"/>
              <a:t>Sau đó xuất hiện màn hình đếm ng</a:t>
            </a:r>
            <a:r>
              <a:rPr lang="vi-VN"/>
              <a:t>ư</a:t>
            </a:r>
            <a:r>
              <a:rPr lang="en-US"/>
              <a:t>ợc 10 giây</a:t>
            </a:r>
          </a:p>
          <a:p>
            <a:r>
              <a:rPr lang="en-US"/>
              <a:t>Kết thúc 10 giây đếm ng</a:t>
            </a:r>
            <a:r>
              <a:rPr lang="vi-VN"/>
              <a:t>ư</a:t>
            </a:r>
            <a:r>
              <a:rPr lang="en-US"/>
              <a:t>ợc xuất hiện câu HAPPY NEW YEAR 2017 từ màu đậm (tối) đến màu nhạt (sáng) theo thời gian.</a:t>
            </a:r>
            <a:endParaRPr lang="en-US"/>
          </a:p>
          <a:p>
            <a:r>
              <a:rPr lang="en-US"/>
              <a:t>Đồng thời phát nhạc chúc mừng năm mới.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/>
          <p:cNvSpPr/>
          <p:nvPr/>
        </p:nvSpPr>
        <p:spPr>
          <a:xfrm>
            <a:off x="5437163" y="2827606"/>
            <a:ext cx="1899137" cy="19132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 Qủa pháo</a:t>
            </a:r>
          </a:p>
        </p:txBody>
      </p:sp>
      <p:sp>
        <p:nvSpPr>
          <p:cNvPr id="5" name="Hộp Văn bản 4"/>
          <p:cNvSpPr txBox="1"/>
          <p:nvPr/>
        </p:nvSpPr>
        <p:spPr>
          <a:xfrm>
            <a:off x="4702237" y="101006"/>
            <a:ext cx="34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BẮN PHÁO HOA</a:t>
            </a:r>
          </a:p>
        </p:txBody>
      </p:sp>
      <p:cxnSp>
        <p:nvCxnSpPr>
          <p:cNvPr id="7" name="Đường kết nối Mũi tên Thẳng 6"/>
          <p:cNvCxnSpPr>
            <a:cxnSpLocks/>
            <a:stCxn id="4" idx="7"/>
            <a:endCxn id="8" idx="2"/>
          </p:cNvCxnSpPr>
          <p:nvPr/>
        </p:nvCxnSpPr>
        <p:spPr>
          <a:xfrm flipV="1">
            <a:off x="7058178" y="2096086"/>
            <a:ext cx="1382435" cy="101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ình Bầu dục 7"/>
          <p:cNvSpPr/>
          <p:nvPr/>
        </p:nvSpPr>
        <p:spPr>
          <a:xfrm>
            <a:off x="8440613" y="808892"/>
            <a:ext cx="3530992" cy="2574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H</a:t>
            </a:r>
            <a:r>
              <a:rPr lang="vi-VN">
                <a:solidFill>
                  <a:srgbClr val="0070C0"/>
                </a:solidFill>
              </a:rPr>
              <a:t>Ư</a:t>
            </a:r>
            <a:r>
              <a:rPr lang="en-US">
                <a:solidFill>
                  <a:srgbClr val="0070C0"/>
                </a:solidFill>
              </a:rPr>
              <a:t>ỚNG DI CHUYỂN:</a:t>
            </a:r>
          </a:p>
          <a:p>
            <a:r>
              <a:rPr lang="en-US"/>
              <a:t>* thẳng đứng lên</a:t>
            </a:r>
          </a:p>
          <a:p>
            <a:r>
              <a:rPr lang="en-US"/>
              <a:t>* xiên lên trái</a:t>
            </a:r>
          </a:p>
          <a:p>
            <a:r>
              <a:rPr lang="en-US"/>
              <a:t>* xiên lên phải</a:t>
            </a:r>
          </a:p>
          <a:p>
            <a:r>
              <a:rPr lang="en-US"/>
              <a:t>* thẳng đứng xuống</a:t>
            </a:r>
          </a:p>
          <a:p>
            <a:r>
              <a:rPr lang="en-US"/>
              <a:t>* rơi xuống trái</a:t>
            </a:r>
          </a:p>
          <a:p>
            <a:r>
              <a:rPr lang="en-US"/>
              <a:t>* rơi xuống phải</a:t>
            </a:r>
          </a:p>
        </p:txBody>
      </p:sp>
      <p:sp>
        <p:nvSpPr>
          <p:cNvPr id="10" name="Hình Bầu dục 9"/>
          <p:cNvSpPr/>
          <p:nvPr/>
        </p:nvSpPr>
        <p:spPr>
          <a:xfrm>
            <a:off x="8440614" y="3931592"/>
            <a:ext cx="3530991" cy="2863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CÁCH NỔ:</a:t>
            </a:r>
          </a:p>
          <a:p>
            <a:r>
              <a:rPr lang="en-US"/>
              <a:t>Từ 1 ngòi nổ </a:t>
            </a:r>
            <a:br>
              <a:rPr lang="en-US"/>
            </a:br>
            <a:r>
              <a:rPr lang="en-US"/>
              <a:t>-&gt; 1 hình tròn nhỏ 3x3 </a:t>
            </a:r>
            <a:br>
              <a:rPr lang="en-US"/>
            </a:br>
            <a:r>
              <a:rPr lang="en-US"/>
              <a:t>-&gt; 1 hình</a:t>
            </a:r>
            <a:r>
              <a:rPr lang="en-US" u="sng"/>
              <a:t> </a:t>
            </a:r>
            <a:r>
              <a:rPr lang="en-US"/>
              <a:t>tròn lớn 5x5</a:t>
            </a:r>
          </a:p>
          <a:p>
            <a:r>
              <a:rPr lang="en-US"/>
              <a:t>-&gt; đi ra 8 h</a:t>
            </a:r>
            <a:r>
              <a:rPr lang="vi-VN"/>
              <a:t>ư</a:t>
            </a:r>
            <a:r>
              <a:rPr lang="en-US"/>
              <a:t>ớng </a:t>
            </a:r>
          </a:p>
          <a:p>
            <a:r>
              <a:rPr lang="en-US"/>
              <a:t>-&gt;  rớt xuống</a:t>
            </a:r>
          </a:p>
          <a:p>
            <a:r>
              <a:rPr lang="en-US"/>
              <a:t>-&gt; biến mất</a:t>
            </a:r>
          </a:p>
        </p:txBody>
      </p:sp>
      <p:cxnSp>
        <p:nvCxnSpPr>
          <p:cNvPr id="12" name="Đường kết nối Mũi tên Thẳng 11"/>
          <p:cNvCxnSpPr>
            <a:cxnSpLocks/>
            <a:stCxn id="4" idx="5"/>
            <a:endCxn id="10" idx="2"/>
          </p:cNvCxnSpPr>
          <p:nvPr/>
        </p:nvCxnSpPr>
        <p:spPr>
          <a:xfrm>
            <a:off x="7058178" y="4460630"/>
            <a:ext cx="1382436" cy="9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>
            <a:cxnSpLocks/>
            <a:stCxn id="4" idx="1"/>
            <a:endCxn id="17" idx="6"/>
          </p:cNvCxnSpPr>
          <p:nvPr/>
        </p:nvCxnSpPr>
        <p:spPr>
          <a:xfrm flipH="1" flipV="1">
            <a:off x="4445392" y="2051134"/>
            <a:ext cx="1269893" cy="105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ình Bầu dục 16"/>
          <p:cNvSpPr/>
          <p:nvPr/>
        </p:nvSpPr>
        <p:spPr>
          <a:xfrm>
            <a:off x="858129" y="718988"/>
            <a:ext cx="3587263" cy="266429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ĐẶC TÍNH:</a:t>
            </a:r>
          </a:p>
          <a:p>
            <a:r>
              <a:rPr lang="en-US"/>
              <a:t>*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MÀU SẮC</a:t>
            </a:r>
            <a:r>
              <a:rPr lang="en-US"/>
              <a:t>:</a:t>
            </a:r>
          </a:p>
          <a:p>
            <a:r>
              <a:rPr lang="en-US"/>
              <a:t>Random theo thời gian khi nổ</a:t>
            </a:r>
          </a:p>
          <a:p>
            <a:r>
              <a:rPr lang="en-US"/>
              <a:t>*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VẬN TỐC</a:t>
            </a:r>
            <a:r>
              <a:rPr lang="en-US"/>
              <a:t>:</a:t>
            </a:r>
          </a:p>
          <a:p>
            <a:r>
              <a:rPr lang="en-US"/>
              <a:t>Giảm dần, khi = 0 thì phát nổ</a:t>
            </a:r>
          </a:p>
        </p:txBody>
      </p:sp>
      <p:cxnSp>
        <p:nvCxnSpPr>
          <p:cNvPr id="20" name="Đường kết nối Mũi tên Thẳng 19"/>
          <p:cNvCxnSpPr>
            <a:cxnSpLocks/>
            <a:stCxn id="4" idx="3"/>
            <a:endCxn id="21" idx="6"/>
          </p:cNvCxnSpPr>
          <p:nvPr/>
        </p:nvCxnSpPr>
        <p:spPr>
          <a:xfrm flipH="1">
            <a:off x="4445391" y="4460630"/>
            <a:ext cx="1269894" cy="9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ình Bầu dục 20"/>
          <p:cNvSpPr/>
          <p:nvPr/>
        </p:nvSpPr>
        <p:spPr>
          <a:xfrm>
            <a:off x="858129" y="3931592"/>
            <a:ext cx="3587262" cy="2863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KHU VỰC NỔ và KHU VỰC RỚT</a:t>
            </a:r>
          </a:p>
          <a:p>
            <a:r>
              <a:rPr lang="en-US"/>
              <a:t>* Nổ tại vị trí trên đầu màn hình (tọa độ x thấp)</a:t>
            </a:r>
          </a:p>
          <a:p>
            <a:r>
              <a:rPr lang="en-US"/>
              <a:t>* Rớt xuống d</a:t>
            </a:r>
            <a:r>
              <a:rPr lang="vi-VN"/>
              <a:t>ư</a:t>
            </a:r>
            <a:r>
              <a:rPr lang="en-US"/>
              <a:t>ới màn hình (tọa độ x cao) </a:t>
            </a:r>
          </a:p>
          <a:p>
            <a:r>
              <a:rPr lang="en-US"/>
              <a:t>* Tọa độ y đ</a:t>
            </a:r>
            <a:r>
              <a:rPr lang="vi-VN"/>
              <a:t>ư</a:t>
            </a:r>
            <a:r>
              <a:rPr lang="en-US"/>
              <a:t>ợc xác định giới hạn 2 bên</a:t>
            </a:r>
          </a:p>
        </p:txBody>
      </p:sp>
    </p:spTree>
    <p:extLst>
      <p:ext uri="{BB962C8B-B14F-4D97-AF65-F5344CB8AC3E}">
        <p14:creationId xmlns:p14="http://schemas.microsoft.com/office/powerpoint/2010/main" val="28060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25659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VỊ TRÍ PHÁT SINH PHÁO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8295"/>
                <a:ext cx="10515600" cy="48686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Lấy vị trí x để đo, vị trí y lấy từ ½ màn hình đầu tiên (0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/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Chia màn hình làm 3 phần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Khi ch</a:t>
                </a:r>
                <a:r>
                  <a:rPr lang="vi-VN"/>
                  <a:t>ư</a:t>
                </a:r>
                <a:r>
                  <a:rPr lang="en-US"/>
                  <a:t>a hiện Text</a:t>
                </a:r>
              </a:p>
              <a:p>
                <a:pPr lvl="1"/>
                <a:r>
                  <a:rPr lang="en-US" sz="2800"/>
                  <a:t>Pháo chính nổ trong khoảng (y – tức là 2/3 màn hình)</a:t>
                </a:r>
              </a:p>
              <a:p>
                <a:pPr lvl="2"/>
                <a:r>
                  <a:rPr lang="en-US" sz="2800"/>
                  <a:t>(y) Từ vị trí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/>
                  <a:t> và từ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8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800"/>
                  <a:t>Cách pháo phụ nổ trong khoảng</a:t>
                </a:r>
              </a:p>
              <a:p>
                <a:pPr lvl="2"/>
                <a:r>
                  <a:rPr lang="en-US" sz="2800"/>
                  <a:t>(x) từ vị trí MIN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80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sz="2800"/>
                  <a:t>(z) từ vị trí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100"/>
              </a:p>
              <a:p>
                <a:r>
                  <a:rPr lang="en-US"/>
                  <a:t>Khi hiện Text</a:t>
                </a:r>
              </a:p>
              <a:p>
                <a:pPr lvl="1"/>
                <a:r>
                  <a:rPr lang="en-US" sz="2800"/>
                  <a:t>Pháo chính nổ trong khoảng </a:t>
                </a:r>
              </a:p>
              <a:p>
                <a:pPr lvl="2"/>
                <a:r>
                  <a:rPr lang="en-US" sz="2100"/>
                  <a:t>(x) từ vị trí MIN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1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10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800"/>
                  <a:t>Pháo phụ nổ trong khoảng</a:t>
                </a:r>
              </a:p>
              <a:p>
                <a:pPr lvl="2"/>
                <a:r>
                  <a:rPr lang="en-US" sz="2100"/>
                  <a:t>(z) từ vị trí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1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100"/>
              </a:p>
              <a:p>
                <a:pPr lvl="2"/>
                <a:endParaRPr lang="en-US"/>
              </a:p>
            </p:txBody>
          </p:sp>
        </mc:Choice>
        <mc:Fallback>
          <p:sp>
            <p:nvSpPr>
              <p:cNvPr id="3" name="Chỗ dành sẵn cho Nội dung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8295"/>
                <a:ext cx="10515600" cy="4868668"/>
              </a:xfrm>
              <a:blipFill>
                <a:blip r:embed="rId2"/>
                <a:stretch>
                  <a:fillRect l="-812" t="-288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99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Bảng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10564"/>
              </p:ext>
            </p:extLst>
          </p:nvPr>
        </p:nvGraphicFramePr>
        <p:xfrm>
          <a:off x="4093698" y="1151022"/>
          <a:ext cx="3474720" cy="441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76166756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325643522"/>
                    </a:ext>
                  </a:extLst>
                </a:gridCol>
              </a:tblGrid>
              <a:tr h="322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ký tự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ASCII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13063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8347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88163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░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61289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78270"/>
                  </a:ext>
                </a:extLst>
              </a:tr>
              <a:tr h="395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▓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2089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°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90023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∙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21069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·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98655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/>
                        <a:t>232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48196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/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61449"/>
                  </a:ext>
                </a:extLst>
              </a:tr>
              <a:tr h="32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0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414</Words>
  <Application>Microsoft Office PowerPoint</Application>
  <PresentationFormat>Màn hình rộng</PresentationFormat>
  <Paragraphs>65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KỊCH BẢN PHẦN MỀM</vt:lpstr>
      <vt:lpstr>Bản trình bày PowerPoint</vt:lpstr>
      <vt:lpstr>VỊ TRÍ PHÁT SINH PHÁO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ANH VIỆT</dc:creator>
  <cp:lastModifiedBy>PHAN ANH VIỆT</cp:lastModifiedBy>
  <cp:revision>19</cp:revision>
  <dcterms:created xsi:type="dcterms:W3CDTF">2017-01-11T17:41:14Z</dcterms:created>
  <dcterms:modified xsi:type="dcterms:W3CDTF">2017-01-13T12:57:33Z</dcterms:modified>
</cp:coreProperties>
</file>