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428" r:id="rId2"/>
    <p:sldId id="432" r:id="rId3"/>
    <p:sldId id="488" r:id="rId4"/>
    <p:sldId id="434" r:id="rId5"/>
    <p:sldId id="436" r:id="rId6"/>
    <p:sldId id="435" r:id="rId7"/>
    <p:sldId id="438" r:id="rId8"/>
    <p:sldId id="492" r:id="rId9"/>
    <p:sldId id="540" r:id="rId10"/>
    <p:sldId id="493" r:id="rId11"/>
    <p:sldId id="498" r:id="rId12"/>
    <p:sldId id="441" r:id="rId13"/>
    <p:sldId id="494" r:id="rId14"/>
    <p:sldId id="465" r:id="rId15"/>
    <p:sldId id="495" r:id="rId16"/>
    <p:sldId id="470" r:id="rId17"/>
    <p:sldId id="461" r:id="rId18"/>
    <p:sldId id="476" r:id="rId19"/>
    <p:sldId id="475" r:id="rId20"/>
    <p:sldId id="477" r:id="rId21"/>
    <p:sldId id="478" r:id="rId22"/>
    <p:sldId id="479" r:id="rId23"/>
    <p:sldId id="480" r:id="rId24"/>
    <p:sldId id="481" r:id="rId25"/>
    <p:sldId id="482" r:id="rId26"/>
    <p:sldId id="483" r:id="rId27"/>
    <p:sldId id="484" r:id="rId28"/>
    <p:sldId id="485" r:id="rId29"/>
    <p:sldId id="490" r:id="rId30"/>
    <p:sldId id="491" r:id="rId31"/>
    <p:sldId id="450" r:id="rId32"/>
    <p:sldId id="463" r:id="rId33"/>
    <p:sldId id="526" r:id="rId34"/>
    <p:sldId id="525" r:id="rId35"/>
    <p:sldId id="533" r:id="rId36"/>
    <p:sldId id="537" r:id="rId37"/>
    <p:sldId id="538" r:id="rId38"/>
    <p:sldId id="539" r:id="rId39"/>
    <p:sldId id="486" r:id="rId40"/>
    <p:sldId id="487" r:id="rId41"/>
    <p:sldId id="489" r:id="rId4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1EDD"/>
    <a:srgbClr val="211CE2"/>
    <a:srgbClr val="CCEC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8" autoAdjust="0"/>
    <p:restoredTop sz="95159"/>
  </p:normalViewPr>
  <p:slideViewPr>
    <p:cSldViewPr showGuides="1">
      <p:cViewPr varScale="1">
        <p:scale>
          <a:sx n="44" d="100"/>
          <a:sy n="44" d="100"/>
        </p:scale>
        <p:origin x="43" y="346"/>
      </p:cViewPr>
      <p:guideLst>
        <p:guide orient="horz" pos="216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5-02-05T01:26:38.508"/>
    </inkml:context>
    <inkml:brush xml:id="br0">
      <inkml:brushProperty name="width" value="0.05292" units="cm"/>
      <inkml:brushProperty name="height" value="0.05292" units="cm"/>
      <inkml:brushProperty name="color" value="#FF0000"/>
    </inkml:brush>
  </inkml:definitions>
  <inkml:trace contextRef="#ctx0" brushRef="#br0">8337 5231 0 0,'0'0'81'0,"-6"-3"14"0,6 3 2 0,0 0 2 0,0 0 2 16,-8 0 0-16,8 0 3 0,0-5-11 0,0 5-15 0,0 0-16 15,-7 0-16-15,7 0-11 0,0 0-6 0,0 0-3 0,-5-3 0 0,5 3 1 16,0 0 0-16,0 0-2 0,-6 0-1 0,6 0 0 0,0 0-2 15,-7 0-3-15,7-3-1 0,0 3-3 0,0 0-2 0,0 0-1 0,0 0-1 16,-7 0-1-16,7 0-3 0,0-4-1 0,0 4-1 0,0 0 0 16,0 0-1-16,-6 0 0 0,6 0 1 0,0 0 0 0,0 0 1 0,0-4 0 15,0 4 0-15,0 0-1 0,0 0 0 0,0 0 0 0,0 0 1 16,0 0 1-16,0 0 0 0,0 0-1 0,0 0 0 0,0 0 0 16,0 0-1-16,0 0 0 0,0 0-2 0,0 0 1 0,0 0 0 15,0 0-1-15,0 0 1 0,0 0-1 0,0 0-2 0,0 0 0 0,0 0-2 16,0 0 0-16,0 0 1 0,0 4 0 0,0-4-1 0,0 4-1 15,6-4 0-15,1 0 0 0,-7 3 1 0,7 0-1 0,-1-3 1 0,-1 5 0 16,2-2 1-16,1 1 1 0,3-1 0 0,-3 1 1 0,5 0-1 16,-6-1 2-16,5-3 1 0,2 4 1 0,-2 0 1 0,2-1-1 0,-1-3 0 15,-1 4 2-15,2-1 0 0,5-3 0 0,-6 0 0 0,0 5 0 16,7-5-1-16,-8 3 0 0,8-3 0 0,-7 0-1 0,7 0 0 0,-8 0 1 16,8 4-3-16,-6-4 1 0,5 0-1 0,-6 3 0 0,6-3-1 15,-5 0-1-15,-1 4 1 0,0-4 0 0,6 4 0 0,-5-4-1 16,-2 0 0-16,1 3 0 0,0-3-2 0,0 4 1 0,7 0 1 0,-14-4-1 15,8 3 1-15,-1-3 0 0,-1 0 0 0,8 0 0 0,-7 0-1 16,0 0 1-16,0 0 2 0,0 0 0 0,0 0-2 0,1 0 2 0,5 0-1 16,-6-3-1-16,0 3 1 0,7-4 0 0,-8 0-1 0,2 4 1 15,5-3 0-15,-6 3 1 0,0 0-1 0,7-4 1 0,-8 4-2 0,1-4 0 16,1 4 1-16,-2-3-1 0,2 3 1 0,-2 0 0 16,2-4 0-16,-1 4 1 0,-7 0-1 0,8 0-1 0,-2 0 0 0,2 0-1 15,-2 0 1-15,1-3-1 0,1 3 1 0,-2 0 0 0,2 0-1 0,-2 0 0 16,1 0 0-16,7 0 0 0,-8 0 0 0,2-5 0 0,6 5 1 15,-7 0-1-15,7 0-1 0,-9 0 1 0,10 0 0 0,-2 0 1 0,1 0-1 16,0-3 1-16,-1 3 0 0,1 0 0 0,-2 0-1 0,2 0 1 16,0 0 0-16,-8 0 0 0,9 0 1 0,-2 0 0 0,1 0-1 15,-2 0 1-15,2 0 0 0,0 0 0 0,0 0-2 0,-1 0 1 0,1 0-1 16,0 0 1-16,-1 0 0 0,7 0 0 0,-6 0 0 0,-1 0 0 16,1-4 0-16,6 4-1 0,-7 0 1 0,7 0-1 0,-6 0-1 0,0-3 1 15,5 3 1-15,-5 0 0 0,6 0 1 0,-7 0-1 0,7-4 0 16,-6 4 0-16,6 0-1 0,1 0 0 0,-8-4 0 0,7 4 0 0,-6 0 1 15,6 0 0-15,-1 0 0 0,1 0 0 0,-6 0-2 0,6 0 0 16,-7 0 0-16,7 0 1 0,-6 0-1 0,0 0 1 0,-1 0-2 0,1 0 1 16,-1 4 0-16,1-4 0 0,0 0 0 0,-1 4 0 0,1-4 0 15,-1 0 0-15,0 3 1 0,1-3 1 0,-1 4-1 0,1-4 1 16,0 0-1-16,-1 3 1 0,0-3 2 0,2 0-1 0,5 0-1 0,-7 0-1 16,1-3 1-16,-1 3 0 0,1 0 1 0,-1-4 0 0,0 4-1 15,1 0-1-15,0-3 1 0,-1 3-1 0,0-4-1 0,1 4 1 16,0 0-1-16,-8 0 1 0,8-4 1 0,0 4-1 0,-7 0 1 0,7 0 0 15,-8 0-2-15,2 0 0 0,5 0 1 0,-6 0-1 0,0 0 0 16,7 0 0-16,-7 4 1 0,0-4 0 0,0 0-1 0,7 0 0 0,-8 4 1 16,2-4 0-16,-2 0 0 0,8 3 0 0,-7-3-1 0,1 0 2 15,4 0-1-15,-4 0 1 0,5 0 0 0,1 0 0 0,-8 0 0 16,8 0-1-16,-1-3 0 0,1 3 0 0,0 0-1 0,-1-4 1 0,-5 4 0 16,4 0 1-16,2 0 0 0,0-4 1 0,-1 4 0 0,1 0-2 15,0 0-1-15,-7 0 1 0,7 0 1 0,-2 0 1 0,-4 0-1 0,5 4-1 16,-5-4 1-16,4 0-1 0,-4 0-1 0,6 4 1 0,-1-4-3 15,1 3 0-15,-1-3 2 0,1 0 1 0,-1 4 0 0,0-4-1 16,8 0 0-16,-8-4-1 0,8 4 0 0,-2-3 1 0,1 3 1 0,0-4-1 16,0 4 2-16,1-4-1 0,-7 4 0 0,5-3-1 0,1-1 0 15,-6 0 1-15,6 4 1 0,-7-3 0 0,7-1-1 0,-6 4 0 0,-1 0 0 16,7-3 0-16,-13 3 0 0,7 0 0 0,0-5 0 0,0 5 1 16,-2 0 1-16,2 0-1 0,-7 0 1 0,7 5-1 0,-8-5-1 0,8 0 0 15,0 0 0-15,-7 3 0 0,7-3 0 0,-1 0 0 0,1 0 1 16,0 0-1-16,-3 0 0 0,4 4 0 0,-2-4-1 0,1 0 1 15,0 0 0-15,6-4 1 0,-7 4-1 0,1 0 0 0,6 0 1 0,-7 0-1 16,1 0-1-16,6 0 1 0,-7-3 0 0,1 3 1 0,0 0-2 16,-7 0 0-16,6 0 1 0,0 0 0 0,-5 0-2 0,5 0 1 0,-6 0 0 15,0 3 1-15,1-3-1 0,5 0 1 0,-6 0 1 0,-6 4-2 16,12-4 0-16,-6 0 0 0,1 3 0 0,-2-3 0 0,1 0 2 16,0 4 0-16,0-4-1 0,1 0 0 0,-2 4 1 0,1-4-1 15,7 0 0-15,-8 0 1 0,2 0 0 0,-1 0 1 0,0 0 0 0,0 0-1 16,0 0 1-16,0 0-1 0,0 0-1 0,0 0 0 0,0 0 0 0,0 0 0 15,0 0 0-15,1 0 0 0,-8 0 1 0,6 0-1 0,2 0-1 16,-8 0 0-16,7 0 0 0,1 0 0 0,-8 3 1 0,6-3 1 0,2 0 0 16,-1 0 0-16,-7 0 0 0,8 0-1 0,-2 0-1 0,2 4 1 15,-2-4-1-15,-5 0 0 0,6 0 1 0,0 0 0 0,1 0-1 16,-2 4 1-16,1-4 0 0,0 0 0 0,0 0-1 0,0 0 1 16,0 3-1-16,-1-3 0 0,-4 0 1 0,5 0 0 0,0 0 0 0,-6 4 0 15,5-4 0-15,2 0 0 0,-8 0-1 0,7 0 1 0,-7 0 0 0,8 0 0 16,-2 0 1-16,-5 0 0 0,6 0-1 0,0 0 1 0,-6 0-1 15,6 0-1-15,-7 0 0 0,7 0 0 0,0 0 1 0,-7 0 1 16,8 0-1-16,-1 0 0 0,-8 0-1 0,9 0-1 0,-2 0 0 0,-5 0 2 16,7 0 0-16,-1 0 0 0,-7 0 0 0,8 0 1 0,-2 0-1 15,2 0 1-15,-8 0 0 0,7 0-1 0,-6 0 1 0,6 0 0 0,-1 0 0 16,-5 0 0-16,6 0 0 0,0 0 0 0,-6 0-2 0,6 0 0 16,-7 0 1-16,7 0 0 0,-6 0 0 0,5 0 0 0,-4 0 1 0,4 0-1 15,-5 0 0-15,6 0 0 0,-7 0 1 0,7 0 0 0,-7 0 0 16,8 0 0-16,-8 0 0 0,8 0-1 0,-8 0-1 0,7-4 1 15,-7 4 1-15,1 0 0 0,6-3-1 0,-7 3 1 0,8-4 0 0,-8 4 1 16,7 0-1-16,-6-4-1 0,6 4-1 0,-7-3 0 0,8-1 2 16,-8 4 0-16,6-4 0 0,2 1 0 0,-8-1-1 0,1 1 0 15,5-2 1-15,-4 2-2 0,4 0 1 0,-6 3-1 0,8-4 0 0,-8 0 0 16,1 1 1-16,-1-1 1 0,8 0 0 0,-8 1-1 0,0-1 0 16,1-1-1-16,6 3 0 0,-7-2 0 0,1 0 1 0,-1 1 0 15,1-1 0-15,0 4 1 0,-1-4 0 0,8 0-1 0,-8 2-1 0,0-3 0 16,-6 2-1-16,6 3 1 0,1-4 2 0,0 0 0 0,-1 0 0 0,1 4-1 15,-1-3-1-15,-6-1 0 0,6 4 0 0,2-4 1 0,-8 4 0 16,6-3 1-16,0 3 1 0,-6-3-1 0,6 3 0 0,2-5 0 16,-2 5-2-16,-6-3 0 0,6 3 0 0,1-4 2 0,-7 4-1 0,6-3 0 15,1 3 1-15,-7-4-1 0,7 0-1 0,-1 4 0 0,0-3-1 16,-6-1 1-16,6 0 0 0,2 4 2 0,-2-3-1 0,0-1 0 0,-6 1 1 16,7-2 0-16,-1 2-1 0,1-4 0 0,0 3 1 0,-1 0-1 15,0-3 1-15,1 3 1 0,0-4 0 0,-1 6 2 0,0-6 0 16,1 5 3-16,0-5 2 0,-1 0 1 0,1 5 0 0,-1-4 1 0,-6-1 1 15,6 5 0-15,1-5 1 0,0 1 1 0,-1 0 2 0,0-1 0 16,-6 1 0-16,8-4 0 0,-2 4-1 0,-6-1-1 0,6 1-2 0,1 0 0 16,-7 0-3-16,6-1 0 0,-6 0 0 0,7 1-1 0,-7 0 1 15,6 0-2-15,-6-1-2 0,0 1 0 0,7-1-1 0,-7 1 0 16,0 0-2-16,0 0 1 0,0-1-1 0,6 1-1 0,-6-1 1 0,0 2 0 16,0-2 1-16,0 1-1 0,0 0 0 0,-6-2 1 0,6-1-1 15,0 3 2-15,0-1-1 0,-7 1 2 0,7 0 1 0,0-1 1 0,-6-3 0 16,6 5 0-16,0-2 1 0,-7 1-1 0,1-4 0 0,6 3 0 15,-7 2 0-15,7-3 0 0,-6-1-1 0,6 2 0 0,-6 1 0 0,-2-5 0 16,2 5-2-16,6 1-1 0,-6-2 1 0,-1-3-1 0,0 4 0 16,1-1 0-16,-7 1 2 0,7 0-1 0,-1-1 0 0,-6 1 2 15,0 0 0-15,0-1-2 0,0 1 0 0,0 0-2 0,-6-1 2 0,5 1-2 16,-12 0 1-16,7 3 0 0,-1-3 0 0,-6 3 0 0,7-4-2 16,-7 6-1-16,6-6 0 0,-6 4 0 0,0-3-1 0,0 3 1 0,6 0 1 15,-6-2-1-15,0 1-1 0,7 1 0 0,-7-3 0 0,6 4 0 16,-6-5 0-16,7 5 0 0,-1-4 0 0,-6 3 1 0,7-3-1 0,-7 2 0 15,6 2 1-15,-6-4 0 0,-1 3 1 0,2 1-1 0,-1-5 1 16,0 5-1-16,0-1 1 0,-7-1 0 0,7 3 1 0,0-2 0 16,-8 0-1-16,3 1 0 0,4-1 1 0,-5 4 0 0,-1-4 0 0,1 0-1 15,6 2 1-15,-7 2 0 0,6-5 0 0,-5 2 1 0,6-2 1 16,1 2-1-16,-7 3 1 0,5-4-1 0,1 1 1 0,-6-1-1 0,5 4 0 16,1-4-2-16,0 1 0 0,0 3 0 0,1-4 0 0,-2 0 1 15,1 1-1-15,-6-1 0 0,5 4-1 0,1-3 1 0,0-1 0 0,0 0 1 16,-7 1 0-16,8-1-1 0,-1 4 2 0,-7-4 0 0,7 1-1 15,-6 3 1-15,5-3 0 0,-5-1-2 0,-1-1 1 0,7 5-1 16,-6-3 0-16,-1 3 0 0,1-4-1 0,-1 1 0 0,1 3-1 0,6-4 1 16,-7 0 1-16,1 4 0 0,5-3-1 0,-5-1 0 0,6 4-1 15,-1-3-1-15,-5-1 1 0,6 4 1 0,-7-5 1 0,7 5 0 16,-7-2-1-16,6 2 3 0,2-5 6 0,-7 5 2 0,6-3 0 0,0 3 0 16,-6 0 1-16,5 0-1 0,1-3 0 0,-6 3 2 0,6 0-1 15,-7 0 0-15,7 0 0 0,-7 0 0 0,1-5-1 0,6 5-2 0,-7 0-6 16,1 0-1-16,-1 0-1 0,7 0 0 0,-7-3-1 0,7 3-1 0,1 0 1 15,-9 0-1-15,9 0 1 0,-1 0-1 0,-6 0 0 0,5 3 1 16,1-3 1-16,0 0-1 0,-7 0-1 0,7 5 1 0,0-5-1 16,-7 0 1-16,7 3 0 0,1-3 1 0,-7 3-1 0,5 2 1 0,-5-3-2 15,6 3 1-15,-7-1 0 0,1-1 0 0,5 1-1 0,-5-1 0 16,-1 1 2-16,1 0 0 0,-1-1-1 0,7 1-1 0,-6-1 0 16,-2-3 1-16,8 5 0 0,-6-1 0 0,6-1 0 0,0-3 1 15,-6 3-1-15,5-3 0 0,1 0 0 0,1 4 0 0,-1-4 1 0,0 0-1 16,-1 0-1-16,1 0 1 0,0 0 1 0,0 0-1 0,0 0 0 0,7 0 0 15,-8 0-1-15,1 0 1 0,0 0-1 0,7 0 1 0,-7 0-1 16,0 0 1-16,-1 0 1 0,9 0-2 0,-9 0 0 0,1 0 0 0,0 0 0 16,0 0 1-16,0 0 0 0,7 0 0 0,-8-4 0 0,1 4 0 15,6 0-1-15,-5 0 1 0,5-3 1 0,-6 3-2 0,6 0 1 16,-5 0-1-16,5-3 0 0,-6 3 1 0,7-4 0 0,-1 4 0 0,-6 0 1 16,6-5 0-16,-5 5-1 0,5 0 0 0,0 0 0 0,-6-3 0 15,7 3 0-15,-1 0 0 0,1-4 0 0,-7 4 0 0,6 0 0 0,0 0 1 16,1 0 1-16,-1 0-1 0,1 0-1 0,-2 0 0 0,2 4 0 15,7-4 1-15,-9 0-2 0,3 0 1 0,-2 3 0 0,0-3 1 0,1 0 1 16,6 5-1-16,-6-5-1 0,-1 0-1 0,7 4 1 0,-7-4-1 16,7 0 0-16,-1 3 0 0,-5-3 0 0,7 0 0 0,-1 3 2 15,-1-3 0-15,2 0-2 0,-2 0 0 0,2 0-1 0,-2 0 0 16,1 4 1-16,1-4 2 0,-2 0 0 0,8 0 0 0,-7 0-1 0,0 0 1 16,6 0 0-16,-5 0-2 0,-2 0 0 0,8 0 1 0,-8 0-1 0,2 0 2 15,5 0-1-15,-6 0 0 0,0 0-1 0,7 0-1 0,-8 0 1 16,2 0 0-16,-2 0 0 0,8 0 0 0,-7 4 0 0,0-4 0 15,0 0 2-15,0 0 0 0,0 0-1 0,0 3 0 0,0-3-1 0,0 0 1 16,-1 4 0-16,8-4 0 0,-7 0-1 0,0 4 0 0,0-1-1 16,1-3 1-16,-2 4 0 0,1-1 1 0,0 1-2 0,0 0 0 0,7 3 0 15,-8-3 1-15,2-1 2 0,-2 4-1 0,8-2 0 0,-7 3 0 16,7-6 0-16,-8 6 1 0,8-4 0 0,-8-1 0 0,8 5 0 0,-7-6 0 16,7 7 0-16,-7-6-1 0,6 5 1 0,-5-5 0 0,4 1-2 15,2 3 1-15,-7-4 0 0,7 2 1 0,-7 2 0 0,6-3 0 16,1-1 0-16,-8 1-1 0,8-1-1 0,0 1 0 0,-1 0-1 0,0-1 1 15,1 1 1-15,0-4 1 0,-1 3 0 0,1 1-1 0,-1 1-1 16,0-2 0-16,1-3 1 0,0 3-1 0,-2 1 0 0,2 3 1 16,0-3 1-16,0 0 0 0,-1 4-1 0,0-6 0 0,1 6 0 0,-1 0 0 15,-5-5 0-15,4 1 0 0,2 3 0 0,0-3 0 0,0 4 0 16,-1-5-1-16,0 4 0 0,-6-3 0 0,7 3 0 0,-1-3 1 0,0 0 1 16,1 3 0-16,0-4-2 0,0 1 0 0,-8 0 1 0,8 3 0 15,-1-3-1-15,1-1 1 0,-1 0 1 0,-6 6 0 0,7-6 0 0,0 0 0 16,-8 5 0-16,8-5-1 0,-1 2 0 0,-6 1-1 0,5-1 2 15,3-3-1-15,-1 3 0 0,-9 2 0 0,10-3 1 0,-1-1 0 0,-1 1-2 16,0 0 1-16,1-1-1 0,6 4 1 0,-7-2-2 0,1-1 0 16,6-1 1-16,-6 0-1 0,6 5 1 0,-8-5 0 0,8 5 0 15,-6-1 1-15,6-4-1 0,-6 5 0 0,6-1 1 0,-6 4 0 0,6-3 0 16,-8 0 0-16,8 2 1 0,0-3 0 0,-6 3 1 0,6-1-1 16,0 2-2-16,-6-4 0 0,6 3 2 0,0-2 0 0,-7 3-1 0,7-4 1 15,-6 4-2-15,6-4 1 0,-7 1 0 0,7-1 1 0,-7 1 0 16,7 3 0-16,-6-8-1 0,6 4 0 0,-6 1 1 0,6-4 0 0,-6 3-1 15,6 1-1-15,0-5 0 0,-8 1 0 0,8 4 1 0,0-5 1 16,-6 0-1-16,6 5-1 0,0-5 0 0,-6 1 1 0,6 0 1 16,0 3 0-16,0-3-2 0,0-1 1 0,0 1 0 0,0 0 0 0,0 3 1 15,0-3 0-15,0-1-2 0,0 5 1 0,0-4-1 0,0 2 2 16,0-2 0-16,0 3 0 0,0-2-3 0,0-2 1 0,0 5 0 0,0-6 0 16,0 6 1-16,0-4-1 0,0 3 0 0,0-3 0 0,0 0 1 15,0 3-1-15,0-4 0 0,0 5-1 0,6-4 1 0,-6-1-1 16,0 5 0-16,6-5 0 0,-6 5 2 0,8-5-1 0,-8 4 1 0,0-2 0 15,6-2-1-15,-6 4 0 0,6-3-1 0,-6 3 0 0,6-3 2 16,-6 3-1-16,7-2 0 0,-7 1 1 0,7-2 1 0,-7 0 0 16,6 3-1-16,1-3 1 0,-7-2-2 0,6 3 2 0,0-1 0 0,-6-1 1 15,8-3 0-15,-2 4-1 0,0 0 1 0,0-4 0 0,2 3 0 0,-2 1 0 16,0-4 1-16,1 4 0 0,-1-4-3 0,1 3 1 0,0-3 1 16,-1 3 0-16,-1-3-1 0,2 5 0 0,1-5 0 0,-2 3 1 15,-1-3-1-15,-5 4 1 0,8-4-1 0,-2 0-1 0,1 3 0 0,-7-3 1 16,7 0 1-16,-1 4 0 0,-6-4 0 0,6 0-2 0,-6 4 0 15,8-4-1-15,-8 0 1 0,6 0 0 0,-6 0 1 0,6 3-1 16,-6-3 0-16,0 0 0 0,6 0 0 0,-6 0 0 0,7 0 1 0,-7 0 0 16,7 0 1-16,-7 0 0 0,6 0-1 0,1 0 1 0,-7 0 1 15,6 0-1-15,-6 0 0 0,0 0 0 0,6 0 0 0,-6 0-1 16,8 0-1-16,-8 0 1 0,6 4-2 0,-6-4 1 0,0 0 0 0,6 0 0 16,-6 0 0-16,6 0 1 0,-6 0-1 0,0 4-1 0,7-4 1 0,-7 0 0 15,0 0 1-15,7 3-1 0,-7-3 1 0,0 0 0 0,6 0 1 16,-6 0 0-16,0 4-2 0,7-4 1 0,-7 0-2 0,0 0-2 15,6 0-4-15,-6 0-11 0,0 0-12 0,0 0-18 0,0 0-19 0,0 0-27 16,7 0-33-16,-7 0-29 0,0 0-25 0,0 0-12 0,0-4-8 16,0-3-2-16,0 3-1 0,-7 1 2 0,7-1 4 0,0-3 11 0,0 3 13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6301.34619" units="1/cm"/>
          <inkml:channelProperty channel="Y" name="resolution" value="6301.34619" units="1/cm"/>
          <inkml:channelProperty channel="F" name="resolution" value="3999.51147" units="1/in"/>
          <inkml:channelProperty channel="T" name="resolution" value="1" units="1/dev"/>
        </inkml:channelProperties>
      </inkml:inkSource>
      <inkml:timestamp xml:id="ts0" timeString="2025-02-06T07:14:29.123"/>
    </inkml:context>
    <inkml:brush xml:id="br0">
      <inkml:brushProperty name="width" value="0.05292" units="cm"/>
      <inkml:brushProperty name="height" value="0.05292" units="cm"/>
    </inkml:brush>
  </inkml:definitions>
  <inkml:trace contextRef="#ctx0" brushRef="#br0">6618 11397 0 0,'0'0'87'0,"0"3"16"0,6-3 2 0,-6 4 1 15,0-4 1-15,0 4 0 0,0-4-1 0,0 4-10 0,0-4-18 0,0 3-18 16,6-3-17-16,-6 4-12 0,0-4-9 0,0 3-7 0,0-3-5 15,7 0-3-15,-7 0-3 0,0 4-1 0,0-4-1 0,0 0-3 0,6 0-2 16,-6 0-2-16,0 4-3 0,7-4-3 0,-7 0-2 0,0 0-3 16,0 0-3-16,6 0-1 0,-6 0-2 0,0 0-2 0,0 3-2 0,0-3-2 15,0 0 0-15,0 0-1 0,7 0 1 0,-7 0 1 0,0 0 5 16,0 0 2-16,0 0 2 0,0-3 4 0,6 3 4 0,-6 0 2 16,0 0 3-16,0 0 4 0,0 0 2 0,0 0 5 0,0 0 1 0,0 0 3 15,0 0 1-15,0 0 2 0,0 0-1 0,0 0 1 0,0 0 0 16,0 0 0-16,0 0 0 0,0 0-2 0,0 3 0 0,0-3 1 15,0 0-1-15,0 0 0 0,0 0 0 0,0 0-1 0,0 0-1 0,0 0 1 16,0 0-1-16,0 0 0 0,0 0 2 0,0 0-1 0,0 0 2 0,0 0-2 16,0 0 1-16,-6 0-1 0,6 0 1 0,0 0-1 0,0 0 1 15,0 0-1-15,0 0 1 0,0 0 2 0,0 4-2 0,0-4 0 16,0 0 0-16,0 0-1 0,-7 0 1 0,7 0 0 0,0 0 1 0,0 0-1 16,0 0 0-16,0 4 1 0,0-4-1 0,0 0 1 0,-6 0-1 15,6 0 1-15,0 0 0 0,0 0 1 0,0 0-1 0,0 0 0 0,0 0 0 16,0 0-1-16,0 0 1 0,0 0 0 0,0 0-2 0,0 0 1 15,0 0-2-15,0 0 1 0,0 0-1 0,0 0 0 0,0 0 1 16,0 0 0-16,0 0 2 0,0 0 0 0,0 0 1 0,0 0 1 0,0 0 1 16,0 0 1-16,0 0 0 0,0 0 3 0,0 0 0 0,0 0 1 15,0 0 1-15,0 0 0 0,0 0 1 0,0 0 0 0,0 0 0 0,0 0-1 16,0 0 0-16,0 0-1 0,0 0-2 0,0 3 0 0,0-3-2 16,0 0-1-16,0 0-1 0,0 0-1 0,0 0-1 0,0 0-2 15,0 0 0-15,0 0-2 0,0 3-1 0,0-3-1 0,0 4 0 0,0-4-1 16,0 5 1-16,0-2 0 0,0-3 1 0,0 3 0 0,6 2 0 15,-6-2-1-15,0 0 0 0,0 2 0 0,0-2-1 0,7 0 1 0,-7 2 1 16,0-1 0-16,6-1 0 0,-6 0-1 0,0 5 1 0,7-5-2 16,-7 1-1-16,0 0 1 0,0-1 1 0,7 4-1 0,-7-2 1 0,6-2 0 15,-6 1 1-15,0-1 0 0,5 5 0 0,-5-5 0 0,8 1 2 16,-8 0 1-16,0-1 1 0,7 4 1 0,-7-3 0 0,6 0 2 16,-6-1-1-16,0 1 2 0,5 0 2 0,-5 3 3 0,0-4 2 0,9 2 1 15,-9-2 0-15,6 2 1 0,-6-2-1 0,6 4-1 0,-6-3-1 16,0-1-1-16,7 5-2 0,-7-4 1 0,6 3-2 0,-6-4-2 15,0 5-3-15,7-5-3 0,-7 5-3 0,0-5-1 0,6 0-1 0,-6 6-2 16,0-6 0-16,7 0 0 0,-7 5 0 0,0-5-1 0,6 1 0 0,-6 0 0 16,0-1-1-16,6 1 1 0,-6-1 1 0,0 1 0 0,0 4-1 15,8-5 1-15,-8 1 1 0,0 0-1 0,6-1 1 0,-6 0 0 16,0 2 0-16,6-2 1 0,-6 5 1 0,0-4-1 0,0-1 2 0,7 1 1 16,-7 0 1-16,0-1 0 0,7 5 1 0,-7-5-1 15,0 1-1-15,6-1 0 0,-6 2 0 0,0-2-1 0,6 4-1 0,-6-7 0 0,0 4 1 16,7-1-2-16,-7 1 0 0,0 0 0 0,6 0-2 0,-6-1-2 15,0 1-1-15,0-1 1 0,0 1 1 0,7 0-1 0,-7-4 0 0,0 3-1 16,0 1 2-16,7 0-1 0,-7-1 0 0,0 0 0 0,0 1 1 16,6 1 0-16,-6-2 1 0,0 0 0 0,6 1-1 0,-6 0 1 15,0-4 0-15,0 3 0 0,0 2-1 0,7-2-1 0,-7 0 0 0,0 2 0 16,0-3 2-16,7-2 0 0,-7 5-1 0,0-2 0 0,0 1 0 16,0 0-1-16,6-4 0 0,-6 3 1 0,0 1 0 0,0 0 0 15,0-1 1-15,7 1 0 0,-7-4-2 0,0 3 1 0,0 2-1 0,6-2 1 16,-6 1-1-16,0-4 0 0,0 3-2 0,0 1 2 0,7 0-1 15,-7-4 0-15,0 3 0 0,0 1 0 0,6-4 2 0,-6 4 1 0,0-1 0 16,0-3 0-16,0 4-1 0,0-4-2 0,0 3 0 0,7 1 0 16,-7-4 2-16,0 4 0 0,0-1-1 0,0 1 0 0,0-4-1 0,6 4 1 15,-6-1-1-15,0 1 0 0,0-1 0 0,0-3-1 0,0 5 1 16,0-2 2-16,5 2 1 0,-5-3-2 0,0 2-2 0,0 0 1 16,0 0 1-16,0-1 0 0,0 1 0 0,0 0-1 0,0-4 0 0,9 2 1 15,-9 3 0-15,0-1 1 0,0-1 0 0,0-3-1 0,0 4-1 0,6 0 0 16,-6-1 2-16,0-3-1 0,0 4-1 0,0 0 1 0,6-4 1 15,-6 3 0-15,0 0 0 0,0-3 0 0,0 5 1 0,0-1-2 16,0-4 0-16,0 3-1 0,7-3 2 0,-7 3 0 0,0-3 0 0,0 4 0 16,0-4 0-16,0 0 0 0,0 0-1 0,0 4 0 0,0-4 0 15,6 3-1-15,-6-3-1 0,0 4 1 0,0-4 0 0,0 4 1 16,0-4-1-16,7 0 0 0,-7 3 1 0,0-3 0 0,0 4 1 0,0-4-2 16,0 3 0-16,0 2 0 0,6-5 1 0,-6 3 1 0,0 1 0 15,0-4 1-15,0 3-2 0,0-3 1 0,0 4 0 0,7 0 0 0,-7-1 0 16,0 1 0-16,0 0-2 0,0-4 1 0,6 3 1 0,-6 2 0 15,0-3 0-15,0 3-1 0,0-5 0 0,0 3 0 0,6 1 2 0,-6-4 0 16,0 4 0-16,0-4-1 0,0 0 1 0,0 0 0 0,0 0 1 16,0 0-2-16,0 0-1 0,0 3 0 0,0-3 1 0,0 0 0 15,0 0 1-15,0 0-1 0,0 0-2 0,0 0 0 0,0 0 1 0,0 0 0 16,0 0 1-16,0 0 0 0,0 0 0 0,0 0 2 0,0 0 3 16,0 0 1-16,0 0 0 0,0 0 0 0,0-3 1 0,0 3 0 15,0-4 2-15,0 4-1 0,0-4 1 0,0 4-1 0,0-3-2 0,0-2-4 16,0 3-8-16,0-3-15 0,0 2-19 0,0-1-20 0,-6 0-24 15,6 1-29-15,0-1-34 0,-6 0-29 0,6 1-27 0,0-4-14 0,-7 2-6 16,7-2-3-16,-6 4-2 0,6-5 5 0,-7 5 6 0,7-5 13 16,0 5 17-16,0 3 19 0,0 0 159 0</inkml:trace>
  <inkml:trace contextRef="#ctx0" brushRef="#br0" timeOffset="1621.33">6911 12210 0 0,'0'0'61'0,"0"0"31"15,0 0 2-15,0 0 3 0,0 4 3 0,0-4-3 0,0 0-6 0,0 0-8 16,0 0-8-16,0 0-10 0,0 0-8 0,0 0-8 0,0 0-8 0,0 0-3 16,0 0-4-16,0 0-1 0,0 0 0 0,0 0 0 0,0 0 0 15,0 0 2-15,0 0 1 0,0 0 2 0,0 0 1 0,0 0 2 16,0-4 2-16,0 4 3 0,0 0 2 0,0 0 3 0,0 0 4 0,0 0 2 16,0 0 4-16,0 0 1 0,0 0 3 0,0 0 1 0,0 0 1 15,0 0 2-15,0 0 0 0,0 0 0 0,0 0 0 0,0 0-1 0,0 0 0 16,-7 0-4-16,7 0-4 0,0 0-4 0,0 0-4 0,0 0-4 15,0 0-5-15,0 0-3 0,0 0-6 0,0 0-4 0,0 0-5 16,0 0-2-16,0 0-3 0,0 0-2 0,0 0-2 0,0 0-1 0,0 0 0 16,0 0-2-16,0 0 0 0,0 0-2 0,0 0 1 0,0 0-1 15,0 0 1-15,0 0 1 0,0 0-1 0,0 0-1 0,0 0 0 0,7 4-1 16,-7-4 3-16,0 0 1 0,6 0 4 0,-6 0 1 0,7 0 2 16,-1 0 2-16,-6 0 1 0,5 0-1 0,4 0 0 0,-9 0-1 15,6 0 0-15,0 0 0 0,1 0 0 0,-1 0 0 0,1 0-1 0,-1 0-2 16,-6 0-5-16,7 0-1 0,-1 0-3 0,0-4 0 0,2 4-2 15,-2 0-1-15,-6 0 1 0,6 0-1 0,1 0-1 0,0 0-1 0,-7 0 0 16,6 0-1-16,0 0-3 0,-6 0 1 0,7-3-1 0,-1 3 0 16,-6 0-2-16,7 0 0 0,0-4 2 0,-7 4 0 0,6 0 0 0,0 0 1 15,1-4-1-15,-7 4 0 0,7 0 0 0,-1-3 0 0,0 3-1 16,-6 0 1-16,7 0 0 0,-1-5 0 0,-6 5 0 0,7 0 1 16,-7 0 0-16,7 0-1 0,-1 0-2 0,-6-2 1 0,6 2 2 0,2 0-1 15,-8 0-1-15,6 0 1 0,-6 0 0 0,6 0-1 0,0 0-1 16,-6 0 0-16,0 0 1 0,7 0-1 0,0-5 1 0,-7 5 0 15,6 0 0-15,-6 0 0 0,7-3-3 0,-7 3 1 0,0 0 0 0,6-4 2 16,-6 4 0-16,6 0 1 0,-6-4 0 0,8 4 0 0,-8-3 0 0,0 3-1 16,6-4 0-16,-6 4 1 0,0-4 1 0,6 4-1 0,-6 0 0 15,0-3 1-15,0 3 0 0,0 0-1 0,0 0 0 0,0 0 1 16,0 0 0-16,0 0 0 0,0 0 3 0,0 0 1 0,0 0 3 0,0 0-1 16,0 0 2-16,0 0 0 0,0 0 1 0,0 0 0 0,0 0 1 15,0 0-6-15,0 0-8 0,-6 0-16 0,6-4-22 0,0 4-28 16,-6 0-29-16,6 0-30 0,-8 0-29 0,2 0-32 0,0 0-33 15,-1 0-28-15,1 4-25 0,-1-1-12 0,0-3-6 0,1 8 2 0,-6-5 5 16,4 5 17-16,-4-5 20 0,5 4 27 0,0 1 28 0</inkml:trace>
  <inkml:trace contextRef="#ctx0" brushRef="#br0" timeOffset="5796">6780 12283 0 0,'0'0'66'0,"0"0"38"0,0 0 3 0,0 0 1 16,0 0 4-16,-6 0 1 0,6 0 3 0,0 0-9 0,0 0-13 0,0 0-18 15,0 0-17-15,0 0-14 0,0 0-9 0,0 0-7 0,0 0-5 16,0 0-4-16,0 0-2 0,0 0-2 0,6 0-2 0,-6-3-3 0,0 3-1 16,6-4-1-16,-6 4-1 0,0-4-2 0,0 4 0 0,8-3 0 15,-8 3 0-15,6-4-1 0,-6 4 1 0,6-3 0 0,-6 3 0 16,0-4 1-16,7 4 1 0,0 0 0 0,-7-4 2 0,6 4 0 15,-6-4 0-15,0 4 1 0,6 0-1 0,1-3 1 0,-7 3-2 0,6 0 2 16,-6 0-2-16,7-4 1 0,-7 4-1 0,7 0 0 0,-1 0-2 0,-6 0 0 16,6-4 0-16,-6 4-3 0,7 0-1 0,0 0 0 0,-7 4-1 15,6-4-1-15,-6 0 0 0,7 0 1 0,-1-4-1 0,-6 4 0 16,7 0-1-16,-1 0-1 0,1 0 1 0,-7-3 0 0,6 3-1 0,-1 0 2 16,-5-3 0-16,9 3 0 0,-3 0 1 0,-6 0-2 0,6-5 1 15,1 5 0-15,-7 0 0 0,6 0 0 0,1 0 0 0,-7 0 0 0,6 0 0 16,1 0-1-16,-7 0 0 0,6 0 0 0,0 0 0 0,-6 0-1 15,8 0 1-15,-2 0 1 0,0 0-1 0,-6 0 0 0,7 0 1 16,0 0-1-16,-1 0-1 0,-6 0 1 0,6-3 0 0,1 3-1 0,-1 0-2 16,-6-4-2-16,7 4-2 0,0-5-6 0,-1 3-9 0,0 2-9 15,1-4-10-15,-7 1-13 0,7-1-15 0,-1 4-22 0,0-4-25 0,1 1-12 16,-7-2-7-16,6 5-3 0,1-2 2 0,-7 2 1 0,7-5 2 16,-7 5 5-16,6-3 9 0</inkml:trace>
  <inkml:trace contextRef="#ctx0" brushRef="#br0" timeOffset="6525.28">6832 12247 0 0,'0'0'25'0,"0"0"74"0,0 0 3 15,0 0 5-15,0 0 3 0,0 0 4 0,0 0 3 0,0 0-7 16,0 0-11-16,-6 0-14 0,6 0-14 0,0 0-11 0,0 0-11 16,0 0-7-16,0 0-6 0,0 0-4 0,0 3-5 0,0-3-3 0,0 0-4 15,0 0-3-15,0 4-3 0,0 0-2 0,0 0 0 0,0-4-3 16,0 3-1-16,6 1 0 0,-6-1-1 0,0 5 1 0,0-5 2 0,0 5 0 16,0-5 2-16,0 5 2 0,0-1 0 0,0-4 0 0,7 5 0 15,-7 0 0-15,0-2 0 0,0 1 0 0,0 1-1 0,0 0 1 0,0 3 0 16,0-4 0-16,0 1-1 0,6 2-1 0,-6 1-1 0,0-4-1 15,0 4 0-15,0-3-1 0,0 3-1 0,0 0-1 0,0-4-1 0,0 4 0 16,7-3-1-16,-7 3-1 0,0-4 0 0,0 0-2 0,0 1 1 16,0-1-2-16,7 0-1 0,-7 1-1 0,0-5 1 0,0 4 1 15,0-3 1-15,0 3-1 0,0-3 0 0,0 3-1 0,0-3 0 0,0-1 0 16,0 2 1-16,0-2-1 0,0 1 1 0,0-4 0 0,0 3 1 16,0-3-2-16,0 0 2 0,0 4-1 0,0-4-1 0,0 0 0 15,0 0 1-15,0 0-1 0,0 4 1 0,0-4-1 0,0 0 0 0,0 0 0 16,0 0 0-16,0 0 0 0,0 0 0 0,0 0-1 0,0 0 0 15,0 3 0-15,0-3-1 0,0 0 1 0,0 0-2 0,0 0-4 0,0 0-5 16,0 0-8-16,0 0-9 0,0 0-11 0,6-3-14 0,-6 3-22 16,0 0-29-16,0 0-19 0,0-4-15 0,0 4-7 0,6-4-4 0,-6 1-1 15,0-1-1-15,7 1 4 0,-7-2 6 0,7-2 6 0,-7 4 42 16</inkml:trace>
  <inkml:trace contextRef="#ctx0" brushRef="#br0" timeOffset="7460.15">6885 12628 59 0,'0'0'96'0,"0"0"4"0,0 0 2 0,0 0 3 15,0 0 0-15,0 0-4 0,0 0-9 0,0 0-12 0,0 0-15 0,0 0-10 16,0 0-9-16,0 0-7 0,0 0-5 0,0 0-1 0,0 0-1 0,0 0 0 16,0 0-2-16,0 4-1 0,0-4-1 0,6 0 0 0,-6-4 0 15,7 4 0-15,-7 0 0 0,6 0 0 0,-6 0-1 0,7 0-1 16,-7 0 0-16,6 0-3 0,-6-4-3 0,7 4-3 0,-1 0-2 0,-6 0 0 15,5 0 0-15,4 0-1 0,-3-3-1 0,0 3-2 0,-6 0-1 16,7 0-2-16,-1-5-1 0,1 5 0 0,-1 0 0 0,1-2 0 0,-1 2 0 16,0 0 1-16,2 0 0 0,-2 0 0 0,0 0 0 0,1 0 0 15,0-5-2-15,-1 5 0 0,0 0 0 0,1 0 1 0,-7 0 0 16,6 5 0-16,1-5 0 0,0 0 0 0,-1 0-1 0,0 0-1 16,-6 0-1-16,7 2 1 0,0-2-1 0,-1 0 0 0,0 0 1 0,1 5 0 15,-1-5 1-15,1 0-1 0,0 0 1 0,-1 0-3 0,0 0 0 0,-6 0-1 16,8 0 1-16,-2 0 0 0,0 0-1 0,0-5 1 15,1 5 0-15,-7 0-2 0,7 0 2 0,-1-2-1 0,1 2-2 0,-1 0 1 0,-6 0-1 16,6 0 2-16,2 0 0 0,-8-5-1 0,6 5 0 0,0 0 0 16,-6 0-1-16,6 0 1 0,-6 0 0 0,8 0 0 0,-8 5 1 15,6-5 0-15,0 0-1 0,-6 0 1 0,0 0 0 0,7 0 0 0,-7 0 0 16,6 2 2-16,-6-2 1 0,7 0 1 0,-7 0 1 0,7 0 0 16,-7 5 1-16,6-5 0 0,-6 0 1 0,6 0 0 0,-6 0 0 15,6 0 0-15,-6 0 0 0,8 0 2 0,-2-5-2 0,-6 5 0 0,6 0-1 16,-6-2 0-16,7 2-1 0,-1-5-1 0,-6 5-1 0,7-3 1 15,0-1-3-15,-7 4 1 0,6-4-2 0,-6 1 1 0,6 3-1 0,-6-4 0 16,7 4 0-16,-7-4-1 0,0 4-1 0,7-3 0 0,-7 3 0 16,0 0 0-16,0 0 1 0,0 0-1 0,0 0 0 0,0 0 0 15,0 0 1-15,0 0-1 0,0 0 0 0,0 0-1 0,0 0 2 0,0 0-2 16,0 0 0-16,0 0-3 0,0 0-3 0,0 0-6 0,0 0-6 0,0 0-11 16,0 0-11-16,0 0-14 0,0 0-14 0,-7-4-20 0,7 4-20 15,0 0-23-15,0 0-24 0,-7 0-10 0,1 0-6 0,6-3 1 16,-6 3 1-16,6 0 6 0,-7-5 5 0,0 2 11 0,7-1 11 15</inkml:trace>
  <inkml:trace contextRef="#ctx0" brushRef="#br0" timeOffset="8774.39">7282 12170 0 0,'0'0'54'0,"0"0"18"0,0 0 1 16,0 0-2-16,0 0-5 0,0 0-6 0,0 0-5 0,-7 0-6 15,7 0-6-15,0 0-5 0,0 0-1 0,0 0-4 0,0 0-1 16,-6 0-1-16,6 0-2 0,0 0 0 0,0 0-1 0,0 0 0 0,0 0 0 16,0 0-1-16,0 0 0 0,0 0 0 0,0 0-1 0,0 0 0 15,-7 0-1-15,7 0-2 0,0 0 0 0,0 0-1 0,0 0-1 0,0 0 0 16,0 0 0-16,0 0 0 0,0 0-1 0,0 0 1 0,0 0 0 16,0 0-1-16,0 0-1 0,0 0-1 0,0 0-1 0,0 0-2 15,0 0 1-15,0 0-1 0,0 0-1 0,0 0 0 0,0 0-1 0,0 0 0 16,0 0 0-16,0 0 0 0,0 0-1 0,0 0-1 0,0 0 1 15,0 0-1-15,7 0-1 0,-7 0 0 0,6 0 0 0,-6 0-2 0,7 0 1 16,-7 0-1-16,7 0-1 0,-7 0-2 0,6 0 1 0,-6 0-2 16,6 0 0-16,0 0 0 0,-6 0-2 0,8 0 0 0,-2-4 0 0,-6 4 0 15,6 0-1-15,1 0-1 0,-7 0 1 0,6 0-1 0,1-4 0 16,-7 4 1-16,7 0 0 0,-7 0 0 0,6 0 0 0,-6 0 0 16,6 0-2-16,-6 0 2 0,0 0 0 0,7-3-1 0,-7 3 1 0,0 0-2 15,7 0 2-15,-7 0-2 0,0 0 1 0,0 0-1 0,0 0 1 16,0 0-1-16,0 0-1 0,0 0 1 0,0 0 0 0,0 0 0 15,0 0 0-15,0 0 0 0,0 0 0 0,0 0 0 0,0 0 0 0,0 0 2 16,0 0 0-16,0 0 0 0,0 0-1 0,0 0 0 0,0 0 0 0,0 0 1 16,0 0 0-16,0 0-1 0,0 0 0 0,0 0 1 0,0 0 0 15,0 0 0-15,0 0 0 0,0 0-2 0,0 0 0 0,0 0 1 16,0 0 2-16,0 0 0 0,0 0-1 0,0 0 0 0,0 0 0 0,0 0 0 16,0 0 0-16,0 0 0 0,0 0 1 0,6 3-1 0,-6-3 1 15,0 0 1-15,0 4 0 0,0-4 0 0,0 4-1 0,0-1 1 0,6 1 0 16,-6 0 1-16,0-1 2 0,0 4 1 0,0-2 1 0,0 2 1 15,0-3 0-15,0 3-1 0,0-5 0 0,0 7 1 0,0-6-1 16,0 5 1-16,0-1-2 0,0-3 1 0,0 3 0 0,0 1 0 0,0-1-1 16,0 0-2-16,0 0 1 0,0 1-2 0,7-2-1 0,-7-1 1 15,0 2 0-15,0 0 0 0,0 0-1 0,0-2 1 0,0 1-2 0,0 1 1 16,7-2-2-16,-7-2 1 0,0 5-1 0,0-5 0 0,0 1 0 16,0 0 0-16,0-1 1 0,0 1-1 0,0-1-1 0,0 2 1 15,0-5-1-15,0 3 1 0,0 1 1 0,6-1 0 0,-6 1 0 0,0 0 1 16,0-4 0-16,0 3-1 0,0 1 2 0,0 3-1 0,0-3 2 15,0-1 0-15,0 2 0 0,7-2 1 0,-7 4 0 0,0-3 1 0,0-1-1 16,0 5 1-16,0-4 1 0,0-1-1 0,0 4 1 0,0-3-1 16,0 0-1-16,0 0 0 0,0-1-1 0,0 0-1 0,0 2-1 15,0-3 0-15,0-2 1 0,0 5-1 0,0-5 0 0,0 4-1 0,0-1-1 16,6-3-1-16,-6 4 0 0,0 0 1 0,0-1 0 0,0 1 1 16,0-4 0-16,0 4 0 0,0-1-1 0,0 0 1 0,0 2 1 0,0-2 1 15,0 1 2-15,0-1 1 0,0 1 1 0,6 0 1 0,-6-1-1 16,0-3 0-16,0 4-1 0,0 0 0 0,0-1 0 0,0-3 1 15,0 4 1-15,0-4-1 0,0 3-3 0,0-3-1 0,0 0-2 0,0 5-1 16,0-5-2-16,0 0 0 0,0 0 0 0,0 0 1 0,0 0-1 0,0 0 1 16,0 0-1-16,8 3 1 0,-8-3-1 0,0 0 1 0,0 4 0 15,0-4 1-15,0 0 0 0,0 3 0 0,0-3 0 0,0 0 1 16,0 4 0-16,0-4 0 0,0 4-1 0,6-4-1 0,-6 0 1 16,0 3 0-16,0-3 0 0,0 0-1 0,0 0 1 0,0 4 0 0,0-4-1 15,0 0 0-15,0 0 1 0,0 0 0 0,0 0-1 0,0 0 1 16,0 0 1-16,0 0 0 0,0 0 0 0,0 0 1 0,0 0 1 0,0 0-2 15,0 0 0-15,0-4 0 0,-6 4-1 0,6-3-5 0,0 3-5 16,0-4-8-16,0 0-11 0,0 1-13 0,-8-1-14 0,8 1-18 0,0-2-23 16,-6 2-27-16,6-1-28 0,0 1-15 0,-6-1-6 0,6 0-4 15,0 1-1-15,0 3 3 0,-7-4 5 0,7 4 9 0,0 0 9 16</inkml:trace>
  <inkml:trace contextRef="#ctx0" brushRef="#br0" timeOffset="11207.47">15188 9606 12 0,'0'0'87'0,"0"0"3"0,0 3 1 0,0-3 0 0,6 3 2 16,-6-3-4-16,0 5-9 0,0-5-11 0,0 0-12 0,0 0-13 15,0 0-11-15,0 3-8 0,0-3-6 0,0 0-4 0,0 4-3 0,-6-4-1 16,6 0 0-16,0 2-2 0,0-2-2 0,0 0 1 0,0 5-1 16,0-5 0-16,0 0-1 0,0 4 0 0,0-4-1 0,0 0-1 0,0 0 2 15,0 0-1-15,0 0 2 0,0 0 1 0,0 0 0 0,0 0 0 16,0 3 1-16,0-3 0 0,0 0 0 0,0 0-1 0,-6 5 1 0,6-5 0 16,0 0 0-16,0 3 1 0,0-3 1 0,0 0-2 0,0 0 1 15,0 0-1-15,0 0 1 0,0 3 0 0,0-3-1 0,0 0 1 16,0 0 0-16,0 0 2 0,0 0-1 0,0 0 1 0,0 0 0 15,0 0-2-15,0 0 1 0,0 0 0 0,0 0 1 0,-6 0-1 0,6 0-1 16,0 0 1-16,0 0-1 0,0 4-2 0,0-4 1 0,0 0 0 16,0 0-1-16,0 0 0 0,0 0-1 0,0 4 1 0,0-4 0 0,0 0 0 15,0 0-1-15,0 0 1 0,0 0 0 0,0 0 0 0,-7 3 0 0,7-3 1 16,0 0-1-16,0 3 0 0,0-3 0 0,0 0 0 0,0 5 0 16,0-5-1-16,0 3-1 0,-7 1 1 0,7-4 0 0,0 4 0 15,0-1 0-15,0 1 0 0,-6-4 0 0,6 4 0 0,0-1 0 0,0 4 1 16,0-7 0-16,-7 4 1 0,7 4 0 0,0-5-1 0,-6 1 0 15,6-1-1-15,0 1 0 0,-6 0-1 0,6 3 0 0,-8-3 0 0,8-1 0 16,-6 4 1-16,6-2 0 0,-6 2-1 0,6-3-1 0,-7 3-1 16,1 0-1-16,6-3 1 0,-7 4 0 0,7-1 1 0,-6 0-2 15,-1-3 2-15,7 3-1 0,-6 0-1 0,6 0-1 0,-6-2 0 0,-2 1 0 16,8 2-1-16,-6-5 2 0,6 5 0 0,-6-1-1 0,-1-2 2 16,7 1-1-16,-7 1 1 0,7-3-2 0,-6 4-1 0,6-1 0 0,-6-4 0 15,-1 5 0-15,7-4 0 0,-6 3 0 0,6-4-2 0,-7 4 0 16,0 1 1-16,7-1-1 0,-6 1 0 0,0-5 0 0,6 5 0 15,-7-1 1-15,0 1 0 0,7-1-1 0,-6 0 0 0,0-4 0 0,6 5 0 16,-7-1 2-16,0 0-1 0,7-2 0 0,-6 1 1 0,6 2 0 0,-7-2 0 16,1 2-1-16,6-4 0 0,-6 4 0 0,6-1 0 0,-8-3 0 15,8 2 1-15,-6 2 0 0,6-4 0 0,0 3-1 0,-6-3-1 16,6 3 1-16,-6-3 0 0,6 3-1 0,-7-4 0 0,7 2 0 0,0-2 1 16,-7 4 0-16,7-3 1 0,0 0-1 0,-6 3 1 0,6-3-2 15,0-1 1-15,-7 4 0 0,7-2 0 0,0 2 0 0,-6-3 1 16,6 3 0-16,0-3 0 0,-6-1 0 0,6 4 0 0,0-2-2 0,-8-2 0 15,8 4 0-15,0-3 0 0,-6-1 0 0,6 1 2 0,0 0 0 16,-6-1 0-16,6 1-1 0,0 0 0 0,0-1-1 0,-6 2 0 16,6-5 0-16,0 3 2 0,0 0 0 0,-8-3 0 0,8 4 0 0,0 0-1 15,0-4-1-15,0 3 1 0,-6-3 0 0,6 3-1 0,0-3 1 0,0 5 0 16,0-5 0-16,0 3 1 0,0-3-1 0,0 4-1 0,-6-4 0 16,6 5 0-16,0-3 2 0,0-2 0 0,0 4 0 0,-7-4-1 15,7 3-1-15,0-3 0 0,0 4 1 0,0-4 0 0,0 4 0 0,-6-1 0 16,6-3 0-16,0 5 1 0,0-5 0 0,0 0-1 0,0 2-1 15,0-2 1-15,0 5-1 0,0-5 2 0,0 0-1 0,-7 3 1 0,7-3-1 16,0 0 0-16,0 0 0 0,0 4 0 0,0-4 1 0,0 0 0 16,0 4 0-16,0-4 0 0,0 0-1 0,0 0 1 0,0 4 0 15,-7-4 0-15,7 0-1 0,0 3 1 0,0-3-1 0,0 0 1 0,0 4 0 16,0-4-1-16,-6 3-1 0,6-3 0 0,0 0 1 0,0 4 0 16,0-4-1-16,0 0 0 0,0 0 0 0,0 0 1 0,0 0 0 0,0 3 0 15,0-3 1-15,0 0-1 0,0 0-1 0,0 0 2 0,0 0 0 16,0 0 1-16,0 0-1 0,0 0 0 0,0 0-1 0,0 0 2 15,0 0-1-15,0 0 0 0,0 5 0 0,0-5 0 0,-6 0 1 0,6 3 1 16,0-3-1-16,0 0-1 0,0 4 0 0,0-4 0 0,0 0-1 16,0 0 1-16,0 3 0 0,-6-3 1 0,6 0-1 0,0 0 1 0,0 4 1 15,0-4-1-15,0 0-2 0,0 0 0 0,0 0 0 0,0 0 1 16,0 0-1-16,0 4 0 0,0-4 1 0,0 0-1 0,0 0-1 0,0 0 1 16,-8 0 0-16,8 0-1 0,0 0 1 0,0 0-1 0,0 0 2 15,0 0-1-15,0 0 0 0,0 0 0 0,0 3-1 0,0-3 2 16,0 0-1-16,0 0 1 0,0 0-1 0,0 4 1 0,0-4-1 0,0 0 1 15,0 0 0-15,0 0-1 0,0 0 0 0,0 0 1 0,0 0 1 16,0 0-1-16,0 0 2 0,0 0 0 0,0 0 1 0,0 0-1 16,0 0 0-16,0 0 1 0,0 0 0 0,0 0 0 0,0 0 1 0,0 0 0 15,0 0 0-15,0 0 1 0,0 0 0 0,0 0 1 0,0 0-1 0,0 0 0 16,0 0 1-16,0 0 0 0,0 0 0 0,0 0 0 0,0 0 0 16,0 0 1-16,0 0-1 0,0 0 1 0,0 0-1 0,0 0 0 0,0 0 0 15,0 0 0-15,0 0 0 0,0 0-2 0,0 0-1 0,0 0 0 16,0 0 0-16,0 0 0 0,0 0-1 0,0 0 1 0,0 0-2 15,0 0 0-15,0 0-1 0,0 0 0 0,0 0-2 0,0 0 0 0,0 0 2 16,0 0 0-16,0 0 0 0,0 0 0 0,0 0 0 0,0 0-2 16,0 0 0-16,0 0 0 0,0 0 0 0,0 0-1 0,0 0 1 0,0 0 0 15,0-4 0-15,0 1 0 0,0 3-4 0,0 0-3 0,0 0-5 16,8-4-6-16,-8 4-6 0,0-4-8 0,0 4-6 0,0-3-8 16,0 3-8-16,0 0-10 0,6-4-10 0,-6 1-13 0,0-2-18 0,0 2-19 15,0 3-21-15,6-4-8 0,-6 1 0 0,0-1 3 0,0 1 4 16,0-1 7-16,6 0 8 0,-6 4 8 0,0-4 8 0</inkml:trace>
  <inkml:trace contextRef="#ctx0" brushRef="#br0" timeOffset="14396.53">14551 10484 42 0,'0'0'89'0,"0"0"3"0,0 0 1 0,0 0 3 16,0 0-1-16,0 0-6 0,0 0-8 0,0 0-11 0,0 0-12 16,0 0-9-16,0 0-8 0,0 0-6 0,0 0-5 0,0 0-2 0,0 0-1 15,0 0-3-15,0 0-1 0,0 0-1 0,0 0-1 0,0 0 0 16,0 0-2-16,0 0-1 0,0 0 0 0,0 0-2 0,0 0-2 0,0 0-2 15,0 0-1-15,0 0 0 0,6 0 0 0,-6 0 0 0,0 4-2 16,0-4 0-16,6 5-1 0,-6-5 1 0,0 3-1 0,6 0 2 0,-6 5 0 16,0-5 4-16,7 5 0 0,-7 2 5 0,0-2 2 0,7 3 2 15,-7-1 0-15,0 2 3 0,6-1 1 0,-6 0 1 0,0 4 0 16,7-4 1-16,-7 3-1 0,0-2 1 0,6-2 0 0,-6 5-3 0,0-5-3 16,0 2-3-16,0-1-2 0,6-5-3 0,-6 6-3 0,0-5-2 15,0 0-1-15,0 1 0 0,0 0-1 0,0-6-2 0,8 6-2 0,-8-3-1 16,0-2-2-16,0 0 0 0,0 1 0 0,0 0-1 0,0-4-1 15,0 0-5-15,0 0-2 0,0 0-6 0,0 0-6 0,0 0-8 16,0 0-8-16,0 0-12 0,0 0-15 0,0 0-20 0,0 0-24 0,0-4-21 16,0-3-17-16,0 4-8 0,0-5-3 0,0 3 1 0,0-5 3 15,0 2 4-15,0 1 6 0,0 0 7 0,0 0 29 0</inkml:trace>
  <inkml:trace contextRef="#ctx0" brushRef="#br0" timeOffset="15788.03">14583 10419 0 0,'0'3'48'0,"0"-3"33"16,0 4 3-16,0-4 1 0,0 3-2 0,0-3-4 0,0 0-7 15,0 0-9-15,6 4-7 0,-6-4-7 0,0 0-7 0,0 0-6 0,0 0-6 16,0 0-3-16,0 0-2 0,0 0-2 0,0 0-1 0,0 0 0 16,0 0 0-16,0 0 1 0,0 0-1 0,0 0 0 0,0 0 0 0,0 0-1 15,0 0 0-15,0 0-1 0,0 0 0 0,0 0 0 0,0 0-1 16,0 0 1-16,0 0 0 0,0 0 0 0,0 4 0 0,7-4 1 15,-7 0 0-15,0 0-1 0,0 3-1 0,6-3-2 0,-6 0 0 0,0 4 1 16,6-4 0-16,-6 5 1 0,8-5 0 0,-8 0-2 0,6 2 0 0,-6-2-2 16,6 0-1-16,0 5-2 0,2-5 0 0,-2 0 0 0,0 3 1 15,1-3-1-15,-1 0 0 0,1 0-2 0,0 0-4 0,-7 0-1 16,6 3-1-16,0-3 0 0,1 0-1 0,0 0 0 0,-1 0 0 0,0 0-2 16,-6 0 1-16,7 0-1 0,-1 4 0 0,-6-4-1 0,0 0-1 15,7 0 2-15,-7 0 0 0,7 0 0 0,-7 0-1 0,6 0 1 0,-6-4-1 16,6 4 0-16,-6 0-1 0,8 0 0 0,-8-3 0 0,6 3 1 15,-6 0 0-15,6 0 0 0,-6-3 1 0,6 3 0 0,-6-5-1 16,7 5-1-16,-7-2 1 0,7 2 0 0,-1 0 0 0,-6 0 0 0,7-5 1 16,-1 5 0-16,-6-4-1 0,6 4-1 0,-6 0 0 0,8 0 1 15,-2 0-1-15,-6 0 1 0,6 0 0 0,-6 0 0 0,6 0-1 0,-6 0 0 16,0 0 1-16,8 0 0 0,-8 0-1 0,6 0 0 0,-6 0 2 16,0 0 0-16,0 0-1 0,6 0 0 0,-6 0-1 0,0 0 0 15,7 0 1-15,-7 0 1 0,0 0 0 0,6 0-1 0,-6 0-1 0,0 0 1 16,0 0 1-16,7 0-1 0,-7 0-1 0,0 0 1 0,7 0 0 15,-7 0 1-15,0 0 0 0,0 0 0 0,0 0 0 0,6 0 0 0,-6 4 0 16,0-4-1-16,6 0 1 0,-6 0-1 0,0 0 1 0,6 0-1 16,-6 0-1-16,0 0 1 0,8 0 1 0,-8 0-2 0,6 0 0 0,-6-4 1 15,6 4-1-15,-6 0 0 0,0 0 0 0,7 0 0 0,-7-3 0 16,6 3 1-16,-6 0 1 0,0 0 0 0,7 0 0 0,-7 0-1 0,0 0 1 16,0 0-1-16,7 0 1 0,-7 0-1 0,0 0 0 0,6 0 1 15,-6 0 0-15,0 0 0 0,6 0 0 0,-6 0-2 0,0 0 0 16,0 0 2-16,0 0 0 0,7 0 0 0,-7 0 0 0,0 0-1 15,0 0 0-15,0 0-1 0,0 0 0 0,7 0 0 0,-7 0 1 0,0-4 0 16,6 4 0-16,-6 0 0 0,0 0 0 0,6 0 0 0,-6 0-1 0,7 0 0 16,-7-4 0-16,0 4 1 0,7 0 1 0,-7 0 0 0,6-3 0 15,-6 3 0-15,0 0-1 0,7 0 0 0,-7-4 1 0,0 4 0 16,0 0 0-16,0 0 1 0,0 0-1 0,0 0 0 0,0 0-1 0,0 0 0 16,0 0 0-16,0 0 0 0,0 0 1 0,0 0 0 0,0 0 0 15,0 0-1-15,0 0 0 0,0 0 0 0,0 0 0 0,0 0-1 0,0 0 0 16,0 0 1-16,0 0 0 0,0 0 1 0,0 0 0 0,0 0-1 15,0 0 1-15,6 0 0 0,-6 0 0 0,0 0 0 0,0 0-2 16,0 0 2-16,0 0 1 0,0 0-1 0,0 0 0 0,0 0 0 0,0 0 0 16,0 0 0-16,0 0-2 0,0 0 0 0,0 0 0 0,0 0 0 15,0 0 1-15,0 0-1 0,0 0 1 0,0 0 0 0,0 0-1 0,0 0 0 16,0 0 1-16,0 0 0 0,0 0 1 0,0 0-1 0,0 0 1 16,0 0-1-16,0 0 1 0,0 0-1 0,0-3 0 0,0 3 1 15,0 0-1-15,0 0 0 0,0 0-1 0,0 0 1 0,0 0 0 0,0 0-1 16,0-4 0-16,0 4 0 0,6 0 0 0,-6 0 0 0,0-3 0 15,0 3 0-15,0 0 0 0,0 0-1 0,0 0 0 0,0-5 0 0,0 5 1 16,0 0-1-16,0 0 0 0,0 0 1 0,0 0 0 0,0 0 1 16,0 0 0-16,7 0 0 0,-7 0 0 0,0 0 0 0,0 0 0 0,0 0 1 15,0 0-1-15,0 0 1 0,0 0 0 0,0 0 0 0,0 0 0 16,0 0 0-16,0 0-2 0,0 0 2 0,0 0-1 0,0 0 0 16,0 0 0-16,0 0 0 0,0 0 1 0,0 0-1 0,0 0 0 0,0 0 1 15,0 0 1-15,0 0-1 0,0 0 0 0,0 0-1 0,0 0 0 16,0 0 0-16,0 0 1 0,0 0 0 0,0 0-1 0,0 0 0 15,0 0 0-15,0 0-1 0,0 0 1 0,0 5-1 0,7-5 2 0,-7 0-1 16,0 3 0-16,0-3 1 0,0 4-1 0,0-4 0 0,0 3 0 16,6 1 0-16,-6-1 3 0,0 1 1 0,0-4-2 0,0 4 2 0,0-1 0 15,0 6 0-15,0-7-1 0,0 3 1 0,0-2 0 0,0 0-1 16,0 1 1-16,0 4-1 0,0-6 3 0,6 3-1 0,-6 2 1 0,0-2 0 16,0-2 2-16,8 4 0 0,-8-3 0 0,0 2 0 0,6 2 0 15,-6-4-1-15,0 3 1 0,0-3 1 0,6 3 1 0,-6 0-1 0,0-3 0 16,7 4 0-16,-7-1-1 0,0-4-1 0,6 5 0 0,-6-5 0 15,0 1 0-15,0 3 0 0,7-2 0 0,-7 2 0 0,0-4-1 16,0 0 0-16,0 2 0 0,0-2-1 0,0 1-1 0,0 3-1 0,6-4 0 16,-6 1-1-16,0 1-1 0,0-2 0 0,0 1-2 0,7 3 1 15,-7-4 0-15,0 1 0 0,0 0 2 0,6-1-1 0,-6 1-2 0,0-1 1 16,0 1 1-16,0 4 0 0,6-5 0 0,-6 1 0 0,0-4 0 16,0 4-1-16,0-1-1 0,8-3 0 0,-8 3 1 0,0 2 0 15,0-5-1-15,0 3 1 0,0-3 1 0,6 0 0 0,-6 0-1 0,0 4 1 16,0-4-1-16,0 0-1 0,0 0 1 0,0 0 1 0,0 0-1 15,6 0 1-15,-6 0 0 0,0 0 0 0,0 0-1 0,0 0-1 0,0 0 0 16,0 0 0-16,0 0-1 0,0 0-3 0,0 0-2 0,0 0-7 16,0 0-6-16,0 0-9 0,0 0-13 0,0 0-19 0,0 5-21 0,0-5-26 15,0 0-28-15,0 0-16 0,-6 2-6 0,6 2-3 0,-6-4-2 16,-2 0 2-16,2 3 3 0,6-3 5 0,-6 4 6 0</inkml:trace>
  <inkml:trace contextRef="#ctx0" brushRef="#br0" timeOffset="16909.49">14661 10862 0 0,'0'0'33'0,"0"0"61"0,0 0 4 0,0 0 2 15,0 0 1-15,0 0 0 0,0 0 0 0,0 0-9 0,0 0-13 0,0 0-13 16,0 0-14-16,0 0-10 0,6 0-7 0,-6 0-6 0,0 0-4 15,0 0-3-15,0 0-1 0,0 0-1 0,0 0 0 0,7-4 0 0,-7 4 0 16,0 0-1-16,7 0 1 0,-7 0-2 0,0 0 0 0,6 0 1 16,-6-4 1-16,6 4 1 0,-6 0 0 0,7 0 0 0,0 0-1 0,-7 0 0 15,6 0-1-15,0 0 0 0,-6-3-1 0,7 3 1 0,-1 0-1 16,1 0 1-16,0 0 2 0,-1 0 0 0,-6 0-2 0,6 0-1 16,2 0-1-16,-2 0-1 0,0 0 2 0,0 0 0 0,1 0 1 0,0-4 0 15,-1 4-1-15,1 0 0 0,-1 0 0 0,8 0-2 0,-8 0-4 16,0-4-2-16,0 4 1 0,2 0-1 0,-2 0-2 0,0 0 0 15,1 0-3-15,-1-3-1 0,1 3-1 0,0 0-1 0,-1 0 0 0,0 0 1 16,0-3-1-16,2 3 1 0,-8 0-1 0,6-5 2 0,0 5 0 16,1 0 1-16,-7-4-1 0,6 4 0 0,1 0 0 0,-7-3 0 0,7 3 0 15,-7 0 0-15,6-3 0 0,0 3-1 0,-6-4 1 0,7 4-1 16,0 0 2-16,-7-4-2 0,6 4-2 0,-6 0 0 0,0 0 1 0,6 0 1 16,-6-3 0-16,0 3 0 0,7 0 0 0,-7 0 0 0,0 0 2 15,0 0-1-15,7 0 2 0,-7 0 0 0,0 0 0 0,0 0 1 0,6 0 0 16,-6 0 1-16,7 0 1 0,-7 0 2 0,6 0 0 0,-6 0 1 15,0 0 0-15,6 0 1 0,-6 0-2 0,0 0 0 0,7-4-2 16,-7 4 0-16,7 0 0 0,-7 0 0 0,6 0 0 0,-6-4 0 0,6 4-1 16,-6 0-2-16,8-3-2 0,-8 3 1 0,6 0-2 0,-6-4 0 15,6 4-1-15,-6 0 1 0,0-3 0 0,7 3 1 0,-7 0-1 0,6-4-1 16,-6 4 0-16,7 0 0 0,-7 0-1 0,0 0 2 0,6 0 1 16,-6-4-1-16,0 4 1 0,0 0 0 0,7 0 0 0,-7 0 1 15,0 0-1-15,6 0 0 0,-6-4 2 0,0 4 0 0,6 0 1 0,-6 0 2 16,0 0-1-16,8-3 3 0,-8 3 1 0,6 0 1 0,-6 0 0 0,0 0 1 15,6 0 1-15,-6 0 0 0,7 0 0 0,-7-4 1 0,6 4 1 16,-6 0 1-16,7 0 0 0,-7 0 0 0,0 0-2 0,7-4-2 16,-7 4-2-16,0 0-1 0,6 0 0 0,-6 0 0 0,0 0-2 15,6-3 1-15,-6 3 0 0,0 0-2 0,0 0-2 0,0 0-1 0,6 0-2 16,-6 0 1-16,0 0 0 0,0 0 2 0,0 0-1 0,0 0 2 16,0 0 1-16,0 0 0 0,0 0 2 0,8-3 1 0,-8 3 1 0,0 0 0 15,0 0 0-15,0 0 1 0,6 0-1 0,-6 0-1 0,0 0 1 16,0-5-2-16,0 5 0 0,0 0-2 0,0 0 0 0,0 0-1 0,0 0-1 15,6 0-3-15,-6 0 0 0,0 0-2 0,0 0-1 0,0 0 0 16,0 0-1-16,0 0-6 0,0 0-8 0,0 0-16 0,0 0-19 0,0 0-23 16,-6-3-27-16,6 3-38 0,0 0-45 0,0 0-23 0,0 0-11 15,-6 0-6-15,-2 0-2 0,2 3 0 0,6-3-1 0,-6 0 5 16,0 5 8-16,-1-2 16 0,7-3 19 0</inkml:trace>
  <inkml:trace contextRef="#ctx0" brushRef="#br0" timeOffset="18593.05">17702 11562 47 0,'0'0'89'0,"0"0"3"16,0 0 2-16,0 0-1 0,0 0-2 0,0 0-6 0,0 0-9 16,0 0-8-16,0 0-12 0,0 0-7 0,0 0-9 0,0 0-7 0,0 0-6 15,0 0-4-15,0 0-3 0,0 0-2 0,0 0 0 0,0 0-1 16,0 0-2-16,0 0 1 0,0 0 0 0,0 0 0 0,-6 3-2 15,6-3 0-15,0 0 1 0,0 4-1 0,0-4 0 0,-6 3 0 0,6-3 0 16,0 4 0-16,0-4-1 0,-7 4 1 0,7-4 0 0,0 3 0 16,0 1-1-16,0 0-1 0,-7-1 1 0,7-3 0 0,0 4-1 0,-6-1 0 15,6 2-1-15,0-2 1 0,-6 5-2 0,6-5 0 0,0 1 0 16,-8 3 1-16,8-3-1 0,0 0 1 0,-6 3-2 0,6 0 2 16,-6 1-1-16,6-1 0 0,-7 0 0 0,1 1 1 0,6-1-1 0,-7 0 0 15,1 0 0-15,6 1-2 0,-7-1 1 0,1 0-1 0,6 1-1 0,-6-1-1 16,6 0 1-16,0 1-1 0,-8-5 0 0,8 2-2 0,-6 2 0 15,6-4 0-15,0 1-1 0,0 0 0 0,-6-1 0 0,6 1-1 16,0 0 0-16,0-1 0 0,0 1-1 0,-7-1 0 0,7 2 0 0,0 1 0 16,0-2 0-16,-7 0-1 0,7-1-1 0,0 5 1 0,0-4 0 15,0-1 1-15,-6 4 1 0,6-3-1 0,0 3 0 0,0-3 0 16,-6 3 1-16,6-4-1 0,-7 6 0 0,7-6 0 0,0 4 0 0,-6-3 1 16,6 4 1-16,-7-5 0 0,7 5 1 0,-7-6-1 0,7 3 0 15,-6 2-1-15,6-3 2 0,0-1 0 0,-6 1 2 0,6 3-1 0,-7-3 0 16,7-1 1-16,-7 5 0 0,7-4 0 0,-6 3 1 0,6-3 0 15,-7 3 2-15,1 0 0 0,6-3 1 0,-6 3-1 0,6 0 0 0,-7 1 0 16,0-1-1-16,7 1 1 0,-6 0 0 0,6-2 1 0,-6 2 2 16,6-1-1-16,-8-1 1 0,8 3-3 0,-6-2 0 0,6 0 0 15,-6 1-1-15,6-5-1 0,-7 5 1 0,7-1-1 0,-6-4 1 0,6 5-1 16,0-5 0-16,-7 1-2 0,7 0 0 0,0-1-3 0,0 1 0 16,0-1 0-16,-6 2 1 0,6-5-1 0,0 3 2 0,0 1-2 15,0-4 2-15,0 0-2 0,0 3 0 0,0-3 0 0,0 0 0 0,0 0 0 16,0 0 0-16,0 0 1 0,0 0-1 0,0 0 1 0,0 0 0 15,0 0-2-15,0 0 0 0,0 0 0 0,0 0 0 0,0 0 1 16,0 0-1-16,0 0 0 0,0 0 1 0,0 0 0 0,0 0 0 0,0 0 0 16,0 0 1-16,0 0-1 0,0 0 0 0,0 0 1 0,0 0-1 0,0 0-1 15,0 0 1-15,0 0 0 0,0 0 0 0,0 0-2 0,0 0 2 16,0 0-1-16,0 0 0 0,0 0 0 0,0 0-2 0,0 0-1 16,0-3 0-16,0 3-6 0,0 0-5 0,0-4-8 0,0 1-9 0,0 3-11 15,0-5-13-15,0 2-17 0,0-1-23 0,0 4-25 0,0-3-27 16,0-1-13-16,0 0-9 0,0 1 0 0,0-1-1 0,0 0 3 15,0 4 6-15,0-6 8 0,0 2 8 0</inkml:trace>
  <inkml:trace contextRef="#ctx0" brushRef="#br0" timeOffset="24038.15">17155 12280 0 0,'0'0'58'15,"0"0"35"-15,0 0 2 0,0 0 2 0,0 0 2 0,0 0-2 16,0 0-5-16,0 0-9 0,0 0-10 0,0-4-13 0,0 4-14 0,0 0-10 16,0 0-9-16,5 0-4 0,-5 0-4 0,0 0-2 0,0-4-2 15,9 4 1-15,-9 0 0 0,0 0-1 0,6 0-2 0,-6-3 0 0,6 3-1 16,1 0 0-16,-7-4-2 0,6 4 1 0,1-3-1 0,0 3 0 16,-1-4-2-16,-6 4 0 0,6 0-2 0,0-4 0 0,2 4-2 15,-2 0 0-15,-6-4-1 0,6 4 1 0,1 0-2 0,0 0 0 0,-1 0 0 16,1 0-1-16,-1 0-1 0,0-3 2 0,1 3-1 0,-7 0 0 15,7 0 1-15,-1 0-1 0,0 0-1 0,1 0-1 0,0 0 0 0,-1 0 0 16,1 0 1-16,-1-4 1 0,1 4 0 0,-1 0 0 0,1-4 0 16,-1 4 0-16,0 0 1 0,2-3-1 0,-2 3 0 0,0 0 0 15,1-3-1-15,-1 3 0 0,1-5 1 0,-1 5-1 0,1-3 0 0,-7 3-1 16,6-4 1-16,0 4 0 0,2 0-1 0,-8-5 0 0,6 5 0 16,-6 0 0-16,6 0 0 0,-6 0 1 0,7-2 1 0,-7 2 0 0,7 0 1 15,-7 0-1-15,0 0 0 0,6 0 0 0,-6 0 0 0,6 0 0 16,-6 0 1-16,0 0-1 0,7 0 0 0,-7 0 0 0,0 0 0 15,6 0-1-15,-6 0 1 0,0 0 0 0,7 0-1 0,-7 0 0 0,7 0 0 16,-7 0 0-16,6 0-1 0,-6 0 1 0,6 0-1 0,-6 0 2 16,7 0 0-16,-7 0-1 0,7 0-1 0,-7 0 0 0,6 2 1 0,1-2-1 15,-7 0 1-15,6 0 0 0,0 0 1 0,-6 0 0 0,0 0 0 16,7 5-1-16,-7-5 1 0,7 0 0 0,-7 0-1 0,6 0 0 16,-6 0 2-16,0 0 0 0,6 0-1 0,-6 0 0 0,0 0-1 0,8 0 0 15,-8 0 0-15,0 4 0 0,6-4 0 0,-6 0 0 0,0 0 0 0,6 0 0 16,-6 0-1-16,0-4 0 0,0 4 0 0,7 0 0 15,-7 0 0-15,6 0 0 0,-6-5 1 0,7 5 0 0,-7 0-1 0,6-2 0 16,-6 2 1-16,7 0-2 0,-1-4-1 0,-6 4-3 0,0-3-1 0,6 3-3 16,2-4-3-16,-8 4-6 0,0 0-5 0,6 0-10 0,-6 0-12 15,0 0-21-15,0 0-27 0,0 0-13 0,0 0-5 0,-6 0-4 16,-2 4 1-16,2-4 0 0,6 3 2 0,-6-3 3 0,-1 4 3 0</inkml:trace>
  <inkml:trace contextRef="#ctx0" brushRef="#br0" timeOffset="24987.91">17149 12349 0 0,'0'0'28'0,"0"0"59"0,0 0 4 0,0 0 2 0,0 0 2 15,0 0-2-15,0 0-5 0,0 0-7 0,0 0-11 0,0 0-11 0,0 0-10 16,0 0-9-16,0 0-8 0,0 0-5 0,0 0-4 0,0 0-3 15,0 0-2-15,0 0-4 0,0 0 0 0,0 0-3 0,0 0-1 0,0 0-1 16,0 0 0-16,0 0-1 0,0 0-2 0,0 0-1 0,0 0 0 16,0 0-1-16,0 0 0 0,0 0 1 0,0 0 0 0,0 0 1 0,0 0 0 15,0 0 1-15,0 4 2 0,6-4 0 0,-6 4 0 0,0-4 1 16,0 3 1-16,0-3 1 0,5 4-1 0,-5-4 1 0,0 4 1 16,0-1-1-16,9 1-1 0,-9-1 1 0,0 2-1 0,0 2-1 15,0-4-1-15,6 5 1 0,-6-5 0 0,0 4 1 0,6 1-2 0,-6 0 1 16,0-2-1-16,0 2 0 0,7 3-2 0,-7-4 0 0,0 4 0 15,0-3-1-15,6 3 1 0,-6-4 0 0,0 4 0 0,0-4-1 16,0 4-1-16,0-3-1 0,0-1 0 0,0 4-1 0,0-4 0 0,0 0 1 16,0 0-1-16,0-2 1 0,0 2 0 0,0 0-1 0,0-3 0 0,0-1 0 15,0 5-2-15,0-5 1 0,0 2-1 0,0-3 0 0,0 3 0 16,0-2 0-16,0 1 0 0,0-4-1 0,0 4 0 0,0-1 0 0,7 1 0 16,-7-2 0-16,0-2 0 0,0 5-1 0,0-1 0 0,0-1-1 15,0 2-2-15,0-2-3 0,7 0-5 0,-7-3-3 0,0 4-7 0,0 0-9 16,0-1-8-16,0-3-15 0,0 3-15 0,0-3-21 0,0 0-22 15,0 0-11-15,0 0-7 0,0 0 0 0,0 0 0 0,0 0 3 16,0 0 3-16,0 0 5 0,6 0 6 0</inkml:trace>
  <inkml:trace contextRef="#ctx0" brushRef="#br0" timeOffset="25829.39">17266 12705 0 0,'0'0'71'0,"0"0"26"0,0 0 0 16,0 0 1-16,0 0 1 0,0 0 0 0,0 0 3 0,0 0-11 15,0 0-18-15,0 0-15 0,0 0-15 0,0 0-12 0,0 0-7 0,0 0-6 16,7 0-2-16,-7 0-1 0,0 0 1 0,6 0 0 0,-6-4 0 16,6 4 0-16,-6 0-1 0,7-4 0 0,-7 4 0 0,7-3 0 0,-1 3-1 15,-6-4-1-15,6 4 1 0,1-4 0 0,0 4 1 0,-1-3-1 16,-6 3 0-16,7-5 0 0,-1 5-1 0,1-3-3 0,-7 3 1 0,6 0-3 15,1-3-1-15,-7 3-1 0,6 0 1 0,0-4-2 0,-6 4 0 16,8 0-1-16,-2 0-2 0,-6 0 1 0,6-4-1 0,-6 4 2 0,7 0 0 16,-1 0 2-16,-6 0 1 0,7 0 0 0,-1 0 0 0,1-3 0 15,-1 3 0-15,-6 0 1 0,6 0 1 0,2 0 0 0,-2-3 1 0,0 3 2 16,1 0-1-16,0 0 0 0,-1-5-2 0,0 5 1 0,1 0-1 16,-1 0 0-16,1 0 1 0,0-3-1 0,-1 3 1 0,-6 0-1 15,6 0 0-15,1 0-2 0,0-4 0 0,-7 4-2 0,6 0 0 0,1 0-1 16,-1 0 1-16,-6-5-2 0,6 5 0 0,-6 0-1 0,7 0-1 15,0 0 1-15,-1-2 0 0,-6 2 0 0,6 0-1 0,2 0 0 16,-2 0 0-16,-6-4 0 0,6 4 0 0,1 0 0 0,-1-3 0 0,1 3 0 16,-7 0 2-16,6 0 1 0,1 0-1 0,-7 0 1 0,6 0-2 15,0 0 1-15,-6 0-1 0,8 0 2 0,-2 0-1 0,-6 3 0 0,0-3 1 16,6 0 1-16,1 4-1 0,-7-4-1 0,7 2-1 0,-1-2-2 16,-6 5 1-16,6-5 0 0,1 4 0 0,-7-4 0 0,6 0-1 0,1 3 1 15,0-3-1-15,-1 5 1 0,-6-5-1 0,6 0-1 0,1 0 0 16,0 3 2-16,-1-3 0 0,0 0-1 0,1 0 0 0,-1 0-1 15,1-3 0-15,0 3 0 0,-7 0 0 0,6 0 1 0,0-5 1 0,2 5 0 16,-2-3-2-16,0 3 1 0,-6-4 0 0,6 4-1 0,1-5 0 16,0 5 1-16,-7 0-1 0,6-2 1 0,-6 2-1 0,0 0-2 0,7-4-3 15,-7 4-3-15,0 0-4 0,0 0-4 0,0 0-4 0,0 0-3 16,0 0-6-16,0 0-4 0,0 0-6 0,0 0-7 0,0 0-5 16,6 0-12-16,-6 0-13 0,0 0-19 0,0 0-22 0,0 0-10 0,0 0-3 15,0 0 0-15,0 4 3 0,0-4 3 0,0 0 6 0,0 0 3 16,0 0 6-16</inkml:trace>
  <inkml:trace contextRef="#ctx0" brushRef="#br0" timeOffset="26779.46">17735 12254 34 0,'0'-4'78'0,"0"4"0"15,0 0 2-15,0-3-1 0,0 3-3 0,0 0-6 0,0 0-8 0,0-4-10 16,0 4-9-16,0 0-8 0,0 0-6 0,0 0-3 0,0 0-4 15,0-4 0-15,0 4 0 0,0-3-1 0,0 3 0 0,6 0 0 0,-6 0-1 16,0 0-1-16,0 0-1 0,0-3-1 0,0 3-2 0,0 0 0 16,0 0-2-16,0-5 0 0,0 5 0 0,0 0 0 0,0 0 0 0,7 0 2 15,-7 0 1-15,0 0-1 0,0-3 1 0,0 3 0 0,0 0 0 16,0 0 0-16,0 0-1 0,0 0 0 0,0 0 0 0,0 0-1 16,0 0-1-16,0 0-1 0,0 0 0 0,0 0 0 0,0 0-1 0,0 0 0 15,0 0-1-15,0 3 1 0,0-3-1 0,0 5 1 0,0-5 0 16,0 3 0-16,7 0-1 0,-7 1 1 0,0 3-1 15,0-3 1-15,0 4-2 0,0-5 1 0,0 4-1 0,0 1-2 0,0-1 0 0,-7-3 0 16,7 2-2-16,0 3 0 0,0-3-1 0,0-2 1 0,0 3-2 0,0 1 2 16,0 0-2-16,0-1 1 0,7-4-1 0,-7 5 0 0,0-1-1 15,0 0 1-15,0 0-1 0,0 1 0 0,0-1 1 0,0 1 0 16,0-1-1-16,0 0 1 0,6 0-1 0,-6-2-1 0,0 1 1 0,0 2 1 16,0-2-1-16,0 3 0 0,0-6 0 0,0 4 0 0,0-3 0 15,6 4 1-15,-6-5-1 0,0 0-1 0,0 2-1 0,0-3 1 0,0 3 0 16,0-1 0-16,0-1 0 0,0 1 0 0,0-4-1 0,-6 4 0 15,6-1 1-15,0 1-1 0,0 0 0 0,0-1-1 0,0 0 2 0,0 2-2 16,0-2 1-16,0 1-1 0,0-1 1 0,0 1 1 0,0 0 0 16,0-1-1-16,0 1-1 0,0 0 0 0,0-1 0 0,0 1 1 15,0-4 0-15,0 3 0 0,0 2 1 0,0-2 1 0,0 1-1 0,6-1 1 16,-6 1 0-16,0 0-1 0,0-1 0 0,0 1 0 0,0 0 0 16,0-1 1-16,0 2 1 0,0-5-1 0,0 2 0 0,0 3-1 15,0-2-2-15,0-3 0 0,0 4 2 0,0 0 0 0,0-1 0 0,0 1-1 16,0-4-1-16,0 2 1 0,0 3 0 0,0-1 0 0,0-1-1 0,7 2 1 15,-7-2 1-15,0 0 0 0,0 1 0 0,0 0 0 0,0-1-1 16,0 0 0-16,0-3 0 0,0 5 0 0,0-2 3 0,0 1 0 16,0-4 0-16,0 4 2 0,0-1-1 0,0-3 1 0,0 4 0 0,0 0 1 15,0-4-1-15,0 3 1 0,0 1 1 0,0-4 1 0,0 3 0 16,0 1 0-16,0-4-1 0,0 3 0 0,0 2-1 0,0-5-1 16,0 4 0-16,0-1 1 0,6-3-1 0,-6 3 0 0,0-3-1 0,0 4 1 15,0 0-2-15,0-4 1 0,0 3-1 0,0 1 1 0,0-4-1 0,0 4 2 16,7-4 0-16,-7 0 1 0,0 0-1 0,0 3 1 0,0-3-1 15,0 0 0-15,0 0-1 0,0 0 1 0,0 0-1 0,0 0-3 16,0 0-4-16,7 0-9 0,-7 0-10 0,0-3-14 0,0 3-20 0,0 0-28 16,0 0-37-16,0-8-17 0,0 5-10 0,0-1-5 0,-7 0-1 15,7 1-2-15,-7 3 0 0,7-3 2 0,-6 3 4 0,-1 0 7 16,1 0 83-16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1FC7173-F0CA-44AF-9699-B69EF8C0FDE6}"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5/28/2025</a:t>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US" altLang="en-US" sz="1200" b="0" dirty="0"/>
              <a:t>‹#›</a:t>
            </a:fld>
            <a:endParaRPr lang="en-US" altLang="en-US"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TextEdit="1"/>
          </p:cNvSpPr>
          <p:nvPr>
            <p:ph type="sldImg"/>
          </p:nvPr>
        </p:nvSpPr>
        <p:spPr>
          <a:ln>
            <a:solidFill>
              <a:srgbClr val="000000">
                <a:alpha val="100000"/>
              </a:srgbClr>
            </a:solidFill>
            <a:miter lim="800000"/>
          </a:ln>
        </p:spPr>
      </p:sp>
      <p:sp>
        <p:nvSpPr>
          <p:cNvPr id="4099" name="Rectangle 3"/>
          <p:cNvSpPr>
            <a:spLocks noGrp="1"/>
          </p:cNvSpPr>
          <p:nvPr>
            <p:ph type="body" idx="1"/>
          </p:nvPr>
        </p:nvSpPr>
        <p:spPr>
          <a:noFill/>
          <a:ln>
            <a:noFill/>
          </a:ln>
        </p:spPr>
        <p:txBody>
          <a:bodyPr wrap="square" lIns="91440" tIns="45720" rIns="91440" bIns="45720" anchor="t" anchorCtr="0"/>
          <a:lstStyle/>
          <a:p>
            <a:pPr lvl="0"/>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1: -1</a:t>
            </a:r>
          </a:p>
          <a:p>
            <a:r>
              <a:rPr lang="en-US"/>
              <a:t>2: 7</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B</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t>2</a:t>
            </a:fld>
            <a:endParaRPr lang="en-US" altLang="en-US" dirty="0">
              <a:latin typeface="Arial" panose="020B0604020202020204" pitchFamily="34" charset="0"/>
            </a:endParaRPr>
          </a:p>
        </p:txBody>
      </p:sp>
      <p:sp>
        <p:nvSpPr>
          <p:cNvPr id="6147" name="Rectangle 2"/>
          <p:cNvSpPr>
            <a:spLocks noGrp="1" noRot="1" noChangeAspect="1" noTextEdit="1"/>
          </p:cNvSpPr>
          <p:nvPr>
            <p:ph type="sldImg"/>
          </p:nvPr>
        </p:nvSpPr>
        <p:spPr>
          <a:ln>
            <a:solidFill>
              <a:srgbClr val="000000">
                <a:alpha val="100000"/>
              </a:srgbClr>
            </a:solidFill>
            <a:miter lim="800000"/>
          </a:ln>
        </p:spPr>
      </p:sp>
      <p:sp>
        <p:nvSpPr>
          <p:cNvPr id="6148" name="Rectangle 3"/>
          <p:cNvSpPr>
            <a:spLocks noGrp="1"/>
          </p:cNvSpPr>
          <p:nvPr>
            <p:ph type="body" idx="1"/>
          </p:nvPr>
        </p:nvSpPr>
        <p:spPr>
          <a:noFill/>
          <a:ln>
            <a:noFill/>
          </a:ln>
        </p:spPr>
        <p:txBody>
          <a:bodyPr wrap="square" lIns="91440" tIns="45720" rIns="91440" bIns="45720" anchor="t" anchorCtr="0"/>
          <a:lstStyle/>
          <a:p>
            <a:pPr lvl="0" eaLnBrk="1" hangingPunct="1"/>
            <a:endParaRPr lang="fr-FR"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a:solidFill>
              <a:srgbClr val="000000">
                <a:alpha val="100000"/>
              </a:srgbClr>
            </a:solidFill>
            <a:miter lim="800000"/>
          </a:ln>
        </p:spPr>
      </p:sp>
      <p:sp>
        <p:nvSpPr>
          <p:cNvPr id="11267" name="Notes Placeholder 2"/>
          <p:cNvSpPr>
            <a:spLocks noGrp="1"/>
          </p:cNvSpPr>
          <p:nvPr>
            <p:ph type="body" idx="1"/>
          </p:nvPr>
        </p:nvSpPr>
        <p:spPr>
          <a:noFill/>
          <a:ln>
            <a:noFill/>
          </a:ln>
        </p:spPr>
        <p:txBody>
          <a:bodyPr wrap="square" lIns="91440" tIns="45720" rIns="91440" bIns="45720" anchor="t" anchorCtr="0"/>
          <a:lstStyle/>
          <a:p>
            <a:pPr lvl="0"/>
            <a:r>
              <a:rPr lang="en-US" altLang="en-US" dirty="0"/>
              <a:t>Do it in Eclipse</a:t>
            </a:r>
          </a:p>
        </p:txBody>
      </p:sp>
      <p:sp>
        <p:nvSpPr>
          <p:cNvPr id="11268"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t>6</a:t>
            </a:fld>
            <a:endParaRPr lang="en-US" altLang="en-US"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a:solidFill>
              <a:srgbClr val="000000">
                <a:alpha val="100000"/>
              </a:srgbClr>
            </a:solidFill>
            <a:miter lim="800000"/>
          </a:ln>
        </p:spPr>
      </p:sp>
      <p:sp>
        <p:nvSpPr>
          <p:cNvPr id="395267" name="Notes Placeholder 2"/>
          <p:cNvSpPr>
            <a:spLocks noGrp="1"/>
          </p:cNvSpPr>
          <p:nvPr>
            <p:ph type="body" idx="1"/>
          </p:nvPr>
        </p:nvSpPr>
        <p:spPr bwMode="auto"/>
        <p:txBody>
          <a:bodyPr wrap="square" lIns="91440" tIns="45720" rIns="91440" bIns="45720" numCol="1" rtlCol="0" anchor="t" anchorCtr="0" compatLnSpc="1">
            <a:normAutofit fontScale="3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package weiss.nonstandard;</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class Rotations</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Rotate binary tree node with left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For AVL trees, this is a single rotation for case 1.</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static BinaryNode rotateWithLeftChild( BinaryNode k2 )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BinaryNode k1 = k2.left;</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k2.left = k1.right;</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k1.right = k2;</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return k1;</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Rotate binary tree node with right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For AVL trees, this is a single rotation for case 4.</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static BinaryNode rotateWithRightChild( BinaryNode k1 )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BinaryNode k2 = k1.right;</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k1.right = k2.left;</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k2.left = k1;</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return k2;</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Double rotate binary tree node: first left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with its right child; then node k3 with new left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For AVL trees, this is a double rotation for case 2.</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static BinaryNode doubleRotateWithLeftChild( BinaryNode k3 )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k3.left = rotateWithRightChild( k3.left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return rotateWithLeftChild( k3 );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Double rotate binary tree node: first right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with its left child; then node k1 with new right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For AVL trees, this is a double rotation for case 3.</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static BinaryNode doubleRotateWithRightChild( BinaryNode k1 )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k1.right = rotateWithLeftChild( k1.right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return rotateWithRightChild( k1 );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3316"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t>7</a:t>
            </a:fld>
            <a:endParaRPr lang="en-US" altLang="en-US" dirty="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a:solidFill>
              <a:srgbClr val="000000">
                <a:alpha val="100000"/>
              </a:srgbClr>
            </a:solidFill>
            <a:miter lim="800000"/>
          </a:ln>
        </p:spPr>
      </p:sp>
      <p:sp>
        <p:nvSpPr>
          <p:cNvPr id="464899" name="Notes Placeholder 2"/>
          <p:cNvSpPr>
            <a:spLocks noGrp="1"/>
          </p:cNvSpPr>
          <p:nvPr>
            <p:ph type="body" idx="1"/>
          </p:nvPr>
        </p:nvSpPr>
        <p:spPr bwMode="auto"/>
        <p:txBody>
          <a:bodyPr wrap="square" lIns="91440" tIns="45720" rIns="91440" bIns="45720" numCol="1" rtlCol="0" anchor="t" anchorCtr="0" compatLnSpc="1">
            <a:normAutofit fontScale="3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package weiss.nonstandard;</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class Rotations</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Rotate binary tree node with left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For AVL trees, this is a single rotation for case 1.</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static BinaryNode rotateWithLeftChild( BinaryNode k2 )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BinaryNode k1 = k2.left;</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k2.left = k1.right;</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k1.right = k2;</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return k1;</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Rotate binary tree node with right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For AVL trees, this is a single rotation for case 4.</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static BinaryNode rotateWithRightChild( BinaryNode k1 )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BinaryNode k2 = k1.right;</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k1.right = k2.left;</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k2.left = k1;</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return k2;</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Double rotate binary tree node: first left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with its right child; then node k3 with new left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For AVL trees, this is a double rotation for case 2.</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static BinaryNode doubleRotateWithLeftChild( BinaryNode k3 )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k3.left = rotateWithRightChild( k3.left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return rotateWithLeftChild( k3 );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Double rotate binary tree node: first right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with its left child; then node k1 with new right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For AVL trees, this is a double rotation for case 3.</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static BinaryNode doubleRotateWithRightChild( BinaryNode k1 )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k1.right = rotateWithLeftChild( k1.right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return rotateWithRightChild( k1 );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5364"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t>8</a:t>
            </a:fld>
            <a:endParaRPr lang="en-US" altLang="en-US" dirty="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a:solidFill>
              <a:srgbClr val="000000">
                <a:alpha val="100000"/>
              </a:srgbClr>
            </a:solidFill>
            <a:miter lim="800000"/>
          </a:ln>
        </p:spPr>
      </p:sp>
      <p:sp>
        <p:nvSpPr>
          <p:cNvPr id="466947" name="Notes Placeholder 2"/>
          <p:cNvSpPr>
            <a:spLocks noGrp="1"/>
          </p:cNvSpPr>
          <p:nvPr>
            <p:ph type="body" idx="1"/>
          </p:nvPr>
        </p:nvSpPr>
        <p:spPr bwMode="auto"/>
        <p:txBody>
          <a:bodyPr wrap="square" lIns="91440" tIns="45720" rIns="91440" bIns="45720" numCol="1" rtlCol="0" anchor="t" anchorCtr="0" compatLnSpc="1">
            <a:normAutofit fontScale="32500" lnSpcReduction="20000"/>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package weiss.nonstandard;</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class Rotations</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Rotate binary tree node with left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For AVL trees, this is a single rotation for case 1.</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static BinaryNode rotateWithLeftChild( BinaryNode k2 )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BinaryNode k1 = k2.left;</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k2.left = k1.right;</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k1.right = k2;</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return k1;</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Rotate binary tree node with right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For AVL trees, this is a single rotation for case 4.</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static BinaryNode rotateWithRightChild( BinaryNode k1 )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BinaryNode k2 = k1.right;</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k1.right = k2.left;</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k2.left = k1;</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return k2;</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Double rotate binary tree node: first left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with its right child; then node k3 with new left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For AVL trees, this is a double rotation for case 2.</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static BinaryNode doubleRotateWithLeftChild( BinaryNode k3 )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k3.left = rotateWithRightChild( k3.left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return rotateWithLeftChild( k3 );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Double rotate binary tree node: first right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with its left child; then node k1 with new right child.</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 For AVL trees, this is a double rotation for case 3.</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static BinaryNode doubleRotateWithRightChild( BinaryNode k1 )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k1.right = rotateWithLeftChild( k1.right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return rotateWithRightChild( k1 );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    }</a:t>
            </a:r>
          </a:p>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mn-lt"/>
                <a:ea typeface="+mn-ea"/>
                <a:cs typeface="+mn-cs"/>
              </a:rPr>
              <a:t>}</a:t>
            </a: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7412"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t>10</a:t>
            </a:fld>
            <a:endParaRPr lang="en-US" alt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a:solidFill>
              <a:srgbClr val="000000">
                <a:alpha val="100000"/>
              </a:srgbClr>
            </a:solidFill>
            <a:miter lim="800000"/>
          </a:ln>
        </p:spPr>
      </p:sp>
      <p:sp>
        <p:nvSpPr>
          <p:cNvPr id="20483" name="Notes Placeholder 2"/>
          <p:cNvSpPr>
            <a:spLocks noGrp="1"/>
          </p:cNvSpPr>
          <p:nvPr>
            <p:ph type="body" idx="1"/>
          </p:nvPr>
        </p:nvSpPr>
        <p:spPr>
          <a:noFill/>
          <a:ln>
            <a:noFill/>
          </a:ln>
        </p:spPr>
        <p:txBody>
          <a:bodyPr wrap="square" lIns="91440" tIns="45720" rIns="91440" bIns="45720" anchor="t" anchorCtr="0"/>
          <a:lstStyle/>
          <a:p>
            <a:pPr lvl="0"/>
            <a:r>
              <a:rPr lang="en-US" altLang="en-US" dirty="0"/>
              <a:t>Admissible tree</a:t>
            </a:r>
          </a:p>
        </p:txBody>
      </p:sp>
      <p:sp>
        <p:nvSpPr>
          <p:cNvPr id="20484" name="Slide Number Placeholder 3"/>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t>12</a:t>
            </a:fld>
            <a:endParaRPr lang="en-US" altLang="en-US" dirty="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t>13</a:t>
            </a:fld>
            <a:endParaRPr lang="en-US" altLang="en-US" dirty="0">
              <a:latin typeface="Arial" panose="020B0604020202020204" pitchFamily="34" charset="0"/>
            </a:endParaRPr>
          </a:p>
        </p:txBody>
      </p:sp>
      <p:sp>
        <p:nvSpPr>
          <p:cNvPr id="22531" name="Rectangle 2"/>
          <p:cNvSpPr>
            <a:spLocks noGrp="1" noRot="1" noChangeAspect="1" noTextEdit="1"/>
          </p:cNvSpPr>
          <p:nvPr>
            <p:ph type="sldImg"/>
          </p:nvPr>
        </p:nvSpPr>
        <p:spPr>
          <a:ln>
            <a:solidFill>
              <a:srgbClr val="000000">
                <a:alpha val="100000"/>
              </a:srgbClr>
            </a:solidFill>
            <a:miter lim="800000"/>
          </a:ln>
        </p:spPr>
      </p:sp>
      <p:sp>
        <p:nvSpPr>
          <p:cNvPr id="22532" name="Rectangle 3"/>
          <p:cNvSpPr>
            <a:spLocks noGrp="1"/>
          </p:cNvSpPr>
          <p:nvPr>
            <p:ph type="body" idx="1"/>
          </p:nvPr>
        </p:nvSpPr>
        <p:spPr>
          <a:noFill/>
          <a:ln>
            <a:noFill/>
          </a:ln>
        </p:spPr>
        <p:txBody>
          <a:bodyPr wrap="square" lIns="91440" tIns="45720" rIns="91440" bIns="45720" anchor="t" anchorCtr="0"/>
          <a:lstStyle/>
          <a:p>
            <a:pPr lvl="0"/>
            <a:endParaRPr lang="fr-FR"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p:cNvSpP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en-US" dirty="0">
                <a:latin typeface="Arial" panose="020B0604020202020204" pitchFamily="34" charset="0"/>
              </a:rPr>
              <a:t>15</a:t>
            </a:fld>
            <a:endParaRPr lang="en-US" altLang="en-US" dirty="0">
              <a:latin typeface="Arial" panose="020B0604020202020204" pitchFamily="34" charset="0"/>
            </a:endParaRPr>
          </a:p>
        </p:txBody>
      </p:sp>
      <p:sp>
        <p:nvSpPr>
          <p:cNvPr id="25603" name="Rectangle 2"/>
          <p:cNvSpPr>
            <a:spLocks noGrp="1" noRot="1" noChangeAspect="1" noTextEdit="1"/>
          </p:cNvSpPr>
          <p:nvPr>
            <p:ph type="sldImg"/>
          </p:nvPr>
        </p:nvSpPr>
        <p:spPr>
          <a:ln>
            <a:solidFill>
              <a:srgbClr val="000000">
                <a:alpha val="100000"/>
              </a:srgbClr>
            </a:solidFill>
            <a:miter lim="800000"/>
          </a:ln>
        </p:spPr>
      </p:sp>
      <p:sp>
        <p:nvSpPr>
          <p:cNvPr id="25604" name="Rectangle 3"/>
          <p:cNvSpPr>
            <a:spLocks noGrp="1"/>
          </p:cNvSpPr>
          <p:nvPr>
            <p:ph type="body" idx="1"/>
          </p:nvPr>
        </p:nvSpPr>
        <p:spPr>
          <a:noFill/>
          <a:ln>
            <a:noFill/>
          </a:ln>
        </p:spPr>
        <p:txBody>
          <a:bodyPr wrap="square" lIns="91440" tIns="45720" rIns="91440" bIns="45720" anchor="t" anchorCtr="0"/>
          <a:lstStyle/>
          <a:p>
            <a:pPr lvl="0"/>
            <a:endParaRPr lang="fr-FR"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568ADE0-48C6-4DCF-9796-A36FEE6FCC5A}"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5/28/2025</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r>
              <a:rPr lang="en-US" altLang="en-US" sz="1200" b="0" dirty="0">
                <a:solidFill>
                  <a:srgbClr val="898989"/>
                </a:solidFill>
                <a:latin typeface="Arial" panose="020B0604020202020204" pitchFamily="34" charset="0"/>
              </a:rPr>
              <a:t>/33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568ADE0-48C6-4DCF-9796-A36FEE6FCC5A}"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5/28/2025</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r>
              <a:rPr lang="en-US" altLang="en-US" sz="1200" b="0" dirty="0">
                <a:solidFill>
                  <a:srgbClr val="898989"/>
                </a:solidFill>
                <a:latin typeface="Arial" panose="020B0604020202020204" pitchFamily="34" charset="0"/>
              </a:rPr>
              <a:t>/33</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568ADE0-48C6-4DCF-9796-A36FEE6FCC5A}"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5/28/2025</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r>
              <a:rPr lang="en-US" altLang="en-US" sz="1200" b="0" dirty="0">
                <a:solidFill>
                  <a:srgbClr val="898989"/>
                </a:solidFill>
                <a:latin typeface="Arial" panose="020B0604020202020204" pitchFamily="34" charset="0"/>
              </a:rPr>
              <a:t>/33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anose="05000000000000000000" pitchFamily="2" charset="2"/>
              <a:buChar char="l"/>
              <a:defRPr>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568ADE0-48C6-4DCF-9796-A36FEE6FCC5A}"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5/28/2025</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r>
              <a:rPr lang="en-US" altLang="en-US" sz="1200" b="0" dirty="0">
                <a:solidFill>
                  <a:srgbClr val="898989"/>
                </a:solidFill>
                <a:latin typeface="Arial" panose="020B0604020202020204" pitchFamily="34" charset="0"/>
              </a:rPr>
              <a:t>/33</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568ADE0-48C6-4DCF-9796-A36FEE6FCC5A}"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5/28/2025</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r>
              <a:rPr lang="en-US" altLang="en-US" sz="1200" b="0" dirty="0">
                <a:solidFill>
                  <a:srgbClr val="898989"/>
                </a:solidFill>
                <a:latin typeface="Arial" panose="020B0604020202020204" pitchFamily="34" charset="0"/>
              </a:rPr>
              <a:t>/33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568ADE0-48C6-4DCF-9796-A36FEE6FCC5A}"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5/28/2025</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r>
              <a:rPr lang="en-US" altLang="en-US" sz="1200" b="0" dirty="0">
                <a:solidFill>
                  <a:srgbClr val="898989"/>
                </a:solidFill>
                <a:latin typeface="Arial" panose="020B0604020202020204" pitchFamily="34" charset="0"/>
              </a:rPr>
              <a:t>/33</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568ADE0-48C6-4DCF-9796-A36FEE6FCC5A}"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5/28/2025</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r>
              <a:rPr lang="en-US" altLang="en-US" sz="1200" b="0" dirty="0">
                <a:solidFill>
                  <a:srgbClr val="898989"/>
                </a:solidFill>
                <a:latin typeface="Arial" panose="020B0604020202020204" pitchFamily="34" charset="0"/>
              </a:rPr>
              <a:t>/33</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568ADE0-48C6-4DCF-9796-A36FEE6FCC5A}"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5/28/2025</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r>
              <a:rPr lang="en-US" altLang="en-US" sz="1200" b="0" dirty="0">
                <a:solidFill>
                  <a:srgbClr val="898989"/>
                </a:solidFill>
                <a:latin typeface="Arial" panose="020B0604020202020204" pitchFamily="34" charset="0"/>
              </a:rPr>
              <a:t>/33</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568ADE0-48C6-4DCF-9796-A36FEE6FCC5A}"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5/28/2025</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r>
              <a:rPr lang="en-US" altLang="en-US" sz="1200" b="0" dirty="0">
                <a:solidFill>
                  <a:srgbClr val="898989"/>
                </a:solidFill>
                <a:latin typeface="Arial" panose="020B0604020202020204" pitchFamily="34" charset="0"/>
              </a:rPr>
              <a:t>/33</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568ADE0-48C6-4DCF-9796-A36FEE6FCC5A}"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5/28/2025</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r>
              <a:rPr lang="en-US" altLang="en-US" sz="1200" b="0" dirty="0">
                <a:solidFill>
                  <a:srgbClr val="898989"/>
                </a:solidFill>
                <a:latin typeface="Arial" panose="020B0604020202020204" pitchFamily="34" charset="0"/>
              </a:rPr>
              <a:t>/33</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568ADE0-48C6-4DCF-9796-A36FEE6FCC5A}"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5/28/2025</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altLang="en-US" dirty="0">
                <a:latin typeface="Arial" panose="020B0604020202020204" pitchFamily="34" charset="0"/>
              </a:rPr>
              <a:t>‹#›</a:t>
            </a:fld>
            <a:r>
              <a:rPr lang="en-US" altLang="en-US" sz="1200" b="0" dirty="0">
                <a:solidFill>
                  <a:srgbClr val="898989"/>
                </a:solidFill>
                <a:latin typeface="Arial" panose="020B0604020202020204" pitchFamily="34" charset="0"/>
              </a:rPr>
              <a:t>/33</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lang="en-US" altLang="en-US" dirty="0"/>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b="0" smtClean="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568ADE0-48C6-4DCF-9796-A36FEE6FCC5A}"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5/28/2025</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3"/>
          </p:nvPr>
        </p:nvSpPr>
        <p:spPr>
          <a:xfrm>
            <a:off x="2895600" y="6356350"/>
            <a:ext cx="3352800" cy="365125"/>
          </a:xfrm>
          <a:prstGeom prst="rect">
            <a:avLst/>
          </a:prstGeom>
        </p:spPr>
        <p:txBody>
          <a:bodyPr vert="horz" wrap="square" lIns="91440" tIns="45720" rIns="91440" bIns="45720" numCol="1" anchor="ctr" anchorCtr="0" compatLnSpc="1"/>
          <a:lstStyle>
            <a:lvl1pPr algn="ctr" eaLnBrk="1" hangingPunct="1">
              <a:defRPr sz="1200" b="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Data Structures and Algorithms in Java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0">
                <a:solidFill>
                  <a:srgbClr val="898989"/>
                </a:solidFill>
              </a:defRPr>
            </a:lvl1pPr>
          </a:lstStyle>
          <a:p>
            <a:pPr lvl="0" eaLnBrk="1" hangingPunct="1">
              <a:buNone/>
            </a:pPr>
            <a:fld id="{9A0DB2DC-4C9A-4742-B13C-FB6460FD3503}" type="slidenum">
              <a:rPr lang="en-US" altLang="en-US" dirty="0">
                <a:latin typeface="Arial" panose="020B0604020202020204" pitchFamily="34" charset="0"/>
              </a:rPr>
              <a:t>‹#›</a:t>
            </a:fld>
            <a:r>
              <a:rPr lang="en-US" altLang="en-US" sz="1200" b="0" dirty="0">
                <a:solidFill>
                  <a:srgbClr val="898989"/>
                </a:solidFill>
                <a:latin typeface="Arial" panose="020B0604020202020204" pitchFamily="34" charset="0"/>
              </a:rPr>
              <a:t>/33</a:t>
            </a:r>
          </a:p>
        </p:txBody>
      </p:sp>
      <p:pic>
        <p:nvPicPr>
          <p:cNvPr id="1031" name="Picture 10" descr="logo05"/>
          <p:cNvPicPr>
            <a:picLocks noChangeAspect="1"/>
          </p:cNvPicPr>
          <p:nvPr userDrawn="1"/>
        </p:nvPicPr>
        <p:blipFill>
          <a:blip r:embed="rId13"/>
          <a:stretch>
            <a:fillRect/>
          </a:stretch>
        </p:blipFill>
        <p:spPr>
          <a:xfrm>
            <a:off x="0" y="0"/>
            <a:ext cx="1600200" cy="4762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customXml" Target="../ink/ink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07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1</a:t>
            </a:fld>
            <a:r>
              <a:rPr lang="en-US" altLang="en-US" sz="1200" dirty="0">
                <a:solidFill>
                  <a:srgbClr val="898989"/>
                </a:solidFill>
                <a:latin typeface="Arial" panose="020B0604020202020204" pitchFamily="34" charset="0"/>
              </a:rPr>
              <a:t>/33</a:t>
            </a:r>
          </a:p>
        </p:txBody>
      </p:sp>
      <p:sp>
        <p:nvSpPr>
          <p:cNvPr id="3076" name="Title 1"/>
          <p:cNvSpPr>
            <a:spLocks noGrp="1"/>
          </p:cNvSpPr>
          <p:nvPr>
            <p:ph type="ctrTitle"/>
          </p:nvPr>
        </p:nvSpPr>
        <p:spPr>
          <a:xfrm>
            <a:off x="533400" y="2590800"/>
            <a:ext cx="7620000" cy="762000"/>
          </a:xfrm>
        </p:spPr>
        <p:txBody>
          <a:bodyPr vert="horz" wrap="square" lIns="91440" tIns="45720" rIns="91440" bIns="45720" anchor="ctr" anchorCtr="0">
            <a:spAutoFit/>
          </a:bodyPr>
          <a:lstStyle>
            <a:lvl1pPr lvl="0">
              <a:buClrTx/>
              <a:buSzTx/>
              <a:buFontTx/>
              <a:defRPr/>
            </a:lvl1pPr>
          </a:lstStyle>
          <a:p>
            <a:pPr lvl="0" eaLnBrk="1" hangingPunct="1"/>
            <a:r>
              <a:rPr lang="en-US" altLang="en-US" b="1" dirty="0">
                <a:solidFill>
                  <a:schemeClr val="tx2"/>
                </a:solidFill>
                <a:latin typeface="Arial" panose="020B0604020202020204" pitchFamily="34" charset="0"/>
                <a:cs typeface="Arial" panose="020B0604020202020204" pitchFamily="34" charset="0"/>
              </a:rPr>
              <a:t> 4. Trees</a:t>
            </a:r>
            <a:endParaRPr lang="en-US" altLang="en-US" b="1" dirty="0">
              <a:solidFill>
                <a:schemeClr val="tx2"/>
              </a:solidFill>
            </a:endParaRPr>
          </a:p>
        </p:txBody>
      </p:sp>
      <p:sp>
        <p:nvSpPr>
          <p:cNvPr id="3077" name="Text Box 3"/>
          <p:cNvSpPr txBox="1"/>
          <p:nvPr/>
        </p:nvSpPr>
        <p:spPr>
          <a:xfrm>
            <a:off x="2819400" y="3429000"/>
            <a:ext cx="335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en-US" sz="3600" b="1" dirty="0">
                <a:solidFill>
                  <a:schemeClr val="hlink"/>
                </a:solidFill>
                <a:latin typeface="Arial" panose="020B0604020202020204" pitchFamily="34" charset="0"/>
              </a:rPr>
              <a:t>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1638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10</a:t>
            </a:fld>
            <a:r>
              <a:rPr lang="en-US" altLang="en-US" sz="1200" dirty="0">
                <a:solidFill>
                  <a:srgbClr val="898989"/>
                </a:solidFill>
                <a:latin typeface="Arial" panose="020B0604020202020204" pitchFamily="34" charset="0"/>
              </a:rPr>
              <a:t>/33</a:t>
            </a:r>
          </a:p>
        </p:txBody>
      </p:sp>
      <p:sp>
        <p:nvSpPr>
          <p:cNvPr id="16388" name="Rectangle 2"/>
          <p:cNvSpPr/>
          <p:nvPr/>
        </p:nvSpPr>
        <p:spPr>
          <a:xfrm>
            <a:off x="1219200" y="90488"/>
            <a:ext cx="8229600" cy="58102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b="1" dirty="0">
                <a:solidFill>
                  <a:srgbClr val="CC3300"/>
                </a:solidFill>
              </a:rPr>
              <a:t>Rotations on Binary Search Tree demo - 2</a:t>
            </a:r>
          </a:p>
        </p:txBody>
      </p:sp>
      <p:pic>
        <p:nvPicPr>
          <p:cNvPr id="16389" name="Picture 5"/>
          <p:cNvPicPr>
            <a:picLocks noChangeAspect="1"/>
          </p:cNvPicPr>
          <p:nvPr/>
        </p:nvPicPr>
        <p:blipFill>
          <a:blip r:embed="rId3"/>
          <a:srcRect l="33751" t="23659" r="8749" b="14999"/>
          <a:stretch>
            <a:fillRect/>
          </a:stretch>
        </p:blipFill>
        <p:spPr>
          <a:xfrm>
            <a:off x="76200" y="762000"/>
            <a:ext cx="9050338" cy="6034088"/>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altLang="en-US" sz="1200" b="0" dirty="0">
                <a:solidFill>
                  <a:srgbClr val="898989"/>
                </a:solidFill>
              </a:rPr>
              <a:t>11</a:t>
            </a:fld>
            <a:r>
              <a:rPr lang="en-US" altLang="en-US" sz="1200" b="0" dirty="0">
                <a:solidFill>
                  <a:srgbClr val="898989"/>
                </a:solidFill>
              </a:rPr>
              <a:t>/33</a:t>
            </a:r>
          </a:p>
        </p:txBody>
      </p:sp>
      <p:grpSp>
        <p:nvGrpSpPr>
          <p:cNvPr id="18437" name="Group 6"/>
          <p:cNvGrpSpPr/>
          <p:nvPr/>
        </p:nvGrpSpPr>
        <p:grpSpPr>
          <a:xfrm>
            <a:off x="228600" y="1625600"/>
            <a:ext cx="3724275" cy="4603750"/>
            <a:chOff x="3657600" y="1662641"/>
            <a:chExt cx="3724275" cy="4602693"/>
          </a:xfrm>
        </p:grpSpPr>
        <p:pic>
          <p:nvPicPr>
            <p:cNvPr id="18442" name="Picture 4"/>
            <p:cNvPicPr>
              <a:picLocks noChangeAspect="1"/>
            </p:cNvPicPr>
            <p:nvPr/>
          </p:nvPicPr>
          <p:blipFill>
            <a:blip r:embed="rId2"/>
            <a:stretch>
              <a:fillRect/>
            </a:stretch>
          </p:blipFill>
          <p:spPr>
            <a:xfrm>
              <a:off x="3657600" y="1981200"/>
              <a:ext cx="3352800" cy="4284134"/>
            </a:xfrm>
            <a:prstGeom prst="rect">
              <a:avLst/>
            </a:prstGeom>
            <a:noFill/>
            <a:ln w="9525">
              <a:noFill/>
            </a:ln>
          </p:spPr>
        </p:pic>
        <p:sp>
          <p:nvSpPr>
            <p:cNvPr id="6" name="Rectangle 5"/>
            <p:cNvSpPr/>
            <p:nvPr/>
          </p:nvSpPr>
          <p:spPr>
            <a:xfrm>
              <a:off x="5857875" y="1662641"/>
              <a:ext cx="1524000"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400" b="1" i="0" u="none" strike="noStrike" kern="1200" cap="none" spc="0" normalizeH="0" baseline="0" noProof="0">
                <a:ln>
                  <a:noFill/>
                </a:ln>
                <a:solidFill>
                  <a:schemeClr val="lt1"/>
                </a:solidFill>
                <a:effectLst/>
                <a:uLnTx/>
                <a:uFillTx/>
                <a:latin typeface="+mn-lt"/>
                <a:ea typeface="+mn-ea"/>
                <a:cs typeface="+mn-cs"/>
              </a:endParaRPr>
            </a:p>
          </p:txBody>
        </p:sp>
      </p:grpSp>
      <p:sp>
        <p:nvSpPr>
          <p:cNvPr id="18438" name="Rectangle 3"/>
          <p:cNvSpPr txBox="1"/>
          <p:nvPr/>
        </p:nvSpPr>
        <p:spPr>
          <a:xfrm>
            <a:off x="914400" y="628650"/>
            <a:ext cx="8229600" cy="14716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19405" lvl="0" indent="-319405" eaLnBrk="1" hangingPunct="1"/>
            <a:r>
              <a:rPr lang="en-US" altLang="en-US" sz="2800" dirty="0"/>
              <a:t>Find balance factor of every node</a:t>
            </a:r>
          </a:p>
          <a:p>
            <a:pPr marL="319405" lvl="0" indent="-319405" eaLnBrk="1" hangingPunct="1"/>
            <a:r>
              <a:rPr lang="en-US" altLang="en-US" sz="2800" dirty="0"/>
              <a:t>If there is any unbalanced node, using rotation approaches to convert it into balanced tree</a:t>
            </a:r>
            <a:endParaRPr lang="en-US" altLang="en-US" sz="2800" b="1" dirty="0"/>
          </a:p>
        </p:txBody>
      </p:sp>
      <p:grpSp>
        <p:nvGrpSpPr>
          <p:cNvPr id="18439" name="Group 11"/>
          <p:cNvGrpSpPr/>
          <p:nvPr/>
        </p:nvGrpSpPr>
        <p:grpSpPr>
          <a:xfrm>
            <a:off x="4781550" y="2100263"/>
            <a:ext cx="4057650" cy="4562475"/>
            <a:chOff x="4781550" y="2100307"/>
            <a:chExt cx="4057804" cy="4561778"/>
          </a:xfrm>
        </p:grpSpPr>
        <p:pic>
          <p:nvPicPr>
            <p:cNvPr id="18440" name="Picture 9"/>
            <p:cNvPicPr>
              <a:picLocks noChangeAspect="1"/>
            </p:cNvPicPr>
            <p:nvPr/>
          </p:nvPicPr>
          <p:blipFill>
            <a:blip r:embed="rId3"/>
            <a:stretch>
              <a:fillRect/>
            </a:stretch>
          </p:blipFill>
          <p:spPr>
            <a:xfrm>
              <a:off x="5029200" y="2227792"/>
              <a:ext cx="3810154" cy="4434293"/>
            </a:xfrm>
            <a:prstGeom prst="rect">
              <a:avLst/>
            </a:prstGeom>
            <a:noFill/>
            <a:ln w="9525">
              <a:noFill/>
            </a:ln>
          </p:spPr>
        </p:pic>
        <p:sp>
          <p:nvSpPr>
            <p:cNvPr id="11" name="Rectangle 10"/>
            <p:cNvSpPr/>
            <p:nvPr/>
          </p:nvSpPr>
          <p:spPr>
            <a:xfrm>
              <a:off x="4781550" y="2100307"/>
              <a:ext cx="2133600" cy="5666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4400" b="1"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19459"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12</a:t>
            </a:fld>
            <a:r>
              <a:rPr lang="en-US" altLang="en-US" sz="1200" dirty="0">
                <a:solidFill>
                  <a:srgbClr val="898989"/>
                </a:solidFill>
                <a:latin typeface="Arial" panose="020B0604020202020204" pitchFamily="34" charset="0"/>
              </a:rPr>
              <a:t>/33</a:t>
            </a:r>
          </a:p>
        </p:txBody>
      </p:sp>
      <p:sp>
        <p:nvSpPr>
          <p:cNvPr id="19460" name="Rectangle 2"/>
          <p:cNvSpPr>
            <a:spLocks noGrp="1"/>
          </p:cNvSpPr>
          <p:nvPr>
            <p:ph type="title"/>
          </p:nvPr>
        </p:nvSpPr>
        <p:spPr>
          <a:xfrm>
            <a:off x="917575" y="517525"/>
            <a:ext cx="6778625" cy="701675"/>
          </a:xfrm>
        </p:spPr>
        <p:txBody>
          <a:bodyPr vert="horz" wrap="square" lIns="91440" tIns="45720" rIns="91440" bIns="45720" anchor="ctr" anchorCtr="0">
            <a:spAutoFit/>
          </a:bodyPr>
          <a:lstStyle/>
          <a:p>
            <a:pPr eaLnBrk="1" hangingPunct="1"/>
            <a:r>
              <a:rPr lang="en-US" altLang="en-US" sz="4000" b="1" dirty="0">
                <a:solidFill>
                  <a:srgbClr val="CC3300"/>
                </a:solidFill>
              </a:rPr>
              <a:t>AVL Trees</a:t>
            </a:r>
          </a:p>
        </p:txBody>
      </p:sp>
      <p:sp>
        <p:nvSpPr>
          <p:cNvPr id="19461" name="Rectangle 3"/>
          <p:cNvSpPr>
            <a:spLocks noGrp="1"/>
          </p:cNvSpPr>
          <p:nvPr>
            <p:ph sz="quarter" idx="1"/>
          </p:nvPr>
        </p:nvSpPr>
        <p:spPr>
          <a:xfrm>
            <a:off x="457200" y="1395413"/>
            <a:ext cx="8229600" cy="946150"/>
          </a:xfrm>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eaLnBrk="1" hangingPunct="1"/>
            <a:r>
              <a:rPr lang="en-US" altLang="en-US" sz="2800" dirty="0"/>
              <a:t>An </a:t>
            </a:r>
            <a:r>
              <a:rPr lang="en-US" altLang="en-US" sz="2800" b="1" dirty="0"/>
              <a:t>AVL tree</a:t>
            </a:r>
            <a:r>
              <a:rPr lang="en-US" altLang="en-US" sz="2800" i="1" dirty="0"/>
              <a:t> (by </a:t>
            </a:r>
            <a:r>
              <a:rPr lang="en-US" altLang="en-US" sz="2800" i="1" dirty="0">
                <a:solidFill>
                  <a:schemeClr val="accent2"/>
                </a:solidFill>
              </a:rPr>
              <a:t>A</a:t>
            </a:r>
            <a:r>
              <a:rPr lang="en-US" altLang="en-US" sz="2800" i="1" dirty="0"/>
              <a:t>delson </a:t>
            </a:r>
            <a:r>
              <a:rPr lang="en-US" altLang="en-US" sz="2800" i="1" dirty="0">
                <a:solidFill>
                  <a:schemeClr val="accent2"/>
                </a:solidFill>
              </a:rPr>
              <a:t>V</a:t>
            </a:r>
            <a:r>
              <a:rPr lang="en-US" altLang="en-US" sz="2800" i="1" dirty="0"/>
              <a:t>elskii, </a:t>
            </a:r>
            <a:r>
              <a:rPr lang="en-US" altLang="en-US" sz="2800" i="1" dirty="0">
                <a:solidFill>
                  <a:schemeClr val="accent2"/>
                </a:solidFill>
              </a:rPr>
              <a:t>L</a:t>
            </a:r>
            <a:r>
              <a:rPr lang="en-US" altLang="en-US" sz="2800" i="1" dirty="0"/>
              <a:t>andis) </a:t>
            </a:r>
            <a:r>
              <a:rPr lang="en-US" altLang="en-US" sz="2800" dirty="0"/>
              <a:t>is a height-balanced binary search tree.</a:t>
            </a:r>
            <a:endParaRPr lang="en-US" altLang="en-US" sz="2800" b="1" dirty="0"/>
          </a:p>
        </p:txBody>
      </p:sp>
      <p:pic>
        <p:nvPicPr>
          <p:cNvPr id="19462" name="Picture 4"/>
          <p:cNvPicPr>
            <a:picLocks noChangeAspect="1"/>
          </p:cNvPicPr>
          <p:nvPr/>
        </p:nvPicPr>
        <p:blipFill>
          <a:blip r:embed="rId3"/>
          <a:stretch>
            <a:fillRect/>
          </a:stretch>
        </p:blipFill>
        <p:spPr>
          <a:xfrm>
            <a:off x="914400" y="2843213"/>
            <a:ext cx="6102350" cy="2438400"/>
          </a:xfrm>
          <a:prstGeom prst="rect">
            <a:avLst/>
          </a:prstGeom>
          <a:noFill/>
          <a:ln w="9525">
            <a:noFill/>
          </a:ln>
        </p:spPr>
      </p:pic>
      <p:sp>
        <p:nvSpPr>
          <p:cNvPr id="6" name="Line Callout 1 (Accent Bar) 5"/>
          <p:cNvSpPr/>
          <p:nvPr/>
        </p:nvSpPr>
        <p:spPr bwMode="auto">
          <a:xfrm>
            <a:off x="2679700" y="5360988"/>
            <a:ext cx="4337050" cy="914400"/>
          </a:xfrm>
          <a:prstGeom prst="accentCallout1">
            <a:avLst>
              <a:gd name="adj1" fmla="val 6753"/>
              <a:gd name="adj2" fmla="val -611"/>
              <a:gd name="adj3" fmla="val -100726"/>
              <a:gd name="adj4" fmla="val 19073"/>
            </a:avLst>
          </a:prstGeom>
          <a:solidFill>
            <a:schemeClr val="accent1"/>
          </a:solidFill>
          <a:ln w="19050" algn="ctr">
            <a:solidFill>
              <a:srgbClr val="B05C05"/>
            </a:solidFill>
            <a:miter lim="800000"/>
          </a:ln>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lt1"/>
                </a:solidFill>
                <a:effectLst/>
                <a:uLnTx/>
                <a:uFillTx/>
                <a:latin typeface="+mn-lt"/>
                <a:ea typeface="+mn-ea"/>
                <a:cs typeface="+mn-cs"/>
              </a:rPr>
              <a:t>Balance factor = height(right)- height(left)</a:t>
            </a:r>
          </a:p>
        </p:txBody>
      </p:sp>
      <p:sp>
        <p:nvSpPr>
          <p:cNvPr id="19464" name="Rectangle 6"/>
          <p:cNvSpPr/>
          <p:nvPr/>
        </p:nvSpPr>
        <p:spPr>
          <a:xfrm>
            <a:off x="2913063" y="2436813"/>
            <a:ext cx="2105025"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400" b="1" dirty="0">
                <a:latin typeface="Arial" panose="020B0604020202020204" pitchFamily="34" charset="0"/>
              </a:rPr>
              <a:t>Examples of AVL trees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2150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13</a:t>
            </a:fld>
            <a:r>
              <a:rPr lang="en-US" altLang="en-US" sz="1200" dirty="0">
                <a:solidFill>
                  <a:srgbClr val="898989"/>
                </a:solidFill>
                <a:latin typeface="Arial" panose="020B0604020202020204" pitchFamily="34" charset="0"/>
              </a:rPr>
              <a:t>/33</a:t>
            </a:r>
          </a:p>
        </p:txBody>
      </p:sp>
      <p:sp>
        <p:nvSpPr>
          <p:cNvPr id="21508" name="Rectangle 3"/>
          <p:cNvSpPr>
            <a:spLocks noGrp="1"/>
          </p:cNvSpPr>
          <p:nvPr>
            <p:ph sz="quarter" idx="1"/>
          </p:nvPr>
        </p:nvSpPr>
        <p:spPr>
          <a:xfrm>
            <a:off x="228600" y="1066800"/>
            <a:ext cx="8534400" cy="5421630"/>
          </a:xfrm>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a:r>
              <a:rPr lang="en-US" altLang="en-US" sz="2200" b="1" dirty="0"/>
              <a:t>Insert a node as in a binary search tree.</a:t>
            </a:r>
          </a:p>
          <a:p>
            <a:pPr marL="319405" lvl="0" indent="-319405"/>
            <a:r>
              <a:rPr lang="en-US" altLang="en-US" sz="2200" b="1" dirty="0">
                <a:solidFill>
                  <a:srgbClr val="211CE2"/>
                </a:solidFill>
              </a:rPr>
              <a:t>Recalculate balance factor</a:t>
            </a:r>
            <a:r>
              <a:rPr lang="en-US" altLang="en-US" sz="2200" b="1" dirty="0"/>
              <a:t> of nodes </a:t>
            </a:r>
            <a:r>
              <a:rPr lang="en-US" altLang="en-US" sz="2200" b="1" dirty="0">
                <a:solidFill>
                  <a:srgbClr val="FF0000"/>
                </a:solidFill>
              </a:rPr>
              <a:t>from the inserted node back to the root</a:t>
            </a:r>
            <a:r>
              <a:rPr lang="en-US" altLang="en-US" sz="2200" dirty="0"/>
              <a:t>.</a:t>
            </a:r>
          </a:p>
          <a:p>
            <a:pPr lvl="1"/>
            <a:r>
              <a:rPr lang="en-US" altLang="en-US" dirty="0"/>
              <a:t>If there is </a:t>
            </a:r>
            <a:r>
              <a:rPr lang="en-US" altLang="en-US" dirty="0">
                <a:solidFill>
                  <a:srgbClr val="211CE2"/>
                </a:solidFill>
              </a:rPr>
              <a:t>no unbalanced node</a:t>
            </a:r>
            <a:r>
              <a:rPr lang="en-US" altLang="en-US" dirty="0"/>
              <a:t> (which means that no balance factors -2 or 2)  in the tree then </a:t>
            </a:r>
            <a:r>
              <a:rPr lang="en-US" altLang="en-US" dirty="0">
                <a:solidFill>
                  <a:srgbClr val="211CE2"/>
                </a:solidFill>
              </a:rPr>
              <a:t>stop</a:t>
            </a:r>
            <a:r>
              <a:rPr lang="en-US" altLang="en-US" dirty="0"/>
              <a:t>.</a:t>
            </a:r>
          </a:p>
          <a:p>
            <a:pPr lvl="1"/>
            <a:r>
              <a:rPr lang="en-US" altLang="en-US" dirty="0"/>
              <a:t>If we </a:t>
            </a:r>
            <a:r>
              <a:rPr lang="en-US" altLang="en-US" dirty="0">
                <a:solidFill>
                  <a:srgbClr val="FF0000"/>
                </a:solidFill>
              </a:rPr>
              <a:t>found the first node p</a:t>
            </a:r>
            <a:r>
              <a:rPr lang="en-US" altLang="en-US" dirty="0"/>
              <a:t> whose </a:t>
            </a:r>
            <a:r>
              <a:rPr lang="en-US" altLang="en-US" dirty="0">
                <a:solidFill>
                  <a:srgbClr val="FF0000"/>
                </a:solidFill>
              </a:rPr>
              <a:t>balance factor is 2 or -2</a:t>
            </a:r>
            <a:r>
              <a:rPr lang="en-US" altLang="en-US" dirty="0"/>
              <a:t> then we should </a:t>
            </a:r>
            <a:r>
              <a:rPr lang="en-US" altLang="en-US" dirty="0">
                <a:solidFill>
                  <a:srgbClr val="FF0000"/>
                </a:solidFill>
              </a:rPr>
              <a:t>rotate</a:t>
            </a:r>
            <a:r>
              <a:rPr lang="en-US" altLang="en-US" dirty="0"/>
              <a:t> p about his son. If  p's  and his son's balance factors have the same sign, then only single rotation should be done. If the signs of  p  and  q  are different then double rotation should be done: at first  q  is  rotated, and then p. </a:t>
            </a:r>
          </a:p>
          <a:p>
            <a:pPr lvl="1">
              <a:buNone/>
            </a:pPr>
            <a:r>
              <a:rPr lang="en-US" altLang="en-US" dirty="0"/>
              <a:t>	Rotation rule: for left unbalane the right rotation should be used and vice versa.</a:t>
            </a:r>
          </a:p>
          <a:p>
            <a:pPr lvl="1"/>
            <a:r>
              <a:rPr lang="en-US" altLang="en-US" dirty="0"/>
              <a:t>It can be proved that for insertion, at most one rotation (single or double) should be done. That is because the height of the node to be rotated after rotation is exactly the same as its' height before inserting a new key, thus the heights of all </a:t>
            </a:r>
            <a:r>
              <a:rPr lang="en-US" altLang="en-US" b="1" dirty="0">
                <a:cs typeface="Arial" panose="020B0604020202020204" pitchFamily="34" charset="0"/>
              </a:rPr>
              <a:t>ancestors of p are unchanged.</a:t>
            </a:r>
            <a:r>
              <a:rPr lang="en-US" altLang="en-US" dirty="0"/>
              <a:t> </a:t>
            </a:r>
          </a:p>
        </p:txBody>
      </p:sp>
      <p:sp>
        <p:nvSpPr>
          <p:cNvPr id="21509" name="Title 1"/>
          <p:cNvSpPr/>
          <p:nvPr/>
        </p:nvSpPr>
        <p:spPr>
          <a:xfrm>
            <a:off x="533400" y="334963"/>
            <a:ext cx="8229600" cy="6413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3600" b="1" dirty="0">
                <a:solidFill>
                  <a:srgbClr val="CC3300"/>
                </a:solidFill>
              </a:rPr>
              <a:t>Insertion algorithm in an AVL Tree</a:t>
            </a:r>
            <a:endParaRPr lang="en-US" altLang="en-US" sz="3600" b="1" i="1" dirty="0">
              <a:solidFill>
                <a:srgbClr val="CC33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2355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14</a:t>
            </a:fld>
            <a:r>
              <a:rPr lang="en-US" altLang="en-US" sz="1200" dirty="0">
                <a:solidFill>
                  <a:srgbClr val="898989"/>
                </a:solidFill>
                <a:latin typeface="Arial" panose="020B0604020202020204" pitchFamily="34" charset="0"/>
              </a:rPr>
              <a:t>/33</a:t>
            </a:r>
          </a:p>
        </p:txBody>
      </p:sp>
      <p:sp>
        <p:nvSpPr>
          <p:cNvPr id="23556" name="Text Box 3"/>
          <p:cNvSpPr txBox="1"/>
          <p:nvPr/>
        </p:nvSpPr>
        <p:spPr>
          <a:xfrm>
            <a:off x="1905000" y="5486400"/>
            <a:ext cx="5202238"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b="1" dirty="0">
                <a:latin typeface="Arial" panose="020B0604020202020204" pitchFamily="34" charset="0"/>
              </a:rPr>
              <a:t>Balancing a tree after insertion the key 54</a:t>
            </a:r>
          </a:p>
        </p:txBody>
      </p:sp>
      <p:sp>
        <p:nvSpPr>
          <p:cNvPr id="23557" name="Title 1"/>
          <p:cNvSpPr/>
          <p:nvPr/>
        </p:nvSpPr>
        <p:spPr>
          <a:xfrm>
            <a:off x="558800" y="495300"/>
            <a:ext cx="8229600"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Insertion in an AVL Tree demo</a:t>
            </a:r>
            <a:endParaRPr lang="en-US" altLang="en-US" sz="4000" b="1" i="1" dirty="0">
              <a:solidFill>
                <a:srgbClr val="CC3300"/>
              </a:solidFill>
            </a:endParaRPr>
          </a:p>
        </p:txBody>
      </p:sp>
      <p:pic>
        <p:nvPicPr>
          <p:cNvPr id="23558" name="Picture 9"/>
          <p:cNvPicPr>
            <a:picLocks noChangeAspect="1"/>
          </p:cNvPicPr>
          <p:nvPr/>
        </p:nvPicPr>
        <p:blipFill>
          <a:blip r:embed="rId2"/>
          <a:srcRect l="35001" t="24001" r="10625" b="41000"/>
          <a:stretch>
            <a:fillRect/>
          </a:stretch>
        </p:blipFill>
        <p:spPr>
          <a:xfrm>
            <a:off x="152400" y="1366838"/>
            <a:ext cx="8915400" cy="3586162"/>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24579"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15</a:t>
            </a:fld>
            <a:r>
              <a:rPr lang="en-US" altLang="en-US" sz="1200" dirty="0">
                <a:solidFill>
                  <a:srgbClr val="898989"/>
                </a:solidFill>
                <a:latin typeface="Arial" panose="020B0604020202020204" pitchFamily="34" charset="0"/>
              </a:rPr>
              <a:t>/33</a:t>
            </a:r>
          </a:p>
        </p:txBody>
      </p:sp>
      <p:sp>
        <p:nvSpPr>
          <p:cNvPr id="24580" name="Rectangle 3"/>
          <p:cNvSpPr>
            <a:spLocks noGrp="1"/>
          </p:cNvSpPr>
          <p:nvPr>
            <p:ph sz="quarter" idx="1"/>
          </p:nvPr>
        </p:nvSpPr>
        <p:spPr>
          <a:xfrm>
            <a:off x="228600" y="981075"/>
            <a:ext cx="8686800" cy="5729605"/>
          </a:xfrm>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a:r>
              <a:rPr lang="en-US" altLang="en-US" sz="2200" b="1" dirty="0"/>
              <a:t>Delete a node as in a binary search tree.</a:t>
            </a:r>
          </a:p>
          <a:p>
            <a:pPr marL="319405" lvl="0" indent="-319405"/>
            <a:r>
              <a:rPr lang="en-US" altLang="en-US" sz="2200" b="1" dirty="0">
                <a:solidFill>
                  <a:srgbClr val="141EDD"/>
                </a:solidFill>
              </a:rPr>
              <a:t>Recalculate balance factor </a:t>
            </a:r>
            <a:r>
              <a:rPr lang="en-US" altLang="en-US" sz="2200" b="1" dirty="0"/>
              <a:t>of nodes </a:t>
            </a:r>
            <a:r>
              <a:rPr lang="en-US" altLang="en-US" sz="2200" b="1" dirty="0">
                <a:solidFill>
                  <a:srgbClr val="FF0000"/>
                </a:solidFill>
              </a:rPr>
              <a:t>from the deleted node back to the root</a:t>
            </a:r>
            <a:r>
              <a:rPr lang="en-US" altLang="en-US" sz="2200" b="1" dirty="0"/>
              <a:t>.</a:t>
            </a:r>
          </a:p>
          <a:p>
            <a:pPr lvl="1"/>
            <a:r>
              <a:rPr lang="en-US" altLang="en-US" dirty="0"/>
              <a:t>If there is no unbalanced node (which means that no balance factors -2 or 2)  in the tree then stop.</a:t>
            </a:r>
          </a:p>
          <a:p>
            <a:pPr lvl="1"/>
            <a:r>
              <a:rPr lang="en-US" altLang="en-US" dirty="0"/>
              <a:t>If we </a:t>
            </a:r>
            <a:r>
              <a:rPr lang="en-US" altLang="en-US" dirty="0">
                <a:solidFill>
                  <a:srgbClr val="FF0000"/>
                </a:solidFill>
              </a:rPr>
              <a:t>found the first node p</a:t>
            </a:r>
            <a:r>
              <a:rPr lang="en-US" altLang="en-US" dirty="0"/>
              <a:t> whose </a:t>
            </a:r>
            <a:r>
              <a:rPr lang="en-US" altLang="en-US" dirty="0">
                <a:solidFill>
                  <a:srgbClr val="FF0000"/>
                </a:solidFill>
              </a:rPr>
              <a:t>balance factor is 2 or -2 </a:t>
            </a:r>
            <a:r>
              <a:rPr lang="en-US" altLang="en-US" dirty="0"/>
              <a:t>then we should </a:t>
            </a:r>
            <a:r>
              <a:rPr lang="en-US" altLang="en-US" dirty="0">
                <a:solidFill>
                  <a:srgbClr val="FF0000"/>
                </a:solidFill>
              </a:rPr>
              <a:t>rotate </a:t>
            </a:r>
            <a:r>
              <a:rPr lang="en-US" altLang="en-US" dirty="0"/>
              <a:t>  p  about his son. If  p's  and his son's balance factors have the same sign, then only single rotation should be done. If the signs of  p  and  q  are different then double rotation should be done: at first  q  is  rotated, and then p. </a:t>
            </a:r>
          </a:p>
          <a:p>
            <a:pPr lvl="1">
              <a:buNone/>
            </a:pPr>
            <a:r>
              <a:rPr lang="en-US" altLang="en-US" dirty="0"/>
              <a:t>	Rotation rule: for left unbalane the right rotation should be used and vice versa.</a:t>
            </a:r>
          </a:p>
          <a:p>
            <a:pPr lvl="1"/>
            <a:r>
              <a:rPr lang="en-US" altLang="en-US" dirty="0"/>
              <a:t>It can be proved that not the same as the case of insertion, in deletion the height of the rotated node p may be shorter by 1, thus it may causes the heights of p's ancestors shorter. Thus we should continue to balance until the height of rotated node is unchanged, and sometimes we do this to the root. </a:t>
            </a:r>
          </a:p>
        </p:txBody>
      </p:sp>
      <p:sp>
        <p:nvSpPr>
          <p:cNvPr id="24581" name="Title 1"/>
          <p:cNvSpPr/>
          <p:nvPr/>
        </p:nvSpPr>
        <p:spPr>
          <a:xfrm>
            <a:off x="609600" y="228600"/>
            <a:ext cx="8229600" cy="6413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3600" b="1" dirty="0">
                <a:solidFill>
                  <a:srgbClr val="CC3300"/>
                </a:solidFill>
              </a:rPr>
              <a:t>Deletion algorithm in an AVL Tree</a:t>
            </a:r>
            <a:endParaRPr lang="en-US" altLang="en-US" sz="3600" b="1" i="1" dirty="0">
              <a:solidFill>
                <a:srgbClr val="CC33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2662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16</a:t>
            </a:fld>
            <a:r>
              <a:rPr lang="en-US" altLang="en-US" sz="1200" dirty="0">
                <a:solidFill>
                  <a:srgbClr val="898989"/>
                </a:solidFill>
                <a:latin typeface="Arial" panose="020B0604020202020204" pitchFamily="34" charset="0"/>
              </a:rPr>
              <a:t>/33</a:t>
            </a:r>
          </a:p>
        </p:txBody>
      </p:sp>
      <p:sp>
        <p:nvSpPr>
          <p:cNvPr id="26628" name="Text Box 3"/>
          <p:cNvSpPr txBox="1"/>
          <p:nvPr/>
        </p:nvSpPr>
        <p:spPr>
          <a:xfrm>
            <a:off x="1600200" y="5334000"/>
            <a:ext cx="6135688"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b="1" dirty="0">
                <a:latin typeface="Arial" panose="020B0604020202020204" pitchFamily="34" charset="0"/>
              </a:rPr>
              <a:t>Rebalancing an AVL tree after deleting the key 32</a:t>
            </a:r>
          </a:p>
        </p:txBody>
      </p:sp>
      <p:sp>
        <p:nvSpPr>
          <p:cNvPr id="26629" name="Title 1"/>
          <p:cNvSpPr/>
          <p:nvPr/>
        </p:nvSpPr>
        <p:spPr>
          <a:xfrm>
            <a:off x="558800" y="517525"/>
            <a:ext cx="8229600"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Deletion in an AVL Tree demo</a:t>
            </a:r>
            <a:endParaRPr lang="en-US" altLang="en-US" sz="4000" b="1" i="1" dirty="0">
              <a:solidFill>
                <a:srgbClr val="CC3300"/>
              </a:solidFill>
            </a:endParaRPr>
          </a:p>
        </p:txBody>
      </p:sp>
      <p:pic>
        <p:nvPicPr>
          <p:cNvPr id="26630" name="Picture 8"/>
          <p:cNvPicPr>
            <a:picLocks noChangeAspect="1"/>
          </p:cNvPicPr>
          <p:nvPr/>
        </p:nvPicPr>
        <p:blipFill>
          <a:blip r:embed="rId2"/>
          <a:srcRect l="30624" t="12000" r="10001" b="55000"/>
          <a:stretch>
            <a:fillRect/>
          </a:stretch>
        </p:blipFill>
        <p:spPr>
          <a:xfrm>
            <a:off x="304800" y="1760538"/>
            <a:ext cx="8534400" cy="2963862"/>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2765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17</a:t>
            </a:fld>
            <a:r>
              <a:rPr lang="en-US" altLang="en-US" sz="1200" dirty="0">
                <a:solidFill>
                  <a:srgbClr val="898989"/>
                </a:solidFill>
                <a:latin typeface="Arial" panose="020B0604020202020204" pitchFamily="34" charset="0"/>
              </a:rPr>
              <a:t>/33</a:t>
            </a:r>
          </a:p>
        </p:txBody>
      </p:sp>
      <p:sp>
        <p:nvSpPr>
          <p:cNvPr id="27652" name="Rectangle 2"/>
          <p:cNvSpPr>
            <a:spLocks noGrp="1"/>
          </p:cNvSpPr>
          <p:nvPr>
            <p:ph type="title"/>
          </p:nvPr>
        </p:nvSpPr>
        <p:spPr>
          <a:xfrm>
            <a:off x="2819400" y="76200"/>
            <a:ext cx="6245225" cy="701675"/>
          </a:xfrm>
        </p:spPr>
        <p:txBody>
          <a:bodyPr vert="horz" wrap="square" lIns="91440" tIns="45720" rIns="91440" bIns="45720" anchor="ctr" anchorCtr="0">
            <a:spAutoFit/>
          </a:bodyPr>
          <a:lstStyle/>
          <a:p>
            <a:pPr eaLnBrk="1" hangingPunct="1"/>
            <a:r>
              <a:rPr lang="en-US" altLang="en-US" sz="4000" b="1" dirty="0">
                <a:solidFill>
                  <a:srgbClr val="CC3300"/>
                </a:solidFill>
              </a:rPr>
              <a:t>Heaps - 1</a:t>
            </a:r>
          </a:p>
        </p:txBody>
      </p:sp>
      <p:sp>
        <p:nvSpPr>
          <p:cNvPr id="27653" name="Rectangle 3"/>
          <p:cNvSpPr>
            <a:spLocks noGrp="1"/>
          </p:cNvSpPr>
          <p:nvPr>
            <p:ph sz="quarter" idx="1"/>
          </p:nvPr>
        </p:nvSpPr>
        <p:spPr>
          <a:xfrm>
            <a:off x="304800" y="685800"/>
            <a:ext cx="4495800" cy="4244975"/>
          </a:xfrm>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eaLnBrk="1" hangingPunct="1"/>
            <a:r>
              <a:rPr lang="en-US" altLang="en-US" sz="2200" dirty="0"/>
              <a:t>A particular kind of binary tree, called a </a:t>
            </a:r>
            <a:r>
              <a:rPr lang="en-US" altLang="en-US" sz="2200" b="1" dirty="0"/>
              <a:t>heap</a:t>
            </a:r>
            <a:r>
              <a:rPr lang="en-US" altLang="en-US" sz="2200" i="1" dirty="0"/>
              <a:t>, </a:t>
            </a:r>
            <a:r>
              <a:rPr lang="en-US" altLang="en-US" sz="2200" dirty="0"/>
              <a:t>has two properties:</a:t>
            </a:r>
          </a:p>
          <a:p>
            <a:pPr marL="640080" lvl="1" indent="-273050" eaLnBrk="1" hangingPunct="1"/>
            <a:r>
              <a:rPr lang="en-US" altLang="en-US" sz="2200" dirty="0"/>
              <a:t>The value of each node is greater than or </a:t>
            </a:r>
            <a:br>
              <a:rPr lang="en-US" altLang="en-US" sz="2200" dirty="0"/>
            </a:br>
            <a:r>
              <a:rPr lang="en-US" altLang="en-US" sz="2200" dirty="0"/>
              <a:t>equal to the values stored in each of its children</a:t>
            </a:r>
          </a:p>
          <a:p>
            <a:pPr marL="640080" lvl="1" indent="-273050" eaLnBrk="1" hangingPunct="1"/>
            <a:r>
              <a:rPr lang="en-US" altLang="en-US" sz="2200" dirty="0"/>
              <a:t>The tree is </a:t>
            </a:r>
            <a:r>
              <a:rPr lang="en-US" altLang="en-US" sz="2200" b="1" dirty="0"/>
              <a:t>nearly complete</a:t>
            </a:r>
            <a:r>
              <a:rPr lang="en-US" altLang="en-US" sz="2200" dirty="0"/>
              <a:t>, i.e. it is perfectly balanced, and the leaves in the last level are all in the leftmost positions</a:t>
            </a:r>
          </a:p>
        </p:txBody>
      </p:sp>
      <p:sp>
        <p:nvSpPr>
          <p:cNvPr id="27654"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en-US" sz="1200" b="1" dirty="0">
                <a:solidFill>
                  <a:srgbClr val="FFFFFF"/>
                </a:solidFill>
                <a:latin typeface="Arial" panose="020B0604020202020204" pitchFamily="34" charset="0"/>
              </a:rPr>
              <a:t>17</a:t>
            </a:fld>
            <a:endParaRPr lang="en-US" altLang="en-US" sz="1200" b="1" dirty="0">
              <a:solidFill>
                <a:srgbClr val="FFFFFF"/>
              </a:solidFill>
              <a:latin typeface="Arial" panose="020B0604020202020204" pitchFamily="34" charset="0"/>
            </a:endParaRPr>
          </a:p>
        </p:txBody>
      </p:sp>
      <p:pic>
        <p:nvPicPr>
          <p:cNvPr id="27655" name="Picture 6"/>
          <p:cNvPicPr>
            <a:picLocks noChangeAspect="1"/>
          </p:cNvPicPr>
          <p:nvPr/>
        </p:nvPicPr>
        <p:blipFill>
          <a:blip r:embed="rId2"/>
          <a:srcRect l="38889" t="30000" r="44284" b="51538"/>
          <a:stretch>
            <a:fillRect/>
          </a:stretch>
        </p:blipFill>
        <p:spPr>
          <a:xfrm>
            <a:off x="4724400" y="1447800"/>
            <a:ext cx="3962400" cy="2717800"/>
          </a:xfrm>
          <a:prstGeom prst="rect">
            <a:avLst/>
          </a:prstGeom>
          <a:noFill/>
          <a:ln w="9525">
            <a:noFill/>
          </a:ln>
        </p:spPr>
      </p:pic>
      <p:sp>
        <p:nvSpPr>
          <p:cNvPr id="27656" name="Rectangle 3"/>
          <p:cNvSpPr/>
          <p:nvPr/>
        </p:nvSpPr>
        <p:spPr>
          <a:xfrm>
            <a:off x="609600" y="4914900"/>
            <a:ext cx="7924800" cy="143192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19405" lvl="0" indent="-319405" eaLnBrk="1" hangingPunct="1"/>
            <a:r>
              <a:rPr lang="en-US" altLang="en-US" sz="2000" dirty="0"/>
              <a:t>These two properties define a </a:t>
            </a:r>
            <a:r>
              <a:rPr lang="en-US" altLang="en-US" sz="2000" b="1" dirty="0"/>
              <a:t>max heap </a:t>
            </a:r>
          </a:p>
          <a:p>
            <a:pPr marL="319405" lvl="0" indent="-319405" eaLnBrk="1" hangingPunct="1"/>
            <a:r>
              <a:rPr lang="en-US" altLang="en-US" sz="2000" dirty="0"/>
              <a:t>If “greater” in the first property is replaced with “less,” then the definition specifies a </a:t>
            </a:r>
            <a:r>
              <a:rPr lang="en-US" altLang="en-US" sz="2000" b="1" dirty="0"/>
              <a:t>min heap</a:t>
            </a:r>
          </a:p>
          <a:p>
            <a:pPr marL="319405" lvl="0" indent="-319405" eaLnBrk="1" hangingPunct="1"/>
            <a:r>
              <a:rPr lang="en-US" altLang="en-US" sz="2000" b="1" dirty="0"/>
              <a:t>Heap is used as Priority Queue and for heap-sorting</a:t>
            </a:r>
            <a:endParaRPr lang="en-US"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2867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18</a:t>
            </a:fld>
            <a:r>
              <a:rPr lang="en-US" altLang="en-US" sz="1200" dirty="0">
                <a:solidFill>
                  <a:srgbClr val="898989"/>
                </a:solidFill>
                <a:latin typeface="Arial" panose="020B0604020202020204" pitchFamily="34" charset="0"/>
              </a:rPr>
              <a:t>/33</a:t>
            </a:r>
          </a:p>
        </p:txBody>
      </p:sp>
      <p:sp>
        <p:nvSpPr>
          <p:cNvPr id="28676" name="Rectangle 2"/>
          <p:cNvSpPr/>
          <p:nvPr/>
        </p:nvSpPr>
        <p:spPr>
          <a:xfrm>
            <a:off x="1069975" y="517525"/>
            <a:ext cx="6245225"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Heaps - 2</a:t>
            </a:r>
          </a:p>
        </p:txBody>
      </p:sp>
      <p:pic>
        <p:nvPicPr>
          <p:cNvPr id="28677" name="Picture 7"/>
          <p:cNvPicPr>
            <a:picLocks noChangeAspect="1"/>
          </p:cNvPicPr>
          <p:nvPr/>
        </p:nvPicPr>
        <p:blipFill>
          <a:blip r:embed="rId2"/>
          <a:stretch>
            <a:fillRect/>
          </a:stretch>
        </p:blipFill>
        <p:spPr>
          <a:xfrm>
            <a:off x="5410200" y="1371600"/>
            <a:ext cx="3124200" cy="2047875"/>
          </a:xfrm>
          <a:prstGeom prst="rect">
            <a:avLst/>
          </a:prstGeom>
          <a:noFill/>
          <a:ln w="9525">
            <a:noFill/>
          </a:ln>
        </p:spPr>
      </p:pic>
      <p:sp>
        <p:nvSpPr>
          <p:cNvPr id="28678" name="Text Box 8"/>
          <p:cNvSpPr txBox="1"/>
          <p:nvPr/>
        </p:nvSpPr>
        <p:spPr>
          <a:xfrm>
            <a:off x="457200" y="1679575"/>
            <a:ext cx="4876800" cy="15525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50000"/>
              </a:spcBef>
              <a:buFontTx/>
              <a:buNone/>
            </a:pPr>
            <a:r>
              <a:rPr lang="en-US" altLang="en-US" sz="2400" dirty="0">
                <a:latin typeface="Arial" panose="020B0604020202020204" pitchFamily="34" charset="0"/>
              </a:rPr>
              <a:t>We can represent heap by array in level order, going from left to right. The array corresponding to the heap above is [25, 13, 17, 5, 8, 3].</a:t>
            </a:r>
          </a:p>
        </p:txBody>
      </p:sp>
      <p:sp>
        <p:nvSpPr>
          <p:cNvPr id="28679" name="Text Box 9"/>
          <p:cNvSpPr txBox="1"/>
          <p:nvPr/>
        </p:nvSpPr>
        <p:spPr>
          <a:xfrm>
            <a:off x="457200" y="3889375"/>
            <a:ext cx="4724400" cy="15525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400" dirty="0">
                <a:latin typeface="Arial" panose="020B0604020202020204" pitchFamily="34" charset="0"/>
              </a:rPr>
              <a:t>The root of the tree A[0] and given index </a:t>
            </a:r>
            <a:r>
              <a:rPr lang="en-US" altLang="en-US" sz="2400" i="1" dirty="0">
                <a:latin typeface="Arial" panose="020B0604020202020204" pitchFamily="34" charset="0"/>
              </a:rPr>
              <a:t>i</a:t>
            </a:r>
            <a:r>
              <a:rPr lang="en-US" altLang="en-US" sz="2400" dirty="0">
                <a:latin typeface="Arial" panose="020B0604020202020204" pitchFamily="34" charset="0"/>
              </a:rPr>
              <a:t> of a node, the indices of its parent, left child and right child can be computed:</a:t>
            </a:r>
          </a:p>
        </p:txBody>
      </p:sp>
      <p:sp>
        <p:nvSpPr>
          <p:cNvPr id="28680" name="Text Box 10"/>
          <p:cNvSpPr txBox="1"/>
          <p:nvPr/>
        </p:nvSpPr>
        <p:spPr>
          <a:xfrm>
            <a:off x="5562600" y="3505200"/>
            <a:ext cx="3352800" cy="1749425"/>
          </a:xfrm>
          <a:prstGeom prst="rect">
            <a:avLst/>
          </a:prstGeom>
          <a:solidFill>
            <a:srgbClr val="CCECFF"/>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dirty="0">
                <a:latin typeface="Arial" panose="020B0604020202020204" pitchFamily="34" charset="0"/>
              </a:rPr>
              <a:t>PARENT (</a:t>
            </a:r>
            <a:r>
              <a:rPr lang="en-US" altLang="en-US" sz="1800" i="1" dirty="0">
                <a:latin typeface="Arial" panose="020B0604020202020204" pitchFamily="34" charset="0"/>
              </a:rPr>
              <a:t>i</a:t>
            </a:r>
            <a:r>
              <a:rPr lang="en-US" altLang="en-US" sz="1800" dirty="0">
                <a:latin typeface="Arial" panose="020B0604020202020204" pitchFamily="34" charset="0"/>
              </a:rPr>
              <a:t>)</a:t>
            </a:r>
            <a:br>
              <a:rPr lang="en-US" altLang="en-US" sz="1800" dirty="0">
                <a:latin typeface="Arial" panose="020B0604020202020204" pitchFamily="34" charset="0"/>
              </a:rPr>
            </a:br>
            <a:r>
              <a:rPr lang="en-US" altLang="en-US" sz="1800" dirty="0">
                <a:latin typeface="Arial" panose="020B0604020202020204" pitchFamily="34" charset="0"/>
              </a:rPr>
              <a:t>        return floor((</a:t>
            </a:r>
            <a:r>
              <a:rPr lang="en-US" altLang="en-US" sz="1800" i="1" dirty="0">
                <a:latin typeface="Arial" panose="020B0604020202020204" pitchFamily="34" charset="0"/>
              </a:rPr>
              <a:t>i-1)</a:t>
            </a:r>
            <a:r>
              <a:rPr lang="en-US" altLang="en-US" sz="1800" dirty="0">
                <a:latin typeface="Arial" panose="020B0604020202020204" pitchFamily="34" charset="0"/>
              </a:rPr>
              <a:t>/2)</a:t>
            </a:r>
            <a:br>
              <a:rPr lang="en-US" altLang="en-US" sz="1800" dirty="0">
                <a:latin typeface="Arial" panose="020B0604020202020204" pitchFamily="34" charset="0"/>
              </a:rPr>
            </a:br>
            <a:r>
              <a:rPr lang="en-US" altLang="en-US" sz="1800" dirty="0">
                <a:latin typeface="Arial" panose="020B0604020202020204" pitchFamily="34" charset="0"/>
              </a:rPr>
              <a:t>LEFT (</a:t>
            </a:r>
            <a:r>
              <a:rPr lang="en-US" altLang="en-US" sz="1800" i="1" dirty="0">
                <a:latin typeface="Arial" panose="020B0604020202020204" pitchFamily="34" charset="0"/>
              </a:rPr>
              <a:t>i</a:t>
            </a:r>
            <a:r>
              <a:rPr lang="en-US" altLang="en-US" sz="1800" dirty="0">
                <a:latin typeface="Arial" panose="020B0604020202020204" pitchFamily="34" charset="0"/>
              </a:rPr>
              <a:t>)</a:t>
            </a:r>
            <a:br>
              <a:rPr lang="en-US" altLang="en-US" sz="1800" dirty="0">
                <a:latin typeface="Arial" panose="020B0604020202020204" pitchFamily="34" charset="0"/>
              </a:rPr>
            </a:br>
            <a:r>
              <a:rPr lang="en-US" altLang="en-US" sz="1800" dirty="0">
                <a:latin typeface="Arial" panose="020B0604020202020204" pitchFamily="34" charset="0"/>
              </a:rPr>
              <a:t>        return 2</a:t>
            </a:r>
            <a:r>
              <a:rPr lang="en-US" altLang="en-US" sz="1800" i="1" dirty="0">
                <a:latin typeface="Arial" panose="020B0604020202020204" pitchFamily="34" charset="0"/>
              </a:rPr>
              <a:t>i+1</a:t>
            </a:r>
            <a:br>
              <a:rPr lang="en-US" altLang="en-US" sz="1800" dirty="0">
                <a:latin typeface="Arial" panose="020B0604020202020204" pitchFamily="34" charset="0"/>
              </a:rPr>
            </a:br>
            <a:r>
              <a:rPr lang="en-US" altLang="en-US" sz="1800" dirty="0">
                <a:latin typeface="Arial" panose="020B0604020202020204" pitchFamily="34" charset="0"/>
              </a:rPr>
              <a:t>RIGHT (</a:t>
            </a:r>
            <a:r>
              <a:rPr lang="en-US" altLang="en-US" sz="1800" i="1" dirty="0">
                <a:latin typeface="Arial" panose="020B0604020202020204" pitchFamily="34" charset="0"/>
              </a:rPr>
              <a:t>i</a:t>
            </a:r>
            <a:r>
              <a:rPr lang="en-US" altLang="en-US" sz="1800" dirty="0">
                <a:latin typeface="Arial" panose="020B0604020202020204" pitchFamily="34" charset="0"/>
              </a:rPr>
              <a:t>)</a:t>
            </a:r>
            <a:br>
              <a:rPr lang="en-US" altLang="en-US" sz="1800" dirty="0">
                <a:latin typeface="Arial" panose="020B0604020202020204" pitchFamily="34" charset="0"/>
              </a:rPr>
            </a:br>
            <a:r>
              <a:rPr lang="en-US" altLang="en-US" sz="1800" dirty="0">
                <a:latin typeface="Arial" panose="020B0604020202020204" pitchFamily="34" charset="0"/>
              </a:rPr>
              <a:t>        return 2(</a:t>
            </a:r>
            <a:r>
              <a:rPr lang="en-US" altLang="en-US" sz="1800" i="1" dirty="0">
                <a:latin typeface="Arial" panose="020B0604020202020204" pitchFamily="34" charset="0"/>
              </a:rPr>
              <a:t>i</a:t>
            </a:r>
            <a:r>
              <a:rPr lang="en-US" altLang="en-US" sz="1800" dirty="0">
                <a:latin typeface="Arial" panose="020B0604020202020204" pitchFamily="34" charset="0"/>
              </a:rPr>
              <a:t> + 1)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29699"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19</a:t>
            </a:fld>
            <a:r>
              <a:rPr lang="en-US" altLang="en-US" sz="1200" dirty="0">
                <a:solidFill>
                  <a:srgbClr val="898989"/>
                </a:solidFill>
                <a:latin typeface="Arial" panose="020B0604020202020204" pitchFamily="34" charset="0"/>
              </a:rPr>
              <a:t>/33</a:t>
            </a:r>
          </a:p>
        </p:txBody>
      </p:sp>
      <p:sp>
        <p:nvSpPr>
          <p:cNvPr id="29700" name="Text Box 3"/>
          <p:cNvSpPr txBox="1"/>
          <p:nvPr/>
        </p:nvSpPr>
        <p:spPr>
          <a:xfrm>
            <a:off x="1905000" y="5562600"/>
            <a:ext cx="5418138"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b="1" dirty="0">
                <a:latin typeface="Arial" panose="020B0604020202020204" pitchFamily="34" charset="0"/>
              </a:rPr>
              <a:t>Examples of (a) heaps and (b–c) non-heaps</a:t>
            </a:r>
          </a:p>
        </p:txBody>
      </p:sp>
      <p:pic>
        <p:nvPicPr>
          <p:cNvPr id="29701" name="Picture 4"/>
          <p:cNvPicPr>
            <a:picLocks noChangeAspect="1"/>
          </p:cNvPicPr>
          <p:nvPr/>
        </p:nvPicPr>
        <p:blipFill>
          <a:blip r:embed="rId2"/>
          <a:stretch>
            <a:fillRect/>
          </a:stretch>
        </p:blipFill>
        <p:spPr>
          <a:xfrm>
            <a:off x="1154113" y="1627188"/>
            <a:ext cx="6846887" cy="3783012"/>
          </a:xfrm>
          <a:prstGeom prst="rect">
            <a:avLst/>
          </a:prstGeom>
          <a:noFill/>
          <a:ln w="9525">
            <a:noFill/>
          </a:ln>
        </p:spPr>
      </p:pic>
      <p:sp>
        <p:nvSpPr>
          <p:cNvPr id="29702" name="Rectangle 2"/>
          <p:cNvSpPr/>
          <p:nvPr/>
        </p:nvSpPr>
        <p:spPr>
          <a:xfrm>
            <a:off x="1146175" y="441325"/>
            <a:ext cx="6245225"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Heaps - 3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512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2</a:t>
            </a:fld>
            <a:r>
              <a:rPr lang="en-US" altLang="en-US" sz="1200" dirty="0">
                <a:solidFill>
                  <a:srgbClr val="898989"/>
                </a:solidFill>
                <a:latin typeface="Arial" panose="020B0604020202020204" pitchFamily="34" charset="0"/>
              </a:rPr>
              <a:t>/33</a:t>
            </a:r>
          </a:p>
        </p:txBody>
      </p:sp>
      <p:sp>
        <p:nvSpPr>
          <p:cNvPr id="5124" name="Rectangle 3"/>
          <p:cNvSpPr>
            <a:spLocks noGrp="1"/>
          </p:cNvSpPr>
          <p:nvPr>
            <p:ph sz="quarter" idx="1"/>
          </p:nvPr>
        </p:nvSpPr>
        <p:spPr>
          <a:xfrm>
            <a:off x="1066800" y="1371600"/>
            <a:ext cx="7391400" cy="4621213"/>
          </a:xfrm>
        </p:spPr>
        <p:txBody>
          <a:bodyPr vert="horz" wrap="square" lIns="91440" tIns="45720" rIns="91440" bIns="45720" anchor="t" anchorCtr="0">
            <a:spAutoFit/>
          </a:bodyPr>
          <a:lstStyle>
            <a:lvl1pPr lvl="0">
              <a:buClrTx/>
              <a:buSzTx/>
              <a:buFont typeface="Arial" panose="020B0604020202020204" pitchFamily="34" charset="0"/>
              <a:defRPr sz="2400"/>
            </a:lvl1pPr>
            <a:lvl2pPr lvl="1">
              <a:buClrTx/>
              <a:buSzTx/>
              <a:buFont typeface="Arial" panose="020B0604020202020204" pitchFamily="34" charset="0"/>
              <a:defRPr sz="2000"/>
            </a:lvl2pPr>
            <a:lvl3pPr lvl="2">
              <a:buClrTx/>
              <a:buSzTx/>
              <a:buFont typeface="Arial" panose="020B0604020202020204" pitchFamily="34" charset="0"/>
              <a:defRPr sz="1800"/>
            </a:lvl3pPr>
            <a:lvl4pPr lvl="3">
              <a:buClrTx/>
              <a:buSzTx/>
              <a:buFont typeface="Arial" panose="020B0604020202020204" pitchFamily="34" charset="0"/>
              <a:defRPr sz="1600"/>
            </a:lvl4pPr>
            <a:lvl5pPr lvl="4">
              <a:buClrTx/>
              <a:buSzTx/>
              <a:buFont typeface="Arial" panose="020B0604020202020204" pitchFamily="34" charset="0"/>
              <a:defRPr sz="1600"/>
            </a:lvl5pPr>
          </a:lstStyle>
          <a:p>
            <a:pPr marL="319405" lvl="0" indent="-319405" eaLnBrk="1" hangingPunct="1"/>
            <a:r>
              <a:rPr lang="en-US" altLang="en-US" sz="2800" dirty="0"/>
              <a:t>Balanced Binary Tree Definitions</a:t>
            </a:r>
          </a:p>
          <a:p>
            <a:pPr marL="319405" lvl="0" indent="-319405" eaLnBrk="1" hangingPunct="1"/>
            <a:r>
              <a:rPr lang="en-US" altLang="en-US" sz="2800" dirty="0"/>
              <a:t>Balancing a Tree - Simple Balanced Algorithm </a:t>
            </a:r>
          </a:p>
          <a:p>
            <a:pPr marL="319405" lvl="0" indent="-319405" eaLnBrk="1" hangingPunct="1"/>
            <a:r>
              <a:rPr lang="en-US" altLang="en-US" sz="2800" dirty="0"/>
              <a:t>Rotations on Binary Search Tree</a:t>
            </a:r>
          </a:p>
          <a:p>
            <a:pPr marL="319405" lvl="0" indent="-319405" eaLnBrk="1" hangingPunct="1"/>
            <a:r>
              <a:rPr lang="en-US" altLang="en-US" sz="2800" dirty="0"/>
              <a:t>AVL Tree</a:t>
            </a:r>
          </a:p>
          <a:p>
            <a:pPr marL="319405" lvl="0" indent="-319405" eaLnBrk="1" hangingPunct="1"/>
            <a:r>
              <a:rPr lang="en-US" altLang="en-US" sz="2800" dirty="0"/>
              <a:t>Insertion in an AVL Tree</a:t>
            </a:r>
          </a:p>
          <a:p>
            <a:pPr marL="319405" lvl="0" indent="-319405" eaLnBrk="1" hangingPunct="1"/>
            <a:r>
              <a:rPr lang="en-US" altLang="en-US" sz="2800" dirty="0"/>
              <a:t>Deletion in an AVL Tree</a:t>
            </a:r>
          </a:p>
          <a:p>
            <a:pPr marL="319405" lvl="0" indent="-319405" eaLnBrk="1" hangingPunct="1"/>
            <a:r>
              <a:rPr lang="en-US" altLang="en-US" sz="2800" dirty="0"/>
              <a:t>Heaps</a:t>
            </a:r>
          </a:p>
          <a:p>
            <a:pPr marL="319405" lvl="0" indent="-319405" eaLnBrk="1" hangingPunct="1"/>
            <a:r>
              <a:rPr lang="en-US" altLang="en-US" sz="2800" dirty="0"/>
              <a:t>Heaps as Priority Queue</a:t>
            </a:r>
          </a:p>
          <a:p>
            <a:pPr marL="319405" lvl="0" indent="-319405" eaLnBrk="1" hangingPunct="1"/>
            <a:r>
              <a:rPr lang="en-US" altLang="en-US" sz="2800" dirty="0"/>
              <a:t>Polish Notation and Expression Trees</a:t>
            </a:r>
          </a:p>
        </p:txBody>
      </p:sp>
      <p:sp>
        <p:nvSpPr>
          <p:cNvPr id="5125"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en-US" sz="1200" b="1" dirty="0">
                <a:solidFill>
                  <a:srgbClr val="FFFFFF"/>
                </a:solidFill>
                <a:latin typeface="Arial" panose="020B0604020202020204" pitchFamily="34" charset="0"/>
              </a:rPr>
              <a:t>2</a:t>
            </a:fld>
            <a:endParaRPr lang="en-US" altLang="en-US" sz="1200" b="1" dirty="0">
              <a:solidFill>
                <a:srgbClr val="FFFFFF"/>
              </a:solidFill>
              <a:latin typeface="Arial" panose="020B0604020202020204" pitchFamily="34" charset="0"/>
            </a:endParaRPr>
          </a:p>
        </p:txBody>
      </p:sp>
      <p:sp>
        <p:nvSpPr>
          <p:cNvPr id="5126" name="Rectangle 2"/>
          <p:cNvSpPr/>
          <p:nvPr/>
        </p:nvSpPr>
        <p:spPr>
          <a:xfrm>
            <a:off x="1143000" y="609600"/>
            <a:ext cx="7235825"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FontTx/>
              <a:buNone/>
            </a:pPr>
            <a:r>
              <a:rPr lang="en-US" altLang="en-US" sz="4000" b="1" dirty="0">
                <a:solidFill>
                  <a:srgbClr val="CC3300"/>
                </a:solidFill>
              </a:rPr>
              <a:t>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072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20</a:t>
            </a:fld>
            <a:r>
              <a:rPr lang="en-US" altLang="en-US" sz="1200" dirty="0">
                <a:solidFill>
                  <a:srgbClr val="898989"/>
                </a:solidFill>
                <a:latin typeface="Arial" panose="020B0604020202020204" pitchFamily="34" charset="0"/>
              </a:rPr>
              <a:t>/33</a:t>
            </a:r>
          </a:p>
        </p:txBody>
      </p:sp>
      <p:sp>
        <p:nvSpPr>
          <p:cNvPr id="30724" name="Text Box 3"/>
          <p:cNvSpPr txBox="1"/>
          <p:nvPr/>
        </p:nvSpPr>
        <p:spPr>
          <a:xfrm>
            <a:off x="1376363" y="4022725"/>
            <a:ext cx="6472237"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b="1" dirty="0">
                <a:latin typeface="Arial" panose="020B0604020202020204" pitchFamily="34" charset="0"/>
              </a:rPr>
              <a:t>Different heaps constructed with the same elements</a:t>
            </a:r>
          </a:p>
        </p:txBody>
      </p:sp>
      <p:pic>
        <p:nvPicPr>
          <p:cNvPr id="30725" name="Picture 4"/>
          <p:cNvPicPr>
            <a:picLocks noChangeAspect="1"/>
          </p:cNvPicPr>
          <p:nvPr/>
        </p:nvPicPr>
        <p:blipFill>
          <a:blip r:embed="rId2"/>
          <a:stretch>
            <a:fillRect/>
          </a:stretch>
        </p:blipFill>
        <p:spPr>
          <a:xfrm>
            <a:off x="1066800" y="1905000"/>
            <a:ext cx="7024688" cy="1901825"/>
          </a:xfrm>
          <a:prstGeom prst="rect">
            <a:avLst/>
          </a:prstGeom>
          <a:noFill/>
          <a:ln w="9525">
            <a:noFill/>
          </a:ln>
        </p:spPr>
      </p:pic>
      <p:sp>
        <p:nvSpPr>
          <p:cNvPr id="30726" name="Rectangle 2"/>
          <p:cNvSpPr/>
          <p:nvPr/>
        </p:nvSpPr>
        <p:spPr>
          <a:xfrm>
            <a:off x="1069975" y="533400"/>
            <a:ext cx="6245225"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Heaps - 4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174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21</a:t>
            </a:fld>
            <a:r>
              <a:rPr lang="en-US" altLang="en-US" sz="1200" dirty="0">
                <a:solidFill>
                  <a:srgbClr val="898989"/>
                </a:solidFill>
                <a:latin typeface="Arial" panose="020B0604020202020204" pitchFamily="34" charset="0"/>
              </a:rPr>
              <a:t>/33</a:t>
            </a:r>
          </a:p>
        </p:txBody>
      </p:sp>
      <p:sp>
        <p:nvSpPr>
          <p:cNvPr id="31748" name="Rectangle 2"/>
          <p:cNvSpPr>
            <a:spLocks noGrp="1"/>
          </p:cNvSpPr>
          <p:nvPr>
            <p:ph type="title"/>
          </p:nvPr>
        </p:nvSpPr>
        <p:spPr>
          <a:xfrm>
            <a:off x="457200" y="495300"/>
            <a:ext cx="8229600" cy="701675"/>
          </a:xfrm>
        </p:spPr>
        <p:txBody>
          <a:bodyPr vert="horz" wrap="square" lIns="91440" tIns="45720" rIns="91440" bIns="45720" anchor="ctr" anchorCtr="0">
            <a:spAutoFit/>
          </a:bodyPr>
          <a:lstStyle/>
          <a:p>
            <a:r>
              <a:rPr lang="en-US" altLang="en-US" sz="4000" b="1" kern="1200" dirty="0">
                <a:solidFill>
                  <a:srgbClr val="CC3300"/>
                </a:solidFill>
                <a:latin typeface="+mj-lt"/>
                <a:ea typeface="+mj-ea"/>
                <a:cs typeface="Arial" panose="020B0604020202020204" pitchFamily="34" charset="0"/>
              </a:rPr>
              <a:t>Heaps as Priority Queues - 1</a:t>
            </a:r>
            <a:endParaRPr lang="en-US" altLang="en-US" sz="4000" b="1" kern="1200" dirty="0">
              <a:solidFill>
                <a:srgbClr val="CC3300"/>
              </a:solidFill>
              <a:latin typeface="+mj-lt"/>
              <a:ea typeface="Arial" panose="020B0604020202020204" pitchFamily="34" charset="0"/>
              <a:cs typeface="+mj-cs"/>
            </a:endParaRPr>
          </a:p>
        </p:txBody>
      </p:sp>
      <p:sp>
        <p:nvSpPr>
          <p:cNvPr id="31749" name="Text Box 3"/>
          <p:cNvSpPr txBox="1"/>
          <p:nvPr/>
        </p:nvSpPr>
        <p:spPr>
          <a:xfrm>
            <a:off x="2551113" y="5622925"/>
            <a:ext cx="4078287"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b="1" dirty="0">
                <a:latin typeface="Arial" panose="020B0604020202020204" pitchFamily="34" charset="0"/>
              </a:rPr>
              <a:t>Enqueuing an element to a heap</a:t>
            </a:r>
          </a:p>
        </p:txBody>
      </p:sp>
      <p:pic>
        <p:nvPicPr>
          <p:cNvPr id="31750" name="Picture 4"/>
          <p:cNvPicPr>
            <a:picLocks noChangeAspect="1"/>
          </p:cNvPicPr>
          <p:nvPr/>
        </p:nvPicPr>
        <p:blipFill>
          <a:blip r:embed="rId2"/>
          <a:stretch>
            <a:fillRect/>
          </a:stretch>
        </p:blipFill>
        <p:spPr>
          <a:xfrm>
            <a:off x="1752600" y="1565275"/>
            <a:ext cx="5724525" cy="392112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277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22</a:t>
            </a:fld>
            <a:r>
              <a:rPr lang="en-US" altLang="en-US" sz="1200" dirty="0">
                <a:solidFill>
                  <a:srgbClr val="898989"/>
                </a:solidFill>
                <a:latin typeface="Arial" panose="020B0604020202020204" pitchFamily="34" charset="0"/>
              </a:rPr>
              <a:t>/33</a:t>
            </a:r>
          </a:p>
        </p:txBody>
      </p:sp>
      <p:sp>
        <p:nvSpPr>
          <p:cNvPr id="32772" name="Text Box 3"/>
          <p:cNvSpPr txBox="1"/>
          <p:nvPr/>
        </p:nvSpPr>
        <p:spPr>
          <a:xfrm>
            <a:off x="2455863" y="5546725"/>
            <a:ext cx="4402137"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b="1" dirty="0">
                <a:latin typeface="Arial" panose="020B0604020202020204" pitchFamily="34" charset="0"/>
              </a:rPr>
              <a:t>Dequeuing an element from a heap</a:t>
            </a:r>
          </a:p>
        </p:txBody>
      </p:sp>
      <p:pic>
        <p:nvPicPr>
          <p:cNvPr id="32773" name="Picture 4"/>
          <p:cNvPicPr>
            <a:picLocks noChangeAspect="1"/>
          </p:cNvPicPr>
          <p:nvPr/>
        </p:nvPicPr>
        <p:blipFill>
          <a:blip r:embed="rId2"/>
          <a:stretch>
            <a:fillRect/>
          </a:stretch>
        </p:blipFill>
        <p:spPr>
          <a:xfrm>
            <a:off x="2133600" y="1905000"/>
            <a:ext cx="5068888" cy="3543300"/>
          </a:xfrm>
          <a:prstGeom prst="rect">
            <a:avLst/>
          </a:prstGeom>
          <a:noFill/>
          <a:ln w="9525">
            <a:noFill/>
          </a:ln>
        </p:spPr>
      </p:pic>
      <p:sp>
        <p:nvSpPr>
          <p:cNvPr id="32774" name="Rectangle 6"/>
          <p:cNvSpPr>
            <a:spLocks noGrp="1"/>
          </p:cNvSpPr>
          <p:nvPr>
            <p:ph type="title"/>
          </p:nvPr>
        </p:nvSpPr>
        <p:spPr>
          <a:xfrm>
            <a:off x="457200" y="563563"/>
            <a:ext cx="8229600" cy="701675"/>
          </a:xfrm>
        </p:spPr>
        <p:txBody>
          <a:bodyPr vert="horz" wrap="square" lIns="91440" tIns="45720" rIns="91440" bIns="45720" anchor="ctr" anchorCtr="0">
            <a:spAutoFit/>
          </a:bodyPr>
          <a:lstStyle/>
          <a:p>
            <a:r>
              <a:rPr lang="en-US" altLang="en-US" sz="4000" b="1" kern="1200" dirty="0">
                <a:solidFill>
                  <a:srgbClr val="CC3300"/>
                </a:solidFill>
                <a:latin typeface="+mj-lt"/>
                <a:ea typeface="+mj-ea"/>
                <a:cs typeface="Arial" panose="020B0604020202020204" pitchFamily="34" charset="0"/>
              </a:rPr>
              <a:t>Heaps as Priority Queues - 2</a:t>
            </a:r>
            <a:endParaRPr lang="en-US" altLang="en-US" sz="4000" b="1" kern="1200" dirty="0">
              <a:solidFill>
                <a:srgbClr val="CC3300"/>
              </a:solidFill>
              <a:latin typeface="+mj-lt"/>
              <a:ea typeface="Arial" panose="020B0604020202020204" pitchFamily="34" charset="0"/>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379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23</a:t>
            </a:fld>
            <a:r>
              <a:rPr lang="en-US" altLang="en-US" sz="1200" dirty="0">
                <a:solidFill>
                  <a:srgbClr val="898989"/>
                </a:solidFill>
                <a:latin typeface="Arial" panose="020B0604020202020204" pitchFamily="34" charset="0"/>
              </a:rPr>
              <a:t>/33</a:t>
            </a:r>
          </a:p>
        </p:txBody>
      </p:sp>
      <p:sp>
        <p:nvSpPr>
          <p:cNvPr id="33796" name="Rectangle 2"/>
          <p:cNvSpPr>
            <a:spLocks noGrp="1"/>
          </p:cNvSpPr>
          <p:nvPr>
            <p:ph type="title"/>
          </p:nvPr>
        </p:nvSpPr>
        <p:spPr>
          <a:xfrm>
            <a:off x="381000" y="593725"/>
            <a:ext cx="8229600" cy="701675"/>
          </a:xfrm>
        </p:spPr>
        <p:txBody>
          <a:bodyPr vert="horz" wrap="square" lIns="91440" tIns="45720" rIns="91440" bIns="45720" anchor="ctr" anchorCtr="0">
            <a:spAutoFit/>
          </a:bodyPr>
          <a:lstStyle/>
          <a:p>
            <a:r>
              <a:rPr lang="en-US" altLang="en-US" sz="4000" b="1" kern="1200" dirty="0">
                <a:solidFill>
                  <a:srgbClr val="CC3300"/>
                </a:solidFill>
                <a:latin typeface="+mj-lt"/>
                <a:ea typeface="+mj-ea"/>
                <a:cs typeface="Arial" panose="020B0604020202020204" pitchFamily="34" charset="0"/>
              </a:rPr>
              <a:t>Organizing Arrays as Heaps - 1</a:t>
            </a:r>
            <a:endParaRPr lang="en-US" altLang="en-US" sz="4000" b="1" kern="1200" dirty="0">
              <a:solidFill>
                <a:srgbClr val="CC3300"/>
              </a:solidFill>
              <a:latin typeface="+mj-lt"/>
              <a:ea typeface="Arial" panose="020B0604020202020204" pitchFamily="34" charset="0"/>
              <a:cs typeface="+mj-cs"/>
            </a:endParaRPr>
          </a:p>
        </p:txBody>
      </p:sp>
      <p:sp>
        <p:nvSpPr>
          <p:cNvPr id="33797" name="Text Box 3"/>
          <p:cNvSpPr txBox="1"/>
          <p:nvPr/>
        </p:nvSpPr>
        <p:spPr>
          <a:xfrm>
            <a:off x="1295400" y="1625996"/>
            <a:ext cx="678180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b="1" dirty="0">
                <a:latin typeface="Arial" panose="020B0604020202020204" pitchFamily="34" charset="0"/>
              </a:rPr>
              <a:t>Organizing an array as a heap with a top-down method</a:t>
            </a:r>
          </a:p>
        </p:txBody>
      </p:sp>
      <p:pic>
        <p:nvPicPr>
          <p:cNvPr id="33798" name="Picture 4"/>
          <p:cNvPicPr>
            <a:picLocks noChangeAspect="1"/>
          </p:cNvPicPr>
          <p:nvPr/>
        </p:nvPicPr>
        <p:blipFill>
          <a:blip r:embed="rId2"/>
          <a:stretch>
            <a:fillRect/>
          </a:stretch>
        </p:blipFill>
        <p:spPr>
          <a:xfrm>
            <a:off x="483394" y="2490478"/>
            <a:ext cx="8405812" cy="2465309"/>
          </a:xfrm>
          <a:prstGeom prst="rect">
            <a:avLst/>
          </a:prstGeom>
          <a:noFill/>
          <a:ln w="9525">
            <a:noFill/>
          </a:ln>
        </p:spPr>
      </p:pic>
      <p:sp>
        <p:nvSpPr>
          <p:cNvPr id="7" name="Text Box 10">
            <a:extLst>
              <a:ext uri="{FF2B5EF4-FFF2-40B4-BE49-F238E27FC236}">
                <a16:creationId xmlns:a16="http://schemas.microsoft.com/office/drawing/2014/main" id="{666B935E-5296-4668-BA52-D0336F289EF4}"/>
              </a:ext>
            </a:extLst>
          </p:cNvPr>
          <p:cNvSpPr txBox="1"/>
          <p:nvPr/>
        </p:nvSpPr>
        <p:spPr>
          <a:xfrm>
            <a:off x="609600" y="5423395"/>
            <a:ext cx="1981200" cy="1107996"/>
          </a:xfrm>
          <a:prstGeom prst="rect">
            <a:avLst/>
          </a:prstGeom>
          <a:solidFill>
            <a:srgbClr val="CCECFF"/>
          </a:solid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100" dirty="0">
                <a:latin typeface="Arial" panose="020B0604020202020204" pitchFamily="34" charset="0"/>
              </a:rPr>
              <a:t>PARENT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floor((</a:t>
            </a:r>
            <a:r>
              <a:rPr lang="en-US" altLang="en-US" sz="1100" i="1" dirty="0">
                <a:latin typeface="Arial" panose="020B0604020202020204" pitchFamily="34" charset="0"/>
              </a:rPr>
              <a:t>i-1)</a:t>
            </a:r>
            <a:r>
              <a:rPr lang="en-US" altLang="en-US" sz="1100" dirty="0">
                <a:latin typeface="Arial" panose="020B0604020202020204" pitchFamily="34" charset="0"/>
              </a:rPr>
              <a:t>/2)</a:t>
            </a:r>
            <a:br>
              <a:rPr lang="en-US" altLang="en-US" sz="1100" dirty="0">
                <a:latin typeface="Arial" panose="020B0604020202020204" pitchFamily="34" charset="0"/>
              </a:rPr>
            </a:br>
            <a:r>
              <a:rPr lang="en-US" altLang="en-US" sz="1100" dirty="0">
                <a:latin typeface="Arial" panose="020B0604020202020204" pitchFamily="34" charset="0"/>
              </a:rPr>
              <a:t>LEFT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2</a:t>
            </a:r>
            <a:r>
              <a:rPr lang="en-US" altLang="en-US" sz="1100" i="1" dirty="0">
                <a:latin typeface="Arial" panose="020B0604020202020204" pitchFamily="34" charset="0"/>
              </a:rPr>
              <a:t>i+1</a:t>
            </a:r>
            <a:br>
              <a:rPr lang="en-US" altLang="en-US" sz="1100" dirty="0">
                <a:latin typeface="Arial" panose="020B0604020202020204" pitchFamily="34" charset="0"/>
              </a:rPr>
            </a:br>
            <a:r>
              <a:rPr lang="en-US" altLang="en-US" sz="1100" dirty="0">
                <a:latin typeface="Arial" panose="020B0604020202020204" pitchFamily="34" charset="0"/>
              </a:rPr>
              <a:t>RIGHT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2(</a:t>
            </a:r>
            <a:r>
              <a:rPr lang="en-US" altLang="en-US" sz="1100" i="1" dirty="0">
                <a:latin typeface="Arial" panose="020B0604020202020204" pitchFamily="34" charset="0"/>
              </a:rPr>
              <a:t>i</a:t>
            </a:r>
            <a:r>
              <a:rPr lang="en-US" altLang="en-US" sz="1100" dirty="0">
                <a:latin typeface="Arial" panose="020B0604020202020204" pitchFamily="34" charset="0"/>
              </a:rPr>
              <a:t> + 1)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4819"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24</a:t>
            </a:fld>
            <a:r>
              <a:rPr lang="en-US" altLang="en-US" sz="1200" dirty="0">
                <a:solidFill>
                  <a:srgbClr val="898989"/>
                </a:solidFill>
                <a:latin typeface="Arial" panose="020B0604020202020204" pitchFamily="34" charset="0"/>
              </a:rPr>
              <a:t>/33</a:t>
            </a:r>
          </a:p>
        </p:txBody>
      </p:sp>
      <p:sp>
        <p:nvSpPr>
          <p:cNvPr id="34820" name="Text Box 3"/>
          <p:cNvSpPr txBox="1"/>
          <p:nvPr/>
        </p:nvSpPr>
        <p:spPr>
          <a:xfrm>
            <a:off x="1371600" y="1508620"/>
            <a:ext cx="68516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b="1" dirty="0">
                <a:latin typeface="Arial" panose="020B0604020202020204" pitchFamily="34" charset="0"/>
              </a:rPr>
              <a:t>Organizing an array as a heap with a top-down method </a:t>
            </a:r>
            <a:br>
              <a:rPr lang="en-US" altLang="en-US" sz="2000" b="1" dirty="0">
                <a:latin typeface="Arial" panose="020B0604020202020204" pitchFamily="34" charset="0"/>
              </a:rPr>
            </a:br>
            <a:r>
              <a:rPr lang="en-US" altLang="en-US" sz="2000" b="1" dirty="0">
                <a:latin typeface="Arial" panose="020B0604020202020204" pitchFamily="34" charset="0"/>
              </a:rPr>
              <a:t>                    (continued)</a:t>
            </a:r>
          </a:p>
        </p:txBody>
      </p:sp>
      <p:pic>
        <p:nvPicPr>
          <p:cNvPr id="34821" name="Picture 4"/>
          <p:cNvPicPr>
            <a:picLocks noChangeAspect="1"/>
          </p:cNvPicPr>
          <p:nvPr/>
        </p:nvPicPr>
        <p:blipFill>
          <a:blip r:embed="rId2"/>
          <a:stretch>
            <a:fillRect/>
          </a:stretch>
        </p:blipFill>
        <p:spPr>
          <a:xfrm>
            <a:off x="381000" y="2514600"/>
            <a:ext cx="8415338" cy="2695575"/>
          </a:xfrm>
          <a:prstGeom prst="rect">
            <a:avLst/>
          </a:prstGeom>
          <a:noFill/>
          <a:ln w="9525">
            <a:noFill/>
          </a:ln>
        </p:spPr>
      </p:pic>
      <p:sp>
        <p:nvSpPr>
          <p:cNvPr id="34822" name="Rectangle 6"/>
          <p:cNvSpPr>
            <a:spLocks noGrp="1"/>
          </p:cNvSpPr>
          <p:nvPr>
            <p:ph type="title"/>
          </p:nvPr>
        </p:nvSpPr>
        <p:spPr>
          <a:xfrm>
            <a:off x="381000" y="593725"/>
            <a:ext cx="8229600" cy="701675"/>
          </a:xfrm>
        </p:spPr>
        <p:txBody>
          <a:bodyPr vert="horz" wrap="square" lIns="91440" tIns="45720" rIns="91440" bIns="45720" anchor="ctr" anchorCtr="0">
            <a:spAutoFit/>
          </a:bodyPr>
          <a:lstStyle/>
          <a:p>
            <a:r>
              <a:rPr lang="en-US" altLang="en-US" sz="4000" b="1" kern="1200" dirty="0">
                <a:solidFill>
                  <a:srgbClr val="CC3300"/>
                </a:solidFill>
                <a:latin typeface="+mj-lt"/>
                <a:ea typeface="+mj-ea"/>
                <a:cs typeface="Arial" panose="020B0604020202020204" pitchFamily="34" charset="0"/>
              </a:rPr>
              <a:t>Organizing Arrays as Heaps - 2</a:t>
            </a:r>
            <a:endParaRPr lang="en-US" altLang="en-US" sz="4000" b="1" kern="1200" dirty="0">
              <a:solidFill>
                <a:srgbClr val="CC3300"/>
              </a:solidFill>
              <a:latin typeface="+mj-lt"/>
              <a:ea typeface="Arial" panose="020B0604020202020204" pitchFamily="34" charset="0"/>
              <a:cs typeface="+mj-cs"/>
            </a:endParaRPr>
          </a:p>
        </p:txBody>
      </p:sp>
      <p:sp>
        <p:nvSpPr>
          <p:cNvPr id="7" name="Text Box 10">
            <a:extLst>
              <a:ext uri="{FF2B5EF4-FFF2-40B4-BE49-F238E27FC236}">
                <a16:creationId xmlns:a16="http://schemas.microsoft.com/office/drawing/2014/main" id="{088582A9-F8E3-4BD9-BC9A-173B2B832450}"/>
              </a:ext>
            </a:extLst>
          </p:cNvPr>
          <p:cNvSpPr txBox="1"/>
          <p:nvPr/>
        </p:nvSpPr>
        <p:spPr>
          <a:xfrm>
            <a:off x="609600" y="5423395"/>
            <a:ext cx="1981200" cy="1107996"/>
          </a:xfrm>
          <a:prstGeom prst="rect">
            <a:avLst/>
          </a:prstGeom>
          <a:solidFill>
            <a:srgbClr val="CCECFF"/>
          </a:solid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100" dirty="0">
                <a:latin typeface="Arial" panose="020B0604020202020204" pitchFamily="34" charset="0"/>
              </a:rPr>
              <a:t>PARENT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floor((</a:t>
            </a:r>
            <a:r>
              <a:rPr lang="en-US" altLang="en-US" sz="1100" i="1" dirty="0">
                <a:latin typeface="Arial" panose="020B0604020202020204" pitchFamily="34" charset="0"/>
              </a:rPr>
              <a:t>i-1)</a:t>
            </a:r>
            <a:r>
              <a:rPr lang="en-US" altLang="en-US" sz="1100" dirty="0">
                <a:latin typeface="Arial" panose="020B0604020202020204" pitchFamily="34" charset="0"/>
              </a:rPr>
              <a:t>/2)</a:t>
            </a:r>
            <a:br>
              <a:rPr lang="en-US" altLang="en-US" sz="1100" dirty="0">
                <a:latin typeface="Arial" panose="020B0604020202020204" pitchFamily="34" charset="0"/>
              </a:rPr>
            </a:br>
            <a:r>
              <a:rPr lang="en-US" altLang="en-US" sz="1100" dirty="0">
                <a:latin typeface="Arial" panose="020B0604020202020204" pitchFamily="34" charset="0"/>
              </a:rPr>
              <a:t>LEFT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2</a:t>
            </a:r>
            <a:r>
              <a:rPr lang="en-US" altLang="en-US" sz="1100" i="1" dirty="0">
                <a:latin typeface="Arial" panose="020B0604020202020204" pitchFamily="34" charset="0"/>
              </a:rPr>
              <a:t>i+1</a:t>
            </a:r>
            <a:br>
              <a:rPr lang="en-US" altLang="en-US" sz="1100" dirty="0">
                <a:latin typeface="Arial" panose="020B0604020202020204" pitchFamily="34" charset="0"/>
              </a:rPr>
            </a:br>
            <a:r>
              <a:rPr lang="en-US" altLang="en-US" sz="1100" dirty="0">
                <a:latin typeface="Arial" panose="020B0604020202020204" pitchFamily="34" charset="0"/>
              </a:rPr>
              <a:t>RIGHT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2(</a:t>
            </a:r>
            <a:r>
              <a:rPr lang="en-US" altLang="en-US" sz="1100" i="1" dirty="0">
                <a:latin typeface="Arial" panose="020B0604020202020204" pitchFamily="34" charset="0"/>
              </a:rPr>
              <a:t>i</a:t>
            </a:r>
            <a:r>
              <a:rPr lang="en-US" altLang="en-US" sz="1100" dirty="0">
                <a:latin typeface="Arial" panose="020B0604020202020204" pitchFamily="34" charset="0"/>
              </a:rPr>
              <a:t> + 1)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584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25</a:t>
            </a:fld>
            <a:r>
              <a:rPr lang="en-US" altLang="en-US" sz="1200" dirty="0">
                <a:solidFill>
                  <a:srgbClr val="898989"/>
                </a:solidFill>
                <a:latin typeface="Arial" panose="020B0604020202020204" pitchFamily="34" charset="0"/>
              </a:rPr>
              <a:t>/33</a:t>
            </a:r>
          </a:p>
        </p:txBody>
      </p:sp>
      <p:sp>
        <p:nvSpPr>
          <p:cNvPr id="35844" name="Text Box 3"/>
          <p:cNvSpPr txBox="1"/>
          <p:nvPr/>
        </p:nvSpPr>
        <p:spPr>
          <a:xfrm>
            <a:off x="1295400" y="1447800"/>
            <a:ext cx="6851650"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b="1" dirty="0">
                <a:latin typeface="Arial" panose="020B0604020202020204" pitchFamily="34" charset="0"/>
              </a:rPr>
              <a:t>Organizing an array as a heap with a top-down method </a:t>
            </a:r>
            <a:br>
              <a:rPr lang="en-US" altLang="en-US" sz="2000" b="1" dirty="0">
                <a:latin typeface="Arial" panose="020B0604020202020204" pitchFamily="34" charset="0"/>
              </a:rPr>
            </a:br>
            <a:r>
              <a:rPr lang="en-US" altLang="en-US" sz="2000" b="1" dirty="0">
                <a:latin typeface="Arial" panose="020B0604020202020204" pitchFamily="34" charset="0"/>
              </a:rPr>
              <a:t>                    (continued)</a:t>
            </a:r>
          </a:p>
        </p:txBody>
      </p:sp>
      <p:pic>
        <p:nvPicPr>
          <p:cNvPr id="35845" name="Picture 4"/>
          <p:cNvPicPr>
            <a:picLocks noChangeAspect="1"/>
          </p:cNvPicPr>
          <p:nvPr/>
        </p:nvPicPr>
        <p:blipFill>
          <a:blip r:embed="rId2"/>
          <a:stretch>
            <a:fillRect/>
          </a:stretch>
        </p:blipFill>
        <p:spPr>
          <a:xfrm>
            <a:off x="326231" y="2318791"/>
            <a:ext cx="8491538" cy="2939009"/>
          </a:xfrm>
          <a:prstGeom prst="rect">
            <a:avLst/>
          </a:prstGeom>
          <a:noFill/>
          <a:ln w="9525">
            <a:noFill/>
          </a:ln>
        </p:spPr>
      </p:pic>
      <p:sp>
        <p:nvSpPr>
          <p:cNvPr id="35846" name="Rectangle 6"/>
          <p:cNvSpPr>
            <a:spLocks noGrp="1"/>
          </p:cNvSpPr>
          <p:nvPr>
            <p:ph type="title"/>
          </p:nvPr>
        </p:nvSpPr>
        <p:spPr>
          <a:xfrm>
            <a:off x="381000" y="593725"/>
            <a:ext cx="8229600" cy="701675"/>
          </a:xfrm>
        </p:spPr>
        <p:txBody>
          <a:bodyPr vert="horz" wrap="square" lIns="91440" tIns="45720" rIns="91440" bIns="45720" anchor="ctr" anchorCtr="0">
            <a:spAutoFit/>
          </a:bodyPr>
          <a:lstStyle/>
          <a:p>
            <a:r>
              <a:rPr lang="en-US" altLang="en-US" sz="4000" b="1" kern="1200" dirty="0">
                <a:solidFill>
                  <a:srgbClr val="CC3300"/>
                </a:solidFill>
                <a:latin typeface="+mj-lt"/>
                <a:ea typeface="+mj-ea"/>
                <a:cs typeface="Arial" panose="020B0604020202020204" pitchFamily="34" charset="0"/>
              </a:rPr>
              <a:t>Organizing Arrays as Heaps - 3</a:t>
            </a:r>
            <a:endParaRPr lang="en-US" altLang="en-US" sz="4000" b="1" kern="1200" dirty="0">
              <a:solidFill>
                <a:srgbClr val="CC3300"/>
              </a:solidFill>
              <a:latin typeface="+mj-lt"/>
              <a:ea typeface="Arial" panose="020B0604020202020204" pitchFamily="34" charset="0"/>
              <a:cs typeface="+mj-cs"/>
            </a:endParaRPr>
          </a:p>
        </p:txBody>
      </p:sp>
      <p:sp>
        <p:nvSpPr>
          <p:cNvPr id="7" name="Text Box 10">
            <a:extLst>
              <a:ext uri="{FF2B5EF4-FFF2-40B4-BE49-F238E27FC236}">
                <a16:creationId xmlns:a16="http://schemas.microsoft.com/office/drawing/2014/main" id="{60D1302B-F0E0-443E-9AEC-9F95928A5380}"/>
              </a:ext>
            </a:extLst>
          </p:cNvPr>
          <p:cNvSpPr txBox="1"/>
          <p:nvPr/>
        </p:nvSpPr>
        <p:spPr>
          <a:xfrm>
            <a:off x="609600" y="5423395"/>
            <a:ext cx="1981200" cy="1107996"/>
          </a:xfrm>
          <a:prstGeom prst="rect">
            <a:avLst/>
          </a:prstGeom>
          <a:solidFill>
            <a:srgbClr val="CCECFF"/>
          </a:solid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100" dirty="0">
                <a:latin typeface="Arial" panose="020B0604020202020204" pitchFamily="34" charset="0"/>
              </a:rPr>
              <a:t>PARENT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floor((</a:t>
            </a:r>
            <a:r>
              <a:rPr lang="en-US" altLang="en-US" sz="1100" i="1" dirty="0">
                <a:latin typeface="Arial" panose="020B0604020202020204" pitchFamily="34" charset="0"/>
              </a:rPr>
              <a:t>i-1)</a:t>
            </a:r>
            <a:r>
              <a:rPr lang="en-US" altLang="en-US" sz="1100" dirty="0">
                <a:latin typeface="Arial" panose="020B0604020202020204" pitchFamily="34" charset="0"/>
              </a:rPr>
              <a:t>/2)</a:t>
            </a:r>
            <a:br>
              <a:rPr lang="en-US" altLang="en-US" sz="1100" dirty="0">
                <a:latin typeface="Arial" panose="020B0604020202020204" pitchFamily="34" charset="0"/>
              </a:rPr>
            </a:br>
            <a:r>
              <a:rPr lang="en-US" altLang="en-US" sz="1100" dirty="0">
                <a:latin typeface="Arial" panose="020B0604020202020204" pitchFamily="34" charset="0"/>
              </a:rPr>
              <a:t>LEFT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2</a:t>
            </a:r>
            <a:r>
              <a:rPr lang="en-US" altLang="en-US" sz="1100" i="1" dirty="0">
                <a:latin typeface="Arial" panose="020B0604020202020204" pitchFamily="34" charset="0"/>
              </a:rPr>
              <a:t>i+1</a:t>
            </a:r>
            <a:br>
              <a:rPr lang="en-US" altLang="en-US" sz="1100" dirty="0">
                <a:latin typeface="Arial" panose="020B0604020202020204" pitchFamily="34" charset="0"/>
              </a:rPr>
            </a:br>
            <a:r>
              <a:rPr lang="en-US" altLang="en-US" sz="1100" dirty="0">
                <a:latin typeface="Arial" panose="020B0604020202020204" pitchFamily="34" charset="0"/>
              </a:rPr>
              <a:t>RIGHT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2(</a:t>
            </a:r>
            <a:r>
              <a:rPr lang="en-US" altLang="en-US" sz="1100" i="1" dirty="0">
                <a:latin typeface="Arial" panose="020B0604020202020204" pitchFamily="34" charset="0"/>
              </a:rPr>
              <a:t>i</a:t>
            </a:r>
            <a:r>
              <a:rPr lang="en-US" altLang="en-US" sz="1100" dirty="0">
                <a:latin typeface="Arial" panose="020B0604020202020204" pitchFamily="34" charset="0"/>
              </a:rPr>
              <a:t> + 1)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686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26</a:t>
            </a:fld>
            <a:r>
              <a:rPr lang="en-US" altLang="en-US" sz="1200" dirty="0">
                <a:solidFill>
                  <a:srgbClr val="898989"/>
                </a:solidFill>
                <a:latin typeface="Arial" panose="020B0604020202020204" pitchFamily="34" charset="0"/>
              </a:rPr>
              <a:t>/33</a:t>
            </a:r>
          </a:p>
        </p:txBody>
      </p:sp>
      <p:sp>
        <p:nvSpPr>
          <p:cNvPr id="36868" name="Text Box 3"/>
          <p:cNvSpPr txBox="1"/>
          <p:nvPr/>
        </p:nvSpPr>
        <p:spPr>
          <a:xfrm>
            <a:off x="1395412" y="1376857"/>
            <a:ext cx="6200775"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b="1" dirty="0">
                <a:latin typeface="Arial" panose="020B0604020202020204" pitchFamily="34" charset="0"/>
              </a:rPr>
              <a:t>Transforming the array [2 8 6 1 10 15 3 12 11] into </a:t>
            </a:r>
            <a:br>
              <a:rPr lang="en-US" altLang="en-US" sz="2000" b="1" dirty="0">
                <a:latin typeface="Arial" panose="020B0604020202020204" pitchFamily="34" charset="0"/>
              </a:rPr>
            </a:br>
            <a:r>
              <a:rPr lang="en-US" altLang="en-US" sz="2000" b="1" dirty="0">
                <a:latin typeface="Arial" panose="020B0604020202020204" pitchFamily="34" charset="0"/>
              </a:rPr>
              <a:t>                     a heap with a bottom-up method</a:t>
            </a:r>
          </a:p>
        </p:txBody>
      </p:sp>
      <p:pic>
        <p:nvPicPr>
          <p:cNvPr id="36869" name="Picture 4"/>
          <p:cNvPicPr>
            <a:picLocks noChangeAspect="1"/>
          </p:cNvPicPr>
          <p:nvPr/>
        </p:nvPicPr>
        <p:blipFill>
          <a:blip r:embed="rId2"/>
          <a:stretch>
            <a:fillRect/>
          </a:stretch>
        </p:blipFill>
        <p:spPr>
          <a:xfrm>
            <a:off x="366713" y="2251075"/>
            <a:ext cx="8408987" cy="3006725"/>
          </a:xfrm>
          <a:prstGeom prst="rect">
            <a:avLst/>
          </a:prstGeom>
          <a:noFill/>
          <a:ln w="9525">
            <a:noFill/>
          </a:ln>
        </p:spPr>
      </p:pic>
      <p:sp>
        <p:nvSpPr>
          <p:cNvPr id="36870" name="Rectangle 6"/>
          <p:cNvSpPr>
            <a:spLocks noGrp="1"/>
          </p:cNvSpPr>
          <p:nvPr>
            <p:ph type="title"/>
          </p:nvPr>
        </p:nvSpPr>
        <p:spPr>
          <a:xfrm>
            <a:off x="381000" y="593725"/>
            <a:ext cx="8229600" cy="701675"/>
          </a:xfrm>
        </p:spPr>
        <p:txBody>
          <a:bodyPr vert="horz" wrap="square" lIns="91440" tIns="45720" rIns="91440" bIns="45720" anchor="ctr" anchorCtr="0">
            <a:spAutoFit/>
          </a:bodyPr>
          <a:lstStyle/>
          <a:p>
            <a:r>
              <a:rPr lang="en-US" altLang="en-US" sz="4000" b="1" kern="1200" dirty="0">
                <a:solidFill>
                  <a:srgbClr val="CC3300"/>
                </a:solidFill>
                <a:latin typeface="+mj-lt"/>
                <a:ea typeface="+mj-ea"/>
                <a:cs typeface="Arial" panose="020B0604020202020204" pitchFamily="34" charset="0"/>
              </a:rPr>
              <a:t>Organizing Arrays as Heaps - 4</a:t>
            </a:r>
            <a:endParaRPr lang="en-US" altLang="en-US" sz="4000" b="1" kern="1200" dirty="0">
              <a:solidFill>
                <a:srgbClr val="CC3300"/>
              </a:solidFill>
              <a:latin typeface="+mj-lt"/>
              <a:ea typeface="Arial" panose="020B0604020202020204" pitchFamily="34" charset="0"/>
              <a:cs typeface="+mj-cs"/>
            </a:endParaRPr>
          </a:p>
        </p:txBody>
      </p:sp>
      <p:sp>
        <p:nvSpPr>
          <p:cNvPr id="7" name="Text Box 10">
            <a:extLst>
              <a:ext uri="{FF2B5EF4-FFF2-40B4-BE49-F238E27FC236}">
                <a16:creationId xmlns:a16="http://schemas.microsoft.com/office/drawing/2014/main" id="{062AE67C-8EB7-4309-B1AF-6762DE4A8484}"/>
              </a:ext>
            </a:extLst>
          </p:cNvPr>
          <p:cNvSpPr txBox="1"/>
          <p:nvPr/>
        </p:nvSpPr>
        <p:spPr>
          <a:xfrm>
            <a:off x="609600" y="5423395"/>
            <a:ext cx="1981200" cy="1107996"/>
          </a:xfrm>
          <a:prstGeom prst="rect">
            <a:avLst/>
          </a:prstGeom>
          <a:solidFill>
            <a:srgbClr val="CCECFF"/>
          </a:solid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100" dirty="0">
                <a:latin typeface="Arial" panose="020B0604020202020204" pitchFamily="34" charset="0"/>
              </a:rPr>
              <a:t>PARENT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floor((</a:t>
            </a:r>
            <a:r>
              <a:rPr lang="en-US" altLang="en-US" sz="1100" i="1" dirty="0">
                <a:latin typeface="Arial" panose="020B0604020202020204" pitchFamily="34" charset="0"/>
              </a:rPr>
              <a:t>i-1)</a:t>
            </a:r>
            <a:r>
              <a:rPr lang="en-US" altLang="en-US" sz="1100" dirty="0">
                <a:latin typeface="Arial" panose="020B0604020202020204" pitchFamily="34" charset="0"/>
              </a:rPr>
              <a:t>/2)</a:t>
            </a:r>
            <a:br>
              <a:rPr lang="en-US" altLang="en-US" sz="1100" dirty="0">
                <a:latin typeface="Arial" panose="020B0604020202020204" pitchFamily="34" charset="0"/>
              </a:rPr>
            </a:br>
            <a:r>
              <a:rPr lang="en-US" altLang="en-US" sz="1100" dirty="0">
                <a:latin typeface="Arial" panose="020B0604020202020204" pitchFamily="34" charset="0"/>
              </a:rPr>
              <a:t>LEFT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2</a:t>
            </a:r>
            <a:r>
              <a:rPr lang="en-US" altLang="en-US" sz="1100" i="1" dirty="0">
                <a:latin typeface="Arial" panose="020B0604020202020204" pitchFamily="34" charset="0"/>
              </a:rPr>
              <a:t>i+1</a:t>
            </a:r>
            <a:br>
              <a:rPr lang="en-US" altLang="en-US" sz="1100" dirty="0">
                <a:latin typeface="Arial" panose="020B0604020202020204" pitchFamily="34" charset="0"/>
              </a:rPr>
            </a:br>
            <a:r>
              <a:rPr lang="en-US" altLang="en-US" sz="1100" dirty="0">
                <a:latin typeface="Arial" panose="020B0604020202020204" pitchFamily="34" charset="0"/>
              </a:rPr>
              <a:t>RIGHT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2(</a:t>
            </a:r>
            <a:r>
              <a:rPr lang="en-US" altLang="en-US" sz="1100" i="1" dirty="0">
                <a:latin typeface="Arial" panose="020B0604020202020204" pitchFamily="34" charset="0"/>
              </a:rPr>
              <a:t>i</a:t>
            </a:r>
            <a:r>
              <a:rPr lang="en-US" altLang="en-US" sz="1100" dirty="0">
                <a:latin typeface="Arial" panose="020B0604020202020204" pitchFamily="34" charset="0"/>
              </a:rPr>
              <a:t> + 1)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789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27</a:t>
            </a:fld>
            <a:r>
              <a:rPr lang="en-US" altLang="en-US" sz="1200" dirty="0">
                <a:solidFill>
                  <a:srgbClr val="898989"/>
                </a:solidFill>
                <a:latin typeface="Arial" panose="020B0604020202020204" pitchFamily="34" charset="0"/>
              </a:rPr>
              <a:t>/33</a:t>
            </a:r>
          </a:p>
        </p:txBody>
      </p:sp>
      <p:sp>
        <p:nvSpPr>
          <p:cNvPr id="37892" name="Text Box 3"/>
          <p:cNvSpPr txBox="1"/>
          <p:nvPr/>
        </p:nvSpPr>
        <p:spPr>
          <a:xfrm>
            <a:off x="1581150" y="1339056"/>
            <a:ext cx="6200775"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b="1" dirty="0">
                <a:latin typeface="Arial" panose="020B0604020202020204" pitchFamily="34" charset="0"/>
              </a:rPr>
              <a:t>Transforming the array [2 8 6 1 10 15 3 12 11] into </a:t>
            </a:r>
            <a:br>
              <a:rPr lang="en-US" altLang="en-US" sz="2000" b="1" dirty="0">
                <a:latin typeface="Arial" panose="020B0604020202020204" pitchFamily="34" charset="0"/>
              </a:rPr>
            </a:br>
            <a:r>
              <a:rPr lang="en-US" altLang="en-US" sz="2000" b="1" dirty="0">
                <a:latin typeface="Arial" panose="020B0604020202020204" pitchFamily="34" charset="0"/>
              </a:rPr>
              <a:t>     a heap with a bottom-up method (continued)</a:t>
            </a:r>
          </a:p>
        </p:txBody>
      </p:sp>
      <p:pic>
        <p:nvPicPr>
          <p:cNvPr id="37893" name="Picture 4"/>
          <p:cNvPicPr>
            <a:picLocks noChangeAspect="1"/>
          </p:cNvPicPr>
          <p:nvPr/>
        </p:nvPicPr>
        <p:blipFill>
          <a:blip r:embed="rId2"/>
          <a:stretch>
            <a:fillRect/>
          </a:stretch>
        </p:blipFill>
        <p:spPr>
          <a:xfrm>
            <a:off x="609600" y="2084387"/>
            <a:ext cx="8077200" cy="3097213"/>
          </a:xfrm>
          <a:prstGeom prst="rect">
            <a:avLst/>
          </a:prstGeom>
          <a:noFill/>
          <a:ln w="9525">
            <a:noFill/>
          </a:ln>
        </p:spPr>
      </p:pic>
      <p:sp>
        <p:nvSpPr>
          <p:cNvPr id="37894" name="Rectangle 6"/>
          <p:cNvSpPr>
            <a:spLocks noGrp="1"/>
          </p:cNvSpPr>
          <p:nvPr>
            <p:ph type="title"/>
          </p:nvPr>
        </p:nvSpPr>
        <p:spPr>
          <a:xfrm>
            <a:off x="381000" y="593725"/>
            <a:ext cx="8229600" cy="701675"/>
          </a:xfrm>
        </p:spPr>
        <p:txBody>
          <a:bodyPr vert="horz" wrap="square" lIns="91440" tIns="45720" rIns="91440" bIns="45720" anchor="ctr" anchorCtr="0">
            <a:spAutoFit/>
          </a:bodyPr>
          <a:lstStyle/>
          <a:p>
            <a:r>
              <a:rPr lang="en-US" altLang="en-US" sz="4000" b="1" kern="1200" dirty="0">
                <a:solidFill>
                  <a:srgbClr val="CC3300"/>
                </a:solidFill>
                <a:latin typeface="+mj-lt"/>
                <a:ea typeface="+mj-ea"/>
                <a:cs typeface="Arial" panose="020B0604020202020204" pitchFamily="34" charset="0"/>
              </a:rPr>
              <a:t>Organizing Arrays as Heaps - 5</a:t>
            </a:r>
            <a:endParaRPr lang="en-US" altLang="en-US" sz="4000" b="1" kern="1200" dirty="0">
              <a:solidFill>
                <a:srgbClr val="CC3300"/>
              </a:solidFill>
              <a:latin typeface="+mj-lt"/>
              <a:ea typeface="Arial" panose="020B0604020202020204" pitchFamily="34" charset="0"/>
              <a:cs typeface="+mj-cs"/>
            </a:endParaRPr>
          </a:p>
        </p:txBody>
      </p:sp>
      <p:sp>
        <p:nvSpPr>
          <p:cNvPr id="7" name="Text Box 10">
            <a:extLst>
              <a:ext uri="{FF2B5EF4-FFF2-40B4-BE49-F238E27FC236}">
                <a16:creationId xmlns:a16="http://schemas.microsoft.com/office/drawing/2014/main" id="{2B1E7149-47E3-4B60-8F90-14BE2C6B322C}"/>
              </a:ext>
            </a:extLst>
          </p:cNvPr>
          <p:cNvSpPr txBox="1"/>
          <p:nvPr/>
        </p:nvSpPr>
        <p:spPr>
          <a:xfrm>
            <a:off x="609600" y="5423395"/>
            <a:ext cx="1981200" cy="1107996"/>
          </a:xfrm>
          <a:prstGeom prst="rect">
            <a:avLst/>
          </a:prstGeom>
          <a:solidFill>
            <a:srgbClr val="CCECFF"/>
          </a:solid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100" dirty="0">
                <a:latin typeface="Arial" panose="020B0604020202020204" pitchFamily="34" charset="0"/>
              </a:rPr>
              <a:t>PARENT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floor((</a:t>
            </a:r>
            <a:r>
              <a:rPr lang="en-US" altLang="en-US" sz="1100" i="1" dirty="0">
                <a:latin typeface="Arial" panose="020B0604020202020204" pitchFamily="34" charset="0"/>
              </a:rPr>
              <a:t>i-1)</a:t>
            </a:r>
            <a:r>
              <a:rPr lang="en-US" altLang="en-US" sz="1100" dirty="0">
                <a:latin typeface="Arial" panose="020B0604020202020204" pitchFamily="34" charset="0"/>
              </a:rPr>
              <a:t>/2)</a:t>
            </a:r>
            <a:br>
              <a:rPr lang="en-US" altLang="en-US" sz="1100" dirty="0">
                <a:latin typeface="Arial" panose="020B0604020202020204" pitchFamily="34" charset="0"/>
              </a:rPr>
            </a:br>
            <a:r>
              <a:rPr lang="en-US" altLang="en-US" sz="1100" dirty="0">
                <a:latin typeface="Arial" panose="020B0604020202020204" pitchFamily="34" charset="0"/>
              </a:rPr>
              <a:t>LEFT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2</a:t>
            </a:r>
            <a:r>
              <a:rPr lang="en-US" altLang="en-US" sz="1100" i="1" dirty="0">
                <a:latin typeface="Arial" panose="020B0604020202020204" pitchFamily="34" charset="0"/>
              </a:rPr>
              <a:t>i+1</a:t>
            </a:r>
            <a:br>
              <a:rPr lang="en-US" altLang="en-US" sz="1100" dirty="0">
                <a:latin typeface="Arial" panose="020B0604020202020204" pitchFamily="34" charset="0"/>
              </a:rPr>
            </a:br>
            <a:r>
              <a:rPr lang="en-US" altLang="en-US" sz="1100" dirty="0">
                <a:latin typeface="Arial" panose="020B0604020202020204" pitchFamily="34" charset="0"/>
              </a:rPr>
              <a:t>RIGHT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2(</a:t>
            </a:r>
            <a:r>
              <a:rPr lang="en-US" altLang="en-US" sz="1100" i="1" dirty="0">
                <a:latin typeface="Arial" panose="020B0604020202020204" pitchFamily="34" charset="0"/>
              </a:rPr>
              <a:t>i</a:t>
            </a:r>
            <a:r>
              <a:rPr lang="en-US" altLang="en-US" sz="1100" dirty="0">
                <a:latin typeface="Arial" panose="020B0604020202020204" pitchFamily="34" charset="0"/>
              </a:rPr>
              <a:t> + 1)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891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28</a:t>
            </a:fld>
            <a:r>
              <a:rPr lang="en-US" altLang="en-US" sz="1200" dirty="0">
                <a:solidFill>
                  <a:srgbClr val="898989"/>
                </a:solidFill>
                <a:latin typeface="Arial" panose="020B0604020202020204" pitchFamily="34" charset="0"/>
              </a:rPr>
              <a:t>/33</a:t>
            </a:r>
          </a:p>
        </p:txBody>
      </p:sp>
      <p:sp>
        <p:nvSpPr>
          <p:cNvPr id="38916" name="Text Box 3"/>
          <p:cNvSpPr txBox="1"/>
          <p:nvPr/>
        </p:nvSpPr>
        <p:spPr>
          <a:xfrm>
            <a:off x="1470818" y="1367384"/>
            <a:ext cx="6200775" cy="7016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b="1" dirty="0">
                <a:latin typeface="Arial" panose="020B0604020202020204" pitchFamily="34" charset="0"/>
              </a:rPr>
              <a:t>Transforming the array [2 8 6 1 10 15 3 12 11] into </a:t>
            </a:r>
            <a:br>
              <a:rPr lang="en-US" altLang="en-US" sz="2000" b="1" dirty="0">
                <a:latin typeface="Arial" panose="020B0604020202020204" pitchFamily="34" charset="0"/>
              </a:rPr>
            </a:br>
            <a:r>
              <a:rPr lang="en-US" altLang="en-US" sz="2000" b="1" dirty="0">
                <a:latin typeface="Arial" panose="020B0604020202020204" pitchFamily="34" charset="0"/>
              </a:rPr>
              <a:t>    a heap with a bottom-up method (continued)</a:t>
            </a:r>
          </a:p>
        </p:txBody>
      </p:sp>
      <p:pic>
        <p:nvPicPr>
          <p:cNvPr id="38917" name="Picture 4"/>
          <p:cNvPicPr>
            <a:picLocks noChangeAspect="1"/>
          </p:cNvPicPr>
          <p:nvPr/>
        </p:nvPicPr>
        <p:blipFill>
          <a:blip r:embed="rId2"/>
          <a:stretch>
            <a:fillRect/>
          </a:stretch>
        </p:blipFill>
        <p:spPr>
          <a:xfrm>
            <a:off x="609600" y="2141043"/>
            <a:ext cx="7814450" cy="3191122"/>
          </a:xfrm>
          <a:prstGeom prst="rect">
            <a:avLst/>
          </a:prstGeom>
          <a:noFill/>
          <a:ln w="9525">
            <a:noFill/>
          </a:ln>
        </p:spPr>
      </p:pic>
      <p:sp>
        <p:nvSpPr>
          <p:cNvPr id="38918" name="Rectangle 6"/>
          <p:cNvSpPr>
            <a:spLocks noGrp="1"/>
          </p:cNvSpPr>
          <p:nvPr>
            <p:ph type="title"/>
          </p:nvPr>
        </p:nvSpPr>
        <p:spPr>
          <a:xfrm>
            <a:off x="381000" y="593725"/>
            <a:ext cx="8229600" cy="701675"/>
          </a:xfrm>
        </p:spPr>
        <p:txBody>
          <a:bodyPr vert="horz" wrap="square" lIns="91440" tIns="45720" rIns="91440" bIns="45720" anchor="ctr" anchorCtr="0">
            <a:spAutoFit/>
          </a:bodyPr>
          <a:lstStyle/>
          <a:p>
            <a:r>
              <a:rPr lang="en-US" altLang="en-US" sz="4000" b="1" kern="1200" dirty="0">
                <a:solidFill>
                  <a:srgbClr val="CC3300"/>
                </a:solidFill>
                <a:latin typeface="+mj-lt"/>
                <a:ea typeface="+mj-ea"/>
                <a:cs typeface="Arial" panose="020B0604020202020204" pitchFamily="34" charset="0"/>
              </a:rPr>
              <a:t>Organizing Arrays as Heaps - 6</a:t>
            </a:r>
            <a:endParaRPr lang="en-US" altLang="en-US" sz="4000" b="1" kern="1200" dirty="0">
              <a:solidFill>
                <a:srgbClr val="CC3300"/>
              </a:solidFill>
              <a:latin typeface="+mj-lt"/>
              <a:ea typeface="Arial" panose="020B0604020202020204" pitchFamily="34" charset="0"/>
              <a:cs typeface="+mj-cs"/>
            </a:endParaRPr>
          </a:p>
        </p:txBody>
      </p:sp>
      <p:sp>
        <p:nvSpPr>
          <p:cNvPr id="7" name="Text Box 10">
            <a:extLst>
              <a:ext uri="{FF2B5EF4-FFF2-40B4-BE49-F238E27FC236}">
                <a16:creationId xmlns:a16="http://schemas.microsoft.com/office/drawing/2014/main" id="{102BDC4F-5FE9-4E91-BB21-11F1AAD6CD5A}"/>
              </a:ext>
            </a:extLst>
          </p:cNvPr>
          <p:cNvSpPr txBox="1"/>
          <p:nvPr/>
        </p:nvSpPr>
        <p:spPr>
          <a:xfrm>
            <a:off x="609600" y="5423395"/>
            <a:ext cx="1981200" cy="1107996"/>
          </a:xfrm>
          <a:prstGeom prst="rect">
            <a:avLst/>
          </a:prstGeom>
          <a:solidFill>
            <a:srgbClr val="CCECFF"/>
          </a:solidFill>
          <a:ln w="9525" cap="flat" cmpd="sng">
            <a:solidFill>
              <a:schemeClr val="tx1"/>
            </a:solidFill>
            <a:prstDash val="solid"/>
            <a:miter/>
            <a:headEnd type="none" w="med" len="med"/>
            <a:tailEnd type="none" w="med" len="med"/>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100" dirty="0">
                <a:latin typeface="Arial" panose="020B0604020202020204" pitchFamily="34" charset="0"/>
              </a:rPr>
              <a:t>PARENT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floor((</a:t>
            </a:r>
            <a:r>
              <a:rPr lang="en-US" altLang="en-US" sz="1100" i="1" dirty="0">
                <a:latin typeface="Arial" panose="020B0604020202020204" pitchFamily="34" charset="0"/>
              </a:rPr>
              <a:t>i-1)</a:t>
            </a:r>
            <a:r>
              <a:rPr lang="en-US" altLang="en-US" sz="1100" dirty="0">
                <a:latin typeface="Arial" panose="020B0604020202020204" pitchFamily="34" charset="0"/>
              </a:rPr>
              <a:t>/2)</a:t>
            </a:r>
            <a:br>
              <a:rPr lang="en-US" altLang="en-US" sz="1100" dirty="0">
                <a:latin typeface="Arial" panose="020B0604020202020204" pitchFamily="34" charset="0"/>
              </a:rPr>
            </a:br>
            <a:r>
              <a:rPr lang="en-US" altLang="en-US" sz="1100" dirty="0">
                <a:latin typeface="Arial" panose="020B0604020202020204" pitchFamily="34" charset="0"/>
              </a:rPr>
              <a:t>LEFT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2</a:t>
            </a:r>
            <a:r>
              <a:rPr lang="en-US" altLang="en-US" sz="1100" i="1" dirty="0">
                <a:latin typeface="Arial" panose="020B0604020202020204" pitchFamily="34" charset="0"/>
              </a:rPr>
              <a:t>i+1</a:t>
            </a:r>
            <a:br>
              <a:rPr lang="en-US" altLang="en-US" sz="1100" dirty="0">
                <a:latin typeface="Arial" panose="020B0604020202020204" pitchFamily="34" charset="0"/>
              </a:rPr>
            </a:br>
            <a:r>
              <a:rPr lang="en-US" altLang="en-US" sz="1100" dirty="0">
                <a:latin typeface="Arial" panose="020B0604020202020204" pitchFamily="34" charset="0"/>
              </a:rPr>
              <a:t>RIGHT (</a:t>
            </a:r>
            <a:r>
              <a:rPr lang="en-US" altLang="en-US" sz="1100" i="1" dirty="0">
                <a:latin typeface="Arial" panose="020B0604020202020204" pitchFamily="34" charset="0"/>
              </a:rPr>
              <a:t>i</a:t>
            </a:r>
            <a:r>
              <a:rPr lang="en-US" altLang="en-US" sz="1100" dirty="0">
                <a:latin typeface="Arial" panose="020B0604020202020204" pitchFamily="34" charset="0"/>
              </a:rPr>
              <a:t>)</a:t>
            </a:r>
            <a:br>
              <a:rPr lang="en-US" altLang="en-US" sz="1100" dirty="0">
                <a:latin typeface="Arial" panose="020B0604020202020204" pitchFamily="34" charset="0"/>
              </a:rPr>
            </a:br>
            <a:r>
              <a:rPr lang="en-US" altLang="en-US" sz="1100" dirty="0">
                <a:latin typeface="Arial" panose="020B0604020202020204" pitchFamily="34" charset="0"/>
              </a:rPr>
              <a:t>        return 2(</a:t>
            </a:r>
            <a:r>
              <a:rPr lang="en-US" altLang="en-US" sz="1100" i="1" dirty="0">
                <a:latin typeface="Arial" panose="020B0604020202020204" pitchFamily="34" charset="0"/>
              </a:rPr>
              <a:t>i</a:t>
            </a:r>
            <a:r>
              <a:rPr lang="en-US" altLang="en-US" sz="1100" dirty="0">
                <a:latin typeface="Arial" panose="020B0604020202020204" pitchFamily="34" charset="0"/>
              </a:rPr>
              <a:t> + 1)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39939"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29</a:t>
            </a:fld>
            <a:r>
              <a:rPr lang="en-US" altLang="en-US" sz="1200" dirty="0">
                <a:solidFill>
                  <a:srgbClr val="898989"/>
                </a:solidFill>
                <a:latin typeface="Arial" panose="020B0604020202020204" pitchFamily="34" charset="0"/>
              </a:rPr>
              <a:t>/33</a:t>
            </a:r>
          </a:p>
        </p:txBody>
      </p:sp>
      <p:sp>
        <p:nvSpPr>
          <p:cNvPr id="39940" name="Rectangle 4"/>
          <p:cNvSpPr>
            <a:spLocks noGrp="1"/>
          </p:cNvSpPr>
          <p:nvPr>
            <p:ph type="title"/>
          </p:nvPr>
        </p:nvSpPr>
        <p:spPr>
          <a:xfrm>
            <a:off x="381000" y="593725"/>
            <a:ext cx="8229600" cy="701675"/>
          </a:xfrm>
        </p:spPr>
        <p:txBody>
          <a:bodyPr vert="horz" wrap="square" lIns="91440" tIns="45720" rIns="91440" bIns="45720" anchor="ctr" anchorCtr="0">
            <a:spAutoFit/>
          </a:bodyPr>
          <a:lstStyle/>
          <a:p>
            <a:r>
              <a:rPr lang="en-US" altLang="en-US" sz="4000" b="1" kern="1200" dirty="0">
                <a:solidFill>
                  <a:srgbClr val="CC3300"/>
                </a:solidFill>
                <a:latin typeface="+mj-lt"/>
                <a:ea typeface="+mj-ea"/>
                <a:cs typeface="Arial" panose="020B0604020202020204" pitchFamily="34" charset="0"/>
              </a:rPr>
              <a:t>Organizing Arrays as Heaps - 7</a:t>
            </a:r>
            <a:endParaRPr lang="en-US" altLang="en-US" sz="4000" b="1" kern="1200" dirty="0">
              <a:solidFill>
                <a:srgbClr val="CC3300"/>
              </a:solidFill>
              <a:latin typeface="+mj-lt"/>
              <a:ea typeface="Arial" panose="020B0604020202020204" pitchFamily="34" charset="0"/>
              <a:cs typeface="+mj-cs"/>
            </a:endParaRPr>
          </a:p>
        </p:txBody>
      </p:sp>
      <p:sp>
        <p:nvSpPr>
          <p:cNvPr id="39941" name="Rectangle 5"/>
          <p:cNvSpPr>
            <a:spLocks noGrp="1"/>
          </p:cNvSpPr>
          <p:nvPr>
            <p:ph idx="1"/>
          </p:nvPr>
        </p:nvSpPr>
        <p:spPr>
          <a:xfrm>
            <a:off x="762000" y="1828800"/>
            <a:ext cx="7620000" cy="3977005"/>
          </a:xfrm>
          <a:solidFill>
            <a:srgbClr val="CCECFF">
              <a:alpha val="100000"/>
            </a:srgbClr>
          </a:solidFill>
          <a:ln>
            <a:solidFill>
              <a:schemeClr val="tx1">
                <a:alpha val="100000"/>
              </a:schemeClr>
            </a:solidFill>
            <a:miter lim="800000"/>
          </a:ln>
        </p:spPr>
        <p:txBody>
          <a:bodyPr vert="horz" wrap="square" lIns="91440" tIns="45720" rIns="91440" bIns="45720" anchor="t" anchorCtr="0">
            <a:spAutoFit/>
          </a:bodyPr>
          <a:lstStyle/>
          <a:p>
            <a:pPr>
              <a:lnSpc>
                <a:spcPct val="110000"/>
              </a:lnSpc>
              <a:buFont typeface="Arial" panose="020B0604020202020204" pitchFamily="34" charset="0"/>
              <a:buNone/>
            </a:pPr>
            <a:r>
              <a:rPr lang="fr-FR" altLang="en-US" sz="2200" kern="1200" dirty="0">
                <a:latin typeface="+mn-lt"/>
                <a:ea typeface="+mn-ea"/>
                <a:cs typeface="Arial" panose="020B0604020202020204" pitchFamily="34" charset="0"/>
              </a:rPr>
              <a:t>	 //Transform the array to HEAP</a:t>
            </a:r>
          </a:p>
          <a:p>
            <a:pPr>
              <a:lnSpc>
                <a:spcPct val="110000"/>
              </a:lnSpc>
              <a:buFont typeface="Arial" panose="020B0604020202020204" pitchFamily="34" charset="0"/>
              <a:buNone/>
            </a:pPr>
            <a:r>
              <a:rPr lang="fr-FR" altLang="en-US" sz="2200" kern="1200" dirty="0">
                <a:latin typeface="+mn-lt"/>
                <a:ea typeface="+mn-ea"/>
                <a:cs typeface="Arial" panose="020B0604020202020204" pitchFamily="34" charset="0"/>
              </a:rPr>
              <a:t>      int i,s,f;int x;</a:t>
            </a:r>
          </a:p>
          <a:p>
            <a:pPr>
              <a:lnSpc>
                <a:spcPct val="110000"/>
              </a:lnSpc>
              <a:buFont typeface="Arial" panose="020B0604020202020204" pitchFamily="34" charset="0"/>
              <a:buNone/>
            </a:pPr>
            <a:r>
              <a:rPr lang="fr-FR" altLang="en-US" sz="2200" kern="1200" dirty="0">
                <a:latin typeface="+mn-lt"/>
                <a:ea typeface="+mn-ea"/>
                <a:cs typeface="Arial" panose="020B0604020202020204" pitchFamily="34" charset="0"/>
              </a:rPr>
              <a:t>      for(i=1;i&lt;n;i++)</a:t>
            </a:r>
          </a:p>
          <a:p>
            <a:pPr>
              <a:lnSpc>
                <a:spcPct val="110000"/>
              </a:lnSpc>
              <a:buFont typeface="Arial" panose="020B0604020202020204" pitchFamily="34" charset="0"/>
              <a:buNone/>
            </a:pPr>
            <a:r>
              <a:rPr lang="fr-FR" altLang="en-US" sz="2200" kern="1200" dirty="0">
                <a:latin typeface="+mn-lt"/>
                <a:ea typeface="+mn-ea"/>
                <a:cs typeface="Arial" panose="020B0604020202020204" pitchFamily="34" charset="0"/>
              </a:rPr>
              <a:t>         { x=a[i]; s=i; //s  is a son, f=(s-1)/2 is father</a:t>
            </a:r>
          </a:p>
          <a:p>
            <a:pPr>
              <a:lnSpc>
                <a:spcPct val="110000"/>
              </a:lnSpc>
              <a:buFont typeface="Arial" panose="020B0604020202020204" pitchFamily="34" charset="0"/>
              <a:buNone/>
            </a:pPr>
            <a:r>
              <a:rPr lang="fr-FR" altLang="en-US" sz="2200" kern="1200" dirty="0">
                <a:latin typeface="+mn-lt"/>
                <a:ea typeface="+mn-ea"/>
                <a:cs typeface="Arial" panose="020B0604020202020204" pitchFamily="34" charset="0"/>
              </a:rPr>
              <a:t>           while(s&gt;0 &amp;&amp; x&gt;a[(s-1)/2])</a:t>
            </a:r>
          </a:p>
          <a:p>
            <a:pPr>
              <a:lnSpc>
                <a:spcPct val="110000"/>
              </a:lnSpc>
              <a:buFont typeface="Arial" panose="020B0604020202020204" pitchFamily="34" charset="0"/>
              <a:buNone/>
            </a:pPr>
            <a:r>
              <a:rPr lang="fr-FR" altLang="en-US" sz="2200" kern="1200" dirty="0">
                <a:latin typeface="+mn-lt"/>
                <a:ea typeface="+mn-ea"/>
                <a:cs typeface="Arial" panose="020B0604020202020204" pitchFamily="34" charset="0"/>
              </a:rPr>
              <a:t>             { a[s]=a[(s-1)/2];   s=(s-1)/2;  };</a:t>
            </a:r>
          </a:p>
          <a:p>
            <a:pPr>
              <a:lnSpc>
                <a:spcPct val="110000"/>
              </a:lnSpc>
              <a:buFont typeface="Arial" panose="020B0604020202020204" pitchFamily="34" charset="0"/>
              <a:buNone/>
            </a:pPr>
            <a:r>
              <a:rPr lang="fr-FR" altLang="en-US" sz="2200" kern="1200" dirty="0">
                <a:latin typeface="+mn-lt"/>
                <a:ea typeface="+mn-ea"/>
                <a:cs typeface="Arial" panose="020B0604020202020204" pitchFamily="34" charset="0"/>
              </a:rPr>
              <a:t>               a[s]=x; </a:t>
            </a:r>
          </a:p>
          <a:p>
            <a:pPr>
              <a:lnSpc>
                <a:spcPct val="110000"/>
              </a:lnSpc>
              <a:buFont typeface="Arial" panose="020B0604020202020204" pitchFamily="34" charset="0"/>
              <a:buNone/>
            </a:pPr>
            <a:r>
              <a:rPr lang="fr-FR" altLang="en-US" sz="2200" kern="1200" dirty="0">
                <a:latin typeface="+mn-lt"/>
                <a:ea typeface="+mn-ea"/>
                <a:cs typeface="Arial" panose="020B0604020202020204" pitchFamily="34" charset="0"/>
              </a:rPr>
              <a:t>             }</a:t>
            </a:r>
          </a:p>
          <a:p>
            <a:pPr>
              <a:lnSpc>
                <a:spcPct val="110000"/>
              </a:lnSpc>
              <a:buFont typeface="Arial" panose="020B0604020202020204" pitchFamily="34" charset="0"/>
              <a:buNone/>
            </a:pPr>
            <a:r>
              <a:rPr lang="fr-FR" altLang="en-US" sz="2200" kern="1200" dirty="0">
                <a:latin typeface="+mn-lt"/>
                <a:ea typeface="+mn-ea"/>
                <a:cs typeface="Arial" panose="020B0604020202020204" pitchFamily="34" charset="0"/>
              </a:rPr>
              <a:t>         }</a:t>
            </a:r>
            <a:endParaRPr lang="fr-FR" altLang="en-US" sz="2200" kern="1200" dirty="0">
              <a:latin typeface="+mn-lt"/>
              <a:ea typeface="Arial" panose="020B0604020202020204" pitchFamily="34" charset="0"/>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717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3</a:t>
            </a:fld>
            <a:r>
              <a:rPr lang="en-US" altLang="en-US" sz="1200" dirty="0">
                <a:solidFill>
                  <a:srgbClr val="898989"/>
                </a:solidFill>
                <a:latin typeface="Arial" panose="020B0604020202020204" pitchFamily="34" charset="0"/>
              </a:rPr>
              <a:t>/33</a:t>
            </a:r>
          </a:p>
        </p:txBody>
      </p:sp>
      <p:sp>
        <p:nvSpPr>
          <p:cNvPr id="7172" name="Rectangle 3"/>
          <p:cNvSpPr>
            <a:spLocks noGrp="1"/>
          </p:cNvSpPr>
          <p:nvPr>
            <p:ph idx="1"/>
          </p:nvPr>
        </p:nvSpPr>
        <p:spPr>
          <a:xfrm>
            <a:off x="304800" y="1450975"/>
            <a:ext cx="8229600" cy="2740025"/>
          </a:xfrm>
        </p:spPr>
        <p:txBody>
          <a:bodyPr vert="horz" wrap="square" lIns="91440" tIns="45720" rIns="91440" bIns="45720" anchor="t" anchorCtr="0">
            <a:spAutoFit/>
          </a:bodyPr>
          <a:lstStyle/>
          <a:p>
            <a:pPr>
              <a:buFont typeface="Arial" panose="020B0604020202020204" pitchFamily="34" charset="0"/>
              <a:buChar char="•"/>
            </a:pPr>
            <a:r>
              <a:rPr lang="en-US" altLang="en-US" sz="2800" kern="1200" dirty="0">
                <a:latin typeface="+mn-lt"/>
                <a:ea typeface="+mn-ea"/>
                <a:cs typeface="Arial" panose="020B0604020202020204" pitchFamily="34" charset="0"/>
              </a:rPr>
              <a:t>A binary tree is </a:t>
            </a:r>
            <a:r>
              <a:rPr lang="en-US" altLang="en-US" sz="2800" b="1" kern="1200" dirty="0">
                <a:latin typeface="+mn-lt"/>
                <a:ea typeface="+mn-ea"/>
                <a:cs typeface="Arial" panose="020B0604020202020204" pitchFamily="34" charset="0"/>
              </a:rPr>
              <a:t>height-balanced</a:t>
            </a:r>
            <a:r>
              <a:rPr lang="en-US" altLang="en-US" sz="2800" i="1" kern="1200" dirty="0">
                <a:latin typeface="+mn-lt"/>
                <a:ea typeface="+mn-ea"/>
                <a:cs typeface="Arial" panose="020B0604020202020204" pitchFamily="34" charset="0"/>
              </a:rPr>
              <a:t> </a:t>
            </a:r>
            <a:r>
              <a:rPr lang="en-US" altLang="en-US" sz="2800" kern="1200" dirty="0">
                <a:latin typeface="+mn-lt"/>
                <a:ea typeface="+mn-ea"/>
                <a:cs typeface="Arial" panose="020B0604020202020204" pitchFamily="34" charset="0"/>
              </a:rPr>
              <a:t>if for every internal node </a:t>
            </a:r>
            <a:r>
              <a:rPr lang="en-US" altLang="en-US" sz="2800" i="1" kern="1200" dirty="0">
                <a:latin typeface="+mn-lt"/>
                <a:ea typeface="+mn-ea"/>
                <a:cs typeface="Arial" panose="020B0604020202020204" pitchFamily="34" charset="0"/>
              </a:rPr>
              <a:t>p </a:t>
            </a:r>
            <a:r>
              <a:rPr lang="en-US" altLang="en-US" sz="2800" kern="1200" dirty="0">
                <a:latin typeface="+mn-lt"/>
                <a:ea typeface="+mn-ea"/>
                <a:cs typeface="Arial" panose="020B0604020202020204" pitchFamily="34" charset="0"/>
              </a:rPr>
              <a:t>of </a:t>
            </a:r>
            <a:r>
              <a:rPr lang="en-US" altLang="en-US" sz="2800" i="1" kern="1200" dirty="0">
                <a:latin typeface="+mn-lt"/>
                <a:ea typeface="+mn-ea"/>
                <a:cs typeface="Arial" panose="020B0604020202020204" pitchFamily="34" charset="0"/>
              </a:rPr>
              <a:t>T</a:t>
            </a:r>
            <a:r>
              <a:rPr lang="en-US" altLang="en-US" sz="2800" kern="1200" dirty="0">
                <a:latin typeface="+mn-lt"/>
                <a:ea typeface="+mn-ea"/>
                <a:cs typeface="Arial" panose="020B0604020202020204" pitchFamily="34" charset="0"/>
              </a:rPr>
              <a:t>, the </a:t>
            </a:r>
            <a:r>
              <a:rPr lang="en-US" altLang="en-US" sz="2800" kern="1200" dirty="0">
                <a:solidFill>
                  <a:srgbClr val="00B050"/>
                </a:solidFill>
                <a:latin typeface="+mn-lt"/>
                <a:ea typeface="+mn-ea"/>
                <a:cs typeface="Arial" panose="020B0604020202020204" pitchFamily="34" charset="0"/>
              </a:rPr>
              <a:t>heights of the children of </a:t>
            </a:r>
            <a:r>
              <a:rPr lang="en-US" altLang="en-US" sz="2800" i="1" kern="1200" dirty="0">
                <a:solidFill>
                  <a:srgbClr val="00B050"/>
                </a:solidFill>
                <a:latin typeface="+mn-lt"/>
                <a:ea typeface="+mn-ea"/>
                <a:cs typeface="Arial" panose="020B0604020202020204" pitchFamily="34" charset="0"/>
              </a:rPr>
              <a:t>p </a:t>
            </a:r>
            <a:r>
              <a:rPr lang="en-US" altLang="en-US" sz="2800" kern="1200" dirty="0">
                <a:solidFill>
                  <a:srgbClr val="00B050"/>
                </a:solidFill>
                <a:latin typeface="+mn-lt"/>
                <a:ea typeface="+mn-ea"/>
                <a:cs typeface="Arial" panose="020B0604020202020204" pitchFamily="34" charset="0"/>
              </a:rPr>
              <a:t>differ by at most 1</a:t>
            </a:r>
            <a:r>
              <a:rPr lang="en-US" altLang="en-US" sz="2800" kern="1200" dirty="0">
                <a:latin typeface="+mn-lt"/>
                <a:ea typeface="+mn-ea"/>
                <a:cs typeface="Arial" panose="020B0604020202020204" pitchFamily="34" charset="0"/>
              </a:rPr>
              <a:t>.</a:t>
            </a:r>
          </a:p>
          <a:p>
            <a:pPr>
              <a:buFont typeface="Arial" panose="020B0604020202020204" pitchFamily="34" charset="0"/>
              <a:buChar char="•"/>
            </a:pPr>
            <a:r>
              <a:rPr lang="en-US" altLang="en-US" sz="2800" kern="1200" dirty="0">
                <a:latin typeface="+mn-lt"/>
                <a:ea typeface="+mn-ea"/>
                <a:cs typeface="Arial" panose="020B0604020202020204" pitchFamily="34" charset="0"/>
              </a:rPr>
              <a:t>A tree is considered </a:t>
            </a:r>
            <a:r>
              <a:rPr lang="en-US" altLang="en-US" sz="2800" b="1" kern="1200" dirty="0">
                <a:latin typeface="+mn-lt"/>
                <a:ea typeface="+mn-ea"/>
                <a:cs typeface="Arial" panose="020B0604020202020204" pitchFamily="34" charset="0"/>
              </a:rPr>
              <a:t>perfectly balanced</a:t>
            </a:r>
            <a:r>
              <a:rPr lang="en-US" altLang="en-US" sz="2800" i="1" kern="1200" dirty="0">
                <a:latin typeface="+mn-lt"/>
                <a:ea typeface="+mn-ea"/>
                <a:cs typeface="Arial" panose="020B0604020202020204" pitchFamily="34" charset="0"/>
              </a:rPr>
              <a:t> </a:t>
            </a:r>
            <a:r>
              <a:rPr lang="en-US" altLang="en-US" sz="2800" kern="1200" dirty="0">
                <a:latin typeface="+mn-lt"/>
                <a:ea typeface="+mn-ea"/>
                <a:cs typeface="Arial" panose="020B0604020202020204" pitchFamily="34" charset="0"/>
              </a:rPr>
              <a:t>if it is height-balanced and all leaves are to be found on one level or two levels.</a:t>
            </a:r>
            <a:endParaRPr lang="en-US" altLang="en-US" sz="2800" kern="1200" dirty="0">
              <a:latin typeface="+mn-lt"/>
              <a:ea typeface="Arial" panose="020B0604020202020204" pitchFamily="34" charset="0"/>
              <a:cs typeface="+mn-cs"/>
            </a:endParaRPr>
          </a:p>
        </p:txBody>
      </p:sp>
      <p:sp>
        <p:nvSpPr>
          <p:cNvPr id="7173" name="Text Box 4"/>
          <p:cNvSpPr txBox="1"/>
          <p:nvPr/>
        </p:nvSpPr>
        <p:spPr>
          <a:xfrm>
            <a:off x="685800" y="4876800"/>
            <a:ext cx="7696200" cy="1106488"/>
          </a:xfrm>
          <a:prstGeom prst="rect">
            <a:avLst/>
          </a:prstGeom>
          <a:solidFill>
            <a:srgbClr val="CCECFF"/>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200" dirty="0">
                <a:latin typeface="Arial" panose="020B0604020202020204" pitchFamily="34" charset="0"/>
              </a:rPr>
              <a:t>What is a balanced tree in general?</a:t>
            </a:r>
          </a:p>
          <a:p>
            <a:pPr marL="0" lvl="0" indent="0" eaLnBrk="1" hangingPunct="1">
              <a:spcBef>
                <a:spcPct val="0"/>
              </a:spcBef>
              <a:buFontTx/>
              <a:buNone/>
            </a:pPr>
            <a:r>
              <a:rPr lang="en-US" altLang="en-US" sz="2200" dirty="0">
                <a:latin typeface="Arial" panose="020B0604020202020204" pitchFamily="34" charset="0"/>
              </a:rPr>
              <a:t>There are several ways to define "Balanced". The main goal is to keep the depths of all nodes to be O(log(n)).</a:t>
            </a:r>
            <a:r>
              <a:rPr lang="en-US" altLang="en-US" sz="2200" b="1" dirty="0">
                <a:latin typeface="Arial" panose="020B0604020202020204" pitchFamily="34" charset="0"/>
              </a:rPr>
              <a:t> </a:t>
            </a:r>
          </a:p>
        </p:txBody>
      </p:sp>
      <p:sp>
        <p:nvSpPr>
          <p:cNvPr id="7174" name="Rectangle 2"/>
          <p:cNvSpPr/>
          <p:nvPr/>
        </p:nvSpPr>
        <p:spPr>
          <a:xfrm>
            <a:off x="460375" y="495300"/>
            <a:ext cx="8229600"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Balanced Binary Tree Definitions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6A33EEE-8337-4B65-B10C-A6E34932842F}"/>
                  </a:ext>
                </a:extLst>
              </p14:cNvPr>
              <p14:cNvContentPartPr/>
              <p14:nvPr/>
            </p14:nvContentPartPr>
            <p14:xfrm>
              <a:off x="2935800" y="1499400"/>
              <a:ext cx="2508840" cy="410400"/>
            </p14:xfrm>
          </p:contentPart>
        </mc:Choice>
        <mc:Fallback xmlns="">
          <p:pic>
            <p:nvPicPr>
              <p:cNvPr id="2" name="Ink 1">
                <a:extLst>
                  <a:ext uri="{FF2B5EF4-FFF2-40B4-BE49-F238E27FC236}">
                    <a16:creationId xmlns:a16="http://schemas.microsoft.com/office/drawing/2014/main" id="{66A33EEE-8337-4B65-B10C-A6E34932842F}"/>
                  </a:ext>
                </a:extLst>
              </p:cNvPr>
              <p:cNvPicPr/>
              <p:nvPr/>
            </p:nvPicPr>
            <p:blipFill>
              <a:blip r:embed="rId3"/>
              <a:stretch>
                <a:fillRect/>
              </a:stretch>
            </p:blipFill>
            <p:spPr>
              <a:xfrm>
                <a:off x="2926440" y="1490040"/>
                <a:ext cx="2527560" cy="42912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4096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30</a:t>
            </a:fld>
            <a:r>
              <a:rPr lang="en-US" altLang="en-US" sz="1200" dirty="0">
                <a:solidFill>
                  <a:srgbClr val="898989"/>
                </a:solidFill>
                <a:latin typeface="Arial" panose="020B0604020202020204" pitchFamily="34" charset="0"/>
              </a:rPr>
              <a:t>/33</a:t>
            </a:r>
          </a:p>
        </p:txBody>
      </p:sp>
      <p:sp>
        <p:nvSpPr>
          <p:cNvPr id="40964" name="Rectangle 2"/>
          <p:cNvSpPr>
            <a:spLocks noGrp="1"/>
          </p:cNvSpPr>
          <p:nvPr>
            <p:ph type="title"/>
          </p:nvPr>
        </p:nvSpPr>
        <p:spPr>
          <a:xfrm>
            <a:off x="381000" y="593725"/>
            <a:ext cx="8229600" cy="701675"/>
          </a:xfrm>
        </p:spPr>
        <p:txBody>
          <a:bodyPr vert="horz" wrap="square" lIns="91440" tIns="45720" rIns="91440" bIns="45720" anchor="ctr" anchorCtr="0">
            <a:spAutoFit/>
          </a:bodyPr>
          <a:lstStyle/>
          <a:p>
            <a:r>
              <a:rPr lang="en-US" altLang="en-US" sz="4000" b="1" kern="1200" dirty="0">
                <a:solidFill>
                  <a:srgbClr val="CC3300"/>
                </a:solidFill>
                <a:latin typeface="+mj-lt"/>
                <a:ea typeface="+mj-ea"/>
                <a:cs typeface="Arial" panose="020B0604020202020204" pitchFamily="34" charset="0"/>
              </a:rPr>
              <a:t>Organizing Arrays as Heaps - 8</a:t>
            </a:r>
            <a:endParaRPr lang="en-US" altLang="en-US" sz="4000" b="1" kern="1200" dirty="0">
              <a:solidFill>
                <a:srgbClr val="CC3300"/>
              </a:solidFill>
              <a:latin typeface="+mj-lt"/>
              <a:ea typeface="Arial" panose="020B0604020202020204" pitchFamily="34" charset="0"/>
              <a:cs typeface="+mj-cs"/>
            </a:endParaRPr>
          </a:p>
        </p:txBody>
      </p:sp>
      <p:sp>
        <p:nvSpPr>
          <p:cNvPr id="40965" name="Rectangle 3"/>
          <p:cNvSpPr>
            <a:spLocks noGrp="1"/>
          </p:cNvSpPr>
          <p:nvPr>
            <p:ph idx="1"/>
          </p:nvPr>
        </p:nvSpPr>
        <p:spPr>
          <a:xfrm>
            <a:off x="762000" y="1371600"/>
            <a:ext cx="7620000" cy="5249863"/>
          </a:xfrm>
          <a:solidFill>
            <a:srgbClr val="CCECFF">
              <a:alpha val="100000"/>
            </a:srgbClr>
          </a:solidFill>
          <a:ln>
            <a:solidFill>
              <a:schemeClr val="tx1">
                <a:alpha val="100000"/>
              </a:schemeClr>
            </a:solidFill>
            <a:miter lim="800000"/>
          </a:ln>
        </p:spPr>
        <p:txBody>
          <a:bodyPr vert="horz" wrap="square" lIns="91440" tIns="45720" rIns="91440" bIns="45720" anchor="t" anchorCtr="0">
            <a:spAutoFit/>
          </a:bodyPr>
          <a:lstStyle/>
          <a:p>
            <a:pPr>
              <a:lnSpc>
                <a:spcPct val="90000"/>
              </a:lnSpc>
              <a:buFont typeface="Arial" panose="020B0604020202020204" pitchFamily="34" charset="0"/>
              <a:buNone/>
            </a:pPr>
            <a:r>
              <a:rPr lang="fr-FR" altLang="en-US" sz="2400" kern="1200" dirty="0">
                <a:latin typeface="+mn-lt"/>
                <a:ea typeface="+mn-ea"/>
                <a:cs typeface="Arial" panose="020B0604020202020204" pitchFamily="34" charset="0"/>
              </a:rPr>
              <a:t>	 // Transform heap to sorted array</a:t>
            </a:r>
          </a:p>
          <a:p>
            <a:pPr>
              <a:lnSpc>
                <a:spcPct val="90000"/>
              </a:lnSpc>
              <a:buFont typeface="Arial" panose="020B0604020202020204" pitchFamily="34" charset="0"/>
              <a:buNone/>
            </a:pPr>
            <a:r>
              <a:rPr lang="fr-FR" altLang="en-US" sz="2400" kern="1200" dirty="0">
                <a:latin typeface="+mn-lt"/>
                <a:ea typeface="+mn-ea"/>
                <a:cs typeface="Arial" panose="020B0604020202020204" pitchFamily="34" charset="0"/>
              </a:rPr>
              <a:t>      for(i=n-1;i&gt;0;i--)</a:t>
            </a:r>
          </a:p>
          <a:p>
            <a:pPr>
              <a:lnSpc>
                <a:spcPct val="90000"/>
              </a:lnSpc>
              <a:buFont typeface="Arial" panose="020B0604020202020204" pitchFamily="34" charset="0"/>
              <a:buNone/>
            </a:pPr>
            <a:r>
              <a:rPr lang="fr-FR" altLang="en-US" sz="2400" kern="1200" dirty="0">
                <a:latin typeface="+mn-lt"/>
                <a:ea typeface="+mn-ea"/>
                <a:cs typeface="Arial" panose="020B0604020202020204" pitchFamily="34" charset="0"/>
              </a:rPr>
              <a:t>         { x=a[i];a[i]=a[0];</a:t>
            </a:r>
          </a:p>
          <a:p>
            <a:pPr>
              <a:lnSpc>
                <a:spcPct val="90000"/>
              </a:lnSpc>
              <a:buFont typeface="Arial" panose="020B0604020202020204" pitchFamily="34" charset="0"/>
              <a:buNone/>
            </a:pPr>
            <a:r>
              <a:rPr lang="fr-FR" altLang="en-US" sz="2400" kern="1200" dirty="0">
                <a:latin typeface="+mn-lt"/>
                <a:ea typeface="+mn-ea"/>
                <a:cs typeface="Arial" panose="020B0604020202020204" pitchFamily="34" charset="0"/>
              </a:rPr>
              <a:t>            f=0; //f is father</a:t>
            </a:r>
          </a:p>
          <a:p>
            <a:pPr>
              <a:lnSpc>
                <a:spcPct val="90000"/>
              </a:lnSpc>
              <a:buFont typeface="Arial" panose="020B0604020202020204" pitchFamily="34" charset="0"/>
              <a:buNone/>
            </a:pPr>
            <a:r>
              <a:rPr lang="fr-FR" altLang="en-US" sz="2400" kern="1200" dirty="0">
                <a:latin typeface="+mn-lt"/>
                <a:ea typeface="+mn-ea"/>
                <a:cs typeface="Arial" panose="020B0604020202020204" pitchFamily="34" charset="0"/>
              </a:rPr>
              <a:t>            s=2*f+1; //s is a left son</a:t>
            </a:r>
          </a:p>
          <a:p>
            <a:pPr>
              <a:lnSpc>
                <a:spcPct val="90000"/>
              </a:lnSpc>
              <a:buFont typeface="Arial" panose="020B0604020202020204" pitchFamily="34" charset="0"/>
              <a:buNone/>
            </a:pPr>
            <a:r>
              <a:rPr lang="fr-FR" altLang="en-US" sz="2400" kern="1200" dirty="0">
                <a:latin typeface="+mn-lt"/>
                <a:ea typeface="+mn-ea"/>
                <a:cs typeface="Arial" panose="020B0604020202020204" pitchFamily="34" charset="0"/>
              </a:rPr>
              <a:t>           // if the right son is larger then it is selected</a:t>
            </a:r>
          </a:p>
          <a:p>
            <a:pPr>
              <a:lnSpc>
                <a:spcPct val="90000"/>
              </a:lnSpc>
              <a:buFont typeface="Arial" panose="020B0604020202020204" pitchFamily="34" charset="0"/>
              <a:buNone/>
            </a:pPr>
            <a:r>
              <a:rPr lang="fr-FR" altLang="en-US" sz="2400" kern="1200" dirty="0">
                <a:latin typeface="+mn-lt"/>
                <a:ea typeface="+mn-ea"/>
                <a:cs typeface="Arial" panose="020B0604020202020204" pitchFamily="34" charset="0"/>
              </a:rPr>
              <a:t>            if(s+1&lt;i &amp;&amp; a[s]&lt;a[s+1]) s=s+1;</a:t>
            </a:r>
          </a:p>
          <a:p>
            <a:pPr>
              <a:lnSpc>
                <a:spcPct val="90000"/>
              </a:lnSpc>
              <a:buFont typeface="Arial" panose="020B0604020202020204" pitchFamily="34" charset="0"/>
              <a:buNone/>
            </a:pPr>
            <a:r>
              <a:rPr lang="fr-FR" altLang="en-US" sz="2400" kern="1200" dirty="0">
                <a:latin typeface="+mn-lt"/>
                <a:ea typeface="+mn-ea"/>
                <a:cs typeface="Arial" panose="020B0604020202020204" pitchFamily="34" charset="0"/>
              </a:rPr>
              <a:t>            while(s&lt;i &amp;&amp; x&lt;a[s])</a:t>
            </a:r>
          </a:p>
          <a:p>
            <a:pPr>
              <a:lnSpc>
                <a:spcPct val="90000"/>
              </a:lnSpc>
              <a:buFont typeface="Arial" panose="020B0604020202020204" pitchFamily="34" charset="0"/>
              <a:buNone/>
            </a:pPr>
            <a:r>
              <a:rPr lang="fr-FR" altLang="en-US" sz="2400" kern="1200" dirty="0">
                <a:latin typeface="+mn-lt"/>
                <a:ea typeface="+mn-ea"/>
                <a:cs typeface="Arial" panose="020B0604020202020204" pitchFamily="34" charset="0"/>
              </a:rPr>
              <a:t>                { a[f]=a[s]; f=s; s=2*f+1;</a:t>
            </a:r>
          </a:p>
          <a:p>
            <a:pPr>
              <a:lnSpc>
                <a:spcPct val="90000"/>
              </a:lnSpc>
              <a:buFont typeface="Arial" panose="020B0604020202020204" pitchFamily="34" charset="0"/>
              <a:buNone/>
            </a:pPr>
            <a:r>
              <a:rPr lang="fr-FR" altLang="en-US" sz="2400" kern="1200" dirty="0">
                <a:latin typeface="+mn-lt"/>
                <a:ea typeface="+mn-ea"/>
                <a:cs typeface="Arial" panose="020B0604020202020204" pitchFamily="34" charset="0"/>
              </a:rPr>
              <a:t>	          if(s+1&lt;i &amp;&amp; a[s]&lt;a[s+1]) s=s+1;</a:t>
            </a:r>
          </a:p>
          <a:p>
            <a:pPr>
              <a:lnSpc>
                <a:spcPct val="90000"/>
              </a:lnSpc>
              <a:buFont typeface="Arial" panose="020B0604020202020204" pitchFamily="34" charset="0"/>
              <a:buNone/>
            </a:pPr>
            <a:r>
              <a:rPr lang="fr-FR" altLang="en-US" sz="2400" kern="1200" dirty="0">
                <a:latin typeface="+mn-lt"/>
                <a:ea typeface="+mn-ea"/>
                <a:cs typeface="Arial" panose="020B0604020202020204" pitchFamily="34" charset="0"/>
              </a:rPr>
              <a:t>                };</a:t>
            </a:r>
          </a:p>
          <a:p>
            <a:pPr>
              <a:lnSpc>
                <a:spcPct val="90000"/>
              </a:lnSpc>
              <a:buFont typeface="Arial" panose="020B0604020202020204" pitchFamily="34" charset="0"/>
              <a:buNone/>
            </a:pPr>
            <a:r>
              <a:rPr lang="fr-FR" altLang="en-US" sz="2400" kern="1200" dirty="0">
                <a:latin typeface="+mn-lt"/>
                <a:ea typeface="+mn-ea"/>
                <a:cs typeface="Arial" panose="020B0604020202020204" pitchFamily="34" charset="0"/>
              </a:rPr>
              <a:t>            a[f]=x;</a:t>
            </a:r>
          </a:p>
          <a:p>
            <a:pPr>
              <a:lnSpc>
                <a:spcPct val="90000"/>
              </a:lnSpc>
              <a:buFont typeface="Arial" panose="020B0604020202020204" pitchFamily="34" charset="0"/>
              <a:buNone/>
            </a:pPr>
            <a:r>
              <a:rPr lang="fr-FR" altLang="en-US" sz="2400" kern="1200" dirty="0">
                <a:latin typeface="+mn-lt"/>
                <a:ea typeface="+mn-ea"/>
                <a:cs typeface="Arial" panose="020B0604020202020204" pitchFamily="34" charset="0"/>
              </a:rPr>
              <a:t>          };</a:t>
            </a:r>
            <a:endParaRPr lang="fr-FR" altLang="en-US" sz="2400" kern="1200" dirty="0">
              <a:latin typeface="+mn-lt"/>
              <a:ea typeface="Arial" panose="020B0604020202020204" pitchFamily="34" charset="0"/>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41987"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31</a:t>
            </a:fld>
            <a:r>
              <a:rPr lang="en-US" altLang="en-US" sz="1200" dirty="0">
                <a:solidFill>
                  <a:srgbClr val="898989"/>
                </a:solidFill>
                <a:latin typeface="Arial" panose="020B0604020202020204" pitchFamily="34" charset="0"/>
              </a:rPr>
              <a:t>/33</a:t>
            </a:r>
          </a:p>
        </p:txBody>
      </p:sp>
      <p:sp>
        <p:nvSpPr>
          <p:cNvPr id="41988" name="Rectangle 2"/>
          <p:cNvSpPr>
            <a:spLocks noGrp="1"/>
          </p:cNvSpPr>
          <p:nvPr>
            <p:ph type="title"/>
          </p:nvPr>
        </p:nvSpPr>
        <p:spPr>
          <a:xfrm>
            <a:off x="76200" y="533400"/>
            <a:ext cx="8839200" cy="625475"/>
          </a:xfrm>
        </p:spPr>
        <p:txBody>
          <a:bodyPr vert="horz" wrap="square" lIns="91440" tIns="45720" rIns="91440" bIns="45720" anchor="ctr" anchorCtr="0">
            <a:spAutoFit/>
          </a:bodyPr>
          <a:lstStyle/>
          <a:p>
            <a:pPr eaLnBrk="1" hangingPunct="1"/>
            <a:r>
              <a:rPr lang="en-US" altLang="en-US" sz="3500" b="1" dirty="0">
                <a:solidFill>
                  <a:srgbClr val="CC3300"/>
                </a:solidFill>
              </a:rPr>
              <a:t>Polish Notation and Expression Trees - 1</a:t>
            </a:r>
          </a:p>
        </p:txBody>
      </p:sp>
      <p:sp>
        <p:nvSpPr>
          <p:cNvPr id="41989"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en-US" sz="1200" b="1" dirty="0">
                <a:solidFill>
                  <a:srgbClr val="FFFFFF"/>
                </a:solidFill>
                <a:latin typeface="Arial" panose="020B0604020202020204" pitchFamily="34" charset="0"/>
              </a:rPr>
              <a:t>31</a:t>
            </a:fld>
            <a:endParaRPr lang="en-US" altLang="en-US" sz="1200" b="1" dirty="0">
              <a:solidFill>
                <a:srgbClr val="FFFFFF"/>
              </a:solidFill>
              <a:latin typeface="Arial" panose="020B0604020202020204" pitchFamily="34" charset="0"/>
            </a:endParaRPr>
          </a:p>
        </p:txBody>
      </p:sp>
      <p:sp>
        <p:nvSpPr>
          <p:cNvPr id="41990" name="Rectangle 3"/>
          <p:cNvSpPr/>
          <p:nvPr/>
        </p:nvSpPr>
        <p:spPr>
          <a:xfrm>
            <a:off x="381000" y="1889125"/>
            <a:ext cx="8382000" cy="29114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19405" lvl="0" indent="-319405" defTabSz="914400">
              <a:tabLst>
                <a:tab pos="688975" algn="l"/>
              </a:tabLst>
            </a:pPr>
            <a:r>
              <a:rPr lang="en-US" altLang="en-US" sz="2800" dirty="0"/>
              <a:t>Polish notation is a special notation for propositional logic that eliminates all parentheses from formulas:</a:t>
            </a:r>
          </a:p>
          <a:p>
            <a:pPr marL="319405" lvl="0" indent="-319405" defTabSz="914400">
              <a:buNone/>
              <a:tabLst>
                <a:tab pos="688975" algn="l"/>
              </a:tabLst>
            </a:pPr>
            <a:r>
              <a:rPr lang="en-US" altLang="en-US" sz="2800" dirty="0"/>
              <a:t>	(5 − 6) * 7 = * − 5 6 7 (prefix notation) </a:t>
            </a:r>
          </a:p>
          <a:p>
            <a:pPr marL="319405" lvl="0" indent="-319405" defTabSz="914400">
              <a:tabLst>
                <a:tab pos="688975" algn="l"/>
              </a:tabLst>
            </a:pPr>
            <a:r>
              <a:rPr lang="en-US" altLang="en-US" sz="2800" dirty="0"/>
              <a:t>The compiler rejects everything that is not essential to retrieve the proper meaning of formulas.</a:t>
            </a:r>
          </a:p>
          <a:p>
            <a:pPr marL="319405" lvl="0" indent="-319405" defTabSz="914400" eaLnBrk="1" hangingPunct="1">
              <a:tabLst>
                <a:tab pos="688975" algn="l"/>
              </a:tabLst>
            </a:pPr>
            <a:endParaRPr lang="en-US" altLang="en-US" sz="2800" dirty="0">
              <a:latin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4301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32</a:t>
            </a:fld>
            <a:r>
              <a:rPr lang="en-US" altLang="en-US" sz="1200" dirty="0">
                <a:solidFill>
                  <a:srgbClr val="898989"/>
                </a:solidFill>
                <a:latin typeface="Arial" panose="020B0604020202020204" pitchFamily="34" charset="0"/>
              </a:rPr>
              <a:t>/33</a:t>
            </a:r>
          </a:p>
        </p:txBody>
      </p:sp>
      <p:sp>
        <p:nvSpPr>
          <p:cNvPr id="43012"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en-US" sz="1200" b="1" dirty="0">
                <a:solidFill>
                  <a:srgbClr val="FFFFFF"/>
                </a:solidFill>
                <a:latin typeface="Arial" panose="020B0604020202020204" pitchFamily="34" charset="0"/>
              </a:rPr>
              <a:t>32</a:t>
            </a:fld>
            <a:endParaRPr lang="en-US" altLang="en-US" sz="1200" b="1" dirty="0">
              <a:solidFill>
                <a:srgbClr val="FFFFFF"/>
              </a:solidFill>
              <a:latin typeface="Arial" panose="020B0604020202020204" pitchFamily="34" charset="0"/>
            </a:endParaRPr>
          </a:p>
        </p:txBody>
      </p:sp>
      <p:pic>
        <p:nvPicPr>
          <p:cNvPr id="43013" name="Picture 6"/>
          <p:cNvPicPr>
            <a:picLocks noChangeAspect="1"/>
          </p:cNvPicPr>
          <p:nvPr/>
        </p:nvPicPr>
        <p:blipFill>
          <a:blip r:embed="rId2"/>
          <a:srcRect l="27083" t="33333" r="22917" b="24667"/>
          <a:stretch>
            <a:fillRect/>
          </a:stretch>
        </p:blipFill>
        <p:spPr>
          <a:xfrm>
            <a:off x="609600" y="1371600"/>
            <a:ext cx="7924800" cy="4160838"/>
          </a:xfrm>
          <a:prstGeom prst="rect">
            <a:avLst/>
          </a:prstGeom>
          <a:noFill/>
          <a:ln w="9525">
            <a:noFill/>
          </a:ln>
        </p:spPr>
      </p:pic>
      <p:sp>
        <p:nvSpPr>
          <p:cNvPr id="43014" name="Text Box 7"/>
          <p:cNvSpPr txBox="1"/>
          <p:nvPr/>
        </p:nvSpPr>
        <p:spPr>
          <a:xfrm>
            <a:off x="609600" y="5508625"/>
            <a:ext cx="77724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en-US" sz="2000" dirty="0">
                <a:latin typeface="Arial" panose="020B0604020202020204" pitchFamily="34" charset="0"/>
              </a:rPr>
              <a:t>Examples of three expression trees and results of their traversals</a:t>
            </a:r>
          </a:p>
        </p:txBody>
      </p:sp>
      <p:sp>
        <p:nvSpPr>
          <p:cNvPr id="43015" name="Rectangle 2"/>
          <p:cNvSpPr/>
          <p:nvPr/>
        </p:nvSpPr>
        <p:spPr>
          <a:xfrm>
            <a:off x="114300" y="533400"/>
            <a:ext cx="8839200" cy="6254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3500" b="1" dirty="0">
                <a:solidFill>
                  <a:srgbClr val="CC3300"/>
                </a:solidFill>
              </a:rPr>
              <a:t>Polish Notation and Expression Trees - 2</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C3300"/>
                </a:solidFill>
                <a:latin typeface="+mj-lt"/>
                <a:sym typeface="+mn-ea"/>
              </a:rPr>
              <a:t>Exercise</a:t>
            </a:r>
            <a:endParaRPr lang="en-US"/>
          </a:p>
        </p:txBody>
      </p:sp>
      <p:sp>
        <p:nvSpPr>
          <p:cNvPr id="3" name="Content Placeholder 2"/>
          <p:cNvSpPr>
            <a:spLocks noGrp="1"/>
          </p:cNvSpPr>
          <p:nvPr>
            <p:ph idx="1"/>
          </p:nvPr>
        </p:nvSpPr>
        <p:spPr>
          <a:xfrm>
            <a:off x="457200" y="1447800"/>
            <a:ext cx="8229600" cy="4832985"/>
          </a:xfrm>
        </p:spPr>
        <p:txBody>
          <a:bodyPr/>
          <a:lstStyle/>
          <a:p>
            <a:pPr>
              <a:lnSpc>
                <a:spcPct val="130000"/>
              </a:lnSpc>
              <a:buAutoNum type="arabicPeriod"/>
            </a:pPr>
            <a:r>
              <a:rPr lang="en-US" altLang="en-US" sz="2200">
                <a:latin typeface="Calibri" panose="020F0502020204030204" pitchFamily="34" charset="0"/>
                <a:cs typeface="Calibri" panose="020F0502020204030204" pitchFamily="34" charset="0"/>
              </a:rPr>
              <a:t>To implement an AVL tree. a concept balance factor is introduced (bal = height(right) - height(left). Suppose an AVL tree is created by inserting to the tree the following keys sequentially: 5, 2, 6, 1, 3, 4. What is the balance factor of the node 2? (please note that the tree is still AVL)</a:t>
            </a:r>
          </a:p>
          <a:p>
            <a:pPr algn="l">
              <a:lnSpc>
                <a:spcPct val="130000"/>
              </a:lnSpc>
              <a:buAutoNum type="arabicPeriod"/>
            </a:pPr>
            <a:r>
              <a:rPr lang="en-US" altLang="en-US" sz="2200">
                <a:latin typeface="Calibri" panose="020F0502020204030204" pitchFamily="34" charset="0"/>
                <a:cs typeface="Calibri" panose="020F0502020204030204" pitchFamily="34" charset="0"/>
              </a:rPr>
              <a:t>What is the minimum number of nodes in a full binary tree with height 3? (In a tree the height of root is 1, and in a full binary tree every node other than the leaves has two children).</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568ADE0-48C6-4DCF-9796-A36FEE6FCC5A}" type="datetime1">
              <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rPr>
              <a:t>5/28/2025</a:t>
            </a:fld>
            <a:endParaRPr kumimoji="0" lang="en-US" altLang="en-US" sz="1200" b="0" i="0" u="none" strike="noStrike" kern="1200" cap="none" spc="0" normalizeH="0" baseline="0" noProof="0">
              <a:ln>
                <a:noFill/>
              </a:ln>
              <a:solidFill>
                <a:srgbClr val="898989"/>
              </a:solidFill>
              <a:effectLst/>
              <a:uLnTx/>
              <a:uFillTx/>
              <a:latin typeface="Arial" panose="020B0604020202020204" pitchFamily="34" charset="0"/>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sz="1200" dirty="0">
                <a:solidFill>
                  <a:srgbClr val="898989"/>
                </a:solidFill>
                <a:latin typeface="Arial" panose="020B0604020202020204" pitchFamily="34" charset="0"/>
              </a:rPr>
              <a:t>34</a:t>
            </a:fld>
            <a:r>
              <a:rPr sz="1200" dirty="0">
                <a:solidFill>
                  <a:srgbClr val="898989"/>
                </a:solidFill>
                <a:latin typeface="Arial" panose="020B0604020202020204" pitchFamily="34" charset="0"/>
              </a:rPr>
              <a:t>/23</a:t>
            </a:r>
          </a:p>
        </p:txBody>
      </p:sp>
      <p:sp>
        <p:nvSpPr>
          <p:cNvPr id="32772" name="Rectangle 2"/>
          <p:cNvSpPr>
            <a:spLocks noGrp="1"/>
          </p:cNvSpPr>
          <p:nvPr>
            <p:ph type="title"/>
          </p:nvPr>
        </p:nvSpPr>
        <p:spPr>
          <a:xfrm>
            <a:off x="-76200" y="304800"/>
            <a:ext cx="7086600" cy="706755"/>
          </a:xfrm>
        </p:spPr>
        <p:txBody>
          <a:bodyPr vert="horz" wrap="square" lIns="91440" tIns="45720" rIns="91440" bIns="45720" anchor="ctr" anchorCtr="0">
            <a:spAutoFit/>
          </a:bodyPr>
          <a:lstStyle/>
          <a:p>
            <a:r>
              <a:rPr lang="en-US" sz="4000" b="1" kern="1200" dirty="0">
                <a:solidFill>
                  <a:srgbClr val="CC3300"/>
                </a:solidFill>
                <a:latin typeface="+mj-lt"/>
                <a:ea typeface="+mj-ea"/>
                <a:cs typeface="Arial" panose="020B0604020202020204" pitchFamily="34" charset="0"/>
              </a:rPr>
              <a:t>Exercise</a:t>
            </a:r>
          </a:p>
        </p:txBody>
      </p:sp>
      <p:sp>
        <p:nvSpPr>
          <p:cNvPr id="32773" name="Rectangle 3"/>
          <p:cNvSpPr>
            <a:spLocks noGrp="1"/>
          </p:cNvSpPr>
          <p:nvPr>
            <p:ph idx="1"/>
          </p:nvPr>
        </p:nvSpPr>
        <p:spPr>
          <a:xfrm>
            <a:off x="685800" y="1371600"/>
            <a:ext cx="5343525" cy="1640840"/>
          </a:xfrm>
        </p:spPr>
        <p:txBody>
          <a:bodyPr vert="horz" wrap="square" lIns="91440" tIns="45720" rIns="91440" bIns="45720" anchor="t" anchorCtr="0">
            <a:spAutoFit/>
          </a:bodyPr>
          <a:lstStyle/>
          <a:p>
            <a:pPr marL="457200" lvl="1" algn="l">
              <a:lnSpc>
                <a:spcPct val="90000"/>
              </a:lnSpc>
              <a:buClrTx/>
              <a:buSzTx/>
              <a:buNone/>
            </a:pPr>
            <a:r>
              <a:rPr lang="en-US" altLang="en-US" sz="2400"/>
              <a:t>3. Insert 9 into the following AVL tree</a:t>
            </a:r>
          </a:p>
          <a:p>
            <a:pPr marL="457200" lvl="1" algn="l">
              <a:lnSpc>
                <a:spcPct val="90000"/>
              </a:lnSpc>
              <a:buClrTx/>
              <a:buSzTx/>
              <a:buNone/>
            </a:pPr>
            <a:endParaRPr lang="en-US" altLang="en-US" sz="2400"/>
          </a:p>
          <a:p>
            <a:pPr marL="457200" lvl="1" algn="l">
              <a:lnSpc>
                <a:spcPct val="90000"/>
              </a:lnSpc>
              <a:buClrTx/>
              <a:buSzTx/>
              <a:buNone/>
            </a:pPr>
            <a:endParaRPr lang="en-US" altLang="en-US" sz="2400"/>
          </a:p>
          <a:p>
            <a:pPr marL="457200" lvl="1" algn="l">
              <a:lnSpc>
                <a:spcPct val="90000"/>
              </a:lnSpc>
              <a:buClrTx/>
              <a:buSzTx/>
              <a:buNone/>
            </a:pPr>
            <a:endParaRPr lang="en-US" altLang="en-US" sz="2400"/>
          </a:p>
        </p:txBody>
      </p:sp>
      <p:pic>
        <p:nvPicPr>
          <p:cNvPr id="5" name="Picture 4"/>
          <p:cNvPicPr>
            <a:picLocks noChangeAspect="1"/>
          </p:cNvPicPr>
          <p:nvPr/>
        </p:nvPicPr>
        <p:blipFill>
          <a:blip r:embed="rId3"/>
          <a:stretch>
            <a:fillRect/>
          </a:stretch>
        </p:blipFill>
        <p:spPr>
          <a:xfrm>
            <a:off x="1752600" y="2895600"/>
            <a:ext cx="5110480" cy="2948940"/>
          </a:xfrm>
          <a:prstGeom prst="rect">
            <a:avLst/>
          </a:prstGeom>
        </p:spPr>
      </p:pic>
      <p:sp>
        <p:nvSpPr>
          <p:cNvPr id="6" name="Text Box 5"/>
          <p:cNvSpPr txBox="1"/>
          <p:nvPr/>
        </p:nvSpPr>
        <p:spPr>
          <a:xfrm>
            <a:off x="2743200" y="1981200"/>
            <a:ext cx="5782945" cy="423545"/>
          </a:xfrm>
          <a:prstGeom prst="rect">
            <a:avLst/>
          </a:prstGeom>
          <a:noFill/>
        </p:spPr>
        <p:txBody>
          <a:bodyPr wrap="square" rtlCol="0" anchor="t">
            <a:spAutoFit/>
          </a:bodyPr>
          <a:lstStyle/>
          <a:p>
            <a:pPr marL="0" lvl="1" algn="l">
              <a:lnSpc>
                <a:spcPct val="90000"/>
              </a:lnSpc>
              <a:buClrTx/>
              <a:buSzTx/>
              <a:buNone/>
            </a:pPr>
            <a:r>
              <a:rPr lang="en-US" altLang="en-US" sz="2400" b="0">
                <a:sym typeface="+mn-ea"/>
              </a:rPr>
              <a:t>4.  Remove 1 from the following AVL tree</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C3300"/>
                </a:solidFill>
                <a:latin typeface="+mj-lt"/>
                <a:sym typeface="+mn-ea"/>
              </a:rPr>
              <a:t>Exercise</a:t>
            </a:r>
            <a:endParaRPr lang="en-US"/>
          </a:p>
        </p:txBody>
      </p:sp>
      <p:pic>
        <p:nvPicPr>
          <p:cNvPr id="6" name="Picture 5"/>
          <p:cNvPicPr>
            <a:picLocks noChangeAspect="1"/>
          </p:cNvPicPr>
          <p:nvPr/>
        </p:nvPicPr>
        <p:blipFill>
          <a:blip r:embed="rId3"/>
          <a:stretch>
            <a:fillRect/>
          </a:stretch>
        </p:blipFill>
        <p:spPr>
          <a:xfrm>
            <a:off x="457200" y="1828800"/>
            <a:ext cx="4655185" cy="4578985"/>
          </a:xfrm>
          <a:prstGeom prst="rect">
            <a:avLst/>
          </a:prstGeom>
        </p:spPr>
      </p:pic>
      <p:pic>
        <p:nvPicPr>
          <p:cNvPr id="5" name="Content Placeholder 4"/>
          <p:cNvPicPr>
            <a:picLocks noGrp="1" noChangeAspect="1"/>
          </p:cNvPicPr>
          <p:nvPr>
            <p:ph idx="1"/>
          </p:nvPr>
        </p:nvPicPr>
        <p:blipFill>
          <a:blip r:embed="rId4"/>
          <a:stretch>
            <a:fillRect/>
          </a:stretch>
        </p:blipFill>
        <p:spPr>
          <a:xfrm>
            <a:off x="4572000" y="3035300"/>
            <a:ext cx="4111625" cy="306578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C3300"/>
                </a:solidFill>
                <a:latin typeface="+mj-lt"/>
                <a:sym typeface="+mn-ea"/>
              </a:rPr>
              <a:t>Exercise</a:t>
            </a:r>
            <a:endParaRPr lang="en-US"/>
          </a:p>
        </p:txBody>
      </p:sp>
      <p:pic>
        <p:nvPicPr>
          <p:cNvPr id="6" name="Picture 5"/>
          <p:cNvPicPr>
            <a:picLocks noChangeAspect="1"/>
          </p:cNvPicPr>
          <p:nvPr/>
        </p:nvPicPr>
        <p:blipFill>
          <a:blip r:embed="rId3"/>
          <a:stretch>
            <a:fillRect/>
          </a:stretch>
        </p:blipFill>
        <p:spPr>
          <a:xfrm>
            <a:off x="609600" y="1905000"/>
            <a:ext cx="7418070" cy="3054350"/>
          </a:xfrm>
          <a:prstGeom prst="rect">
            <a:avLst/>
          </a:prstGeom>
        </p:spPr>
      </p:pic>
      <p:pic>
        <p:nvPicPr>
          <p:cNvPr id="5" name="Content Placeholder 4"/>
          <p:cNvPicPr>
            <a:picLocks noGrp="1" noChangeAspect="1"/>
          </p:cNvPicPr>
          <p:nvPr>
            <p:ph idx="1"/>
          </p:nvPr>
        </p:nvPicPr>
        <p:blipFill>
          <a:blip r:embed="rId4"/>
          <a:stretch>
            <a:fillRect/>
          </a:stretch>
        </p:blipFill>
        <p:spPr>
          <a:xfrm>
            <a:off x="4419600" y="2514600"/>
            <a:ext cx="3848735" cy="264604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C3300"/>
                </a:solidFill>
                <a:latin typeface="+mj-lt"/>
                <a:sym typeface="+mn-ea"/>
              </a:rPr>
              <a:t>Exercise</a:t>
            </a:r>
            <a:endParaRPr lang="en-US"/>
          </a:p>
        </p:txBody>
      </p:sp>
      <p:pic>
        <p:nvPicPr>
          <p:cNvPr id="6" name="Picture 5"/>
          <p:cNvPicPr>
            <a:picLocks noChangeAspect="1"/>
          </p:cNvPicPr>
          <p:nvPr/>
        </p:nvPicPr>
        <p:blipFill>
          <a:blip r:embed="rId3"/>
          <a:stretch>
            <a:fillRect/>
          </a:stretch>
        </p:blipFill>
        <p:spPr>
          <a:xfrm>
            <a:off x="533400" y="1417955"/>
            <a:ext cx="8154035" cy="3532505"/>
          </a:xfrm>
          <a:prstGeom prst="rect">
            <a:avLst/>
          </a:prstGeom>
        </p:spPr>
      </p:pic>
      <p:pic>
        <p:nvPicPr>
          <p:cNvPr id="5" name="Content Placeholder 4"/>
          <p:cNvPicPr>
            <a:picLocks noGrp="1" noChangeAspect="1"/>
          </p:cNvPicPr>
          <p:nvPr>
            <p:ph idx="1"/>
          </p:nvPr>
        </p:nvPicPr>
        <p:blipFill>
          <a:blip r:embed="rId4"/>
          <a:stretch>
            <a:fillRect/>
          </a:stretch>
        </p:blipFill>
        <p:spPr>
          <a:xfrm>
            <a:off x="4343400" y="2286000"/>
            <a:ext cx="4068445" cy="30734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C3300"/>
                </a:solidFill>
                <a:latin typeface="+mj-lt"/>
                <a:sym typeface="+mn-ea"/>
              </a:rPr>
              <a:t>Exercise</a:t>
            </a:r>
            <a:endParaRPr lang="en-US"/>
          </a:p>
        </p:txBody>
      </p:sp>
      <p:pic>
        <p:nvPicPr>
          <p:cNvPr id="5" name="Content Placeholder 4"/>
          <p:cNvPicPr>
            <a:picLocks noGrp="1" noChangeAspect="1"/>
          </p:cNvPicPr>
          <p:nvPr>
            <p:ph idx="1"/>
          </p:nvPr>
        </p:nvPicPr>
        <p:blipFill>
          <a:blip r:embed="rId3"/>
          <a:stretch>
            <a:fillRect/>
          </a:stretch>
        </p:blipFill>
        <p:spPr>
          <a:xfrm>
            <a:off x="4648200" y="1524000"/>
            <a:ext cx="3756025" cy="3277235"/>
          </a:xfrm>
          <a:prstGeom prst="rect">
            <a:avLst/>
          </a:prstGeom>
        </p:spPr>
      </p:pic>
      <p:pic>
        <p:nvPicPr>
          <p:cNvPr id="6" name="Picture 5"/>
          <p:cNvPicPr>
            <a:picLocks noChangeAspect="1"/>
          </p:cNvPicPr>
          <p:nvPr/>
        </p:nvPicPr>
        <p:blipFill>
          <a:blip r:embed="rId4"/>
          <a:stretch>
            <a:fillRect/>
          </a:stretch>
        </p:blipFill>
        <p:spPr>
          <a:xfrm>
            <a:off x="711835" y="1447800"/>
            <a:ext cx="3936365" cy="370967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4403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39</a:t>
            </a:fld>
            <a:r>
              <a:rPr lang="en-US" altLang="en-US" sz="1200" dirty="0">
                <a:solidFill>
                  <a:srgbClr val="898989"/>
                </a:solidFill>
                <a:latin typeface="Arial" panose="020B0604020202020204" pitchFamily="34" charset="0"/>
              </a:rPr>
              <a:t>/33</a:t>
            </a:r>
          </a:p>
        </p:txBody>
      </p:sp>
      <p:sp>
        <p:nvSpPr>
          <p:cNvPr id="44036" name="Rectangle 2"/>
          <p:cNvSpPr>
            <a:spLocks noGrp="1"/>
          </p:cNvSpPr>
          <p:nvPr>
            <p:ph type="title"/>
          </p:nvPr>
        </p:nvSpPr>
        <p:spPr>
          <a:xfrm>
            <a:off x="990600" y="495300"/>
            <a:ext cx="6781800" cy="701675"/>
          </a:xfrm>
        </p:spPr>
        <p:txBody>
          <a:bodyPr vert="horz" wrap="square" lIns="91440" tIns="45720" rIns="91440" bIns="45720" anchor="ctr" anchorCtr="0">
            <a:spAutoFit/>
          </a:bodyPr>
          <a:lstStyle/>
          <a:p>
            <a:r>
              <a:rPr lang="en-US" altLang="en-US" sz="4000" b="1" kern="1200" dirty="0">
                <a:solidFill>
                  <a:srgbClr val="CC3300"/>
                </a:solidFill>
                <a:latin typeface="+mj-lt"/>
                <a:ea typeface="+mj-ea"/>
                <a:cs typeface="Arial" panose="020B0604020202020204" pitchFamily="34" charset="0"/>
              </a:rPr>
              <a:t>Summary - 1</a:t>
            </a:r>
            <a:endParaRPr lang="en-US" altLang="en-US" sz="4000" b="1" kern="1200" dirty="0">
              <a:solidFill>
                <a:srgbClr val="CC3300"/>
              </a:solidFill>
              <a:latin typeface="+mj-lt"/>
              <a:ea typeface="Arial" panose="020B0604020202020204" pitchFamily="34" charset="0"/>
              <a:cs typeface="+mj-cs"/>
            </a:endParaRPr>
          </a:p>
        </p:txBody>
      </p:sp>
      <p:sp>
        <p:nvSpPr>
          <p:cNvPr id="44037" name="Rectangle 3"/>
          <p:cNvSpPr>
            <a:spLocks noGrp="1"/>
          </p:cNvSpPr>
          <p:nvPr>
            <p:ph idx="1"/>
          </p:nvPr>
        </p:nvSpPr>
        <p:spPr>
          <a:xfrm>
            <a:off x="533400" y="1447800"/>
            <a:ext cx="8229600" cy="4400550"/>
          </a:xfrm>
        </p:spPr>
        <p:txBody>
          <a:bodyPr vert="horz" wrap="square" lIns="91440" tIns="45720" rIns="91440" bIns="45720" anchor="t" anchorCtr="0">
            <a:spAutoFit/>
          </a:bodyPr>
          <a:lstStyle/>
          <a:p>
            <a:pPr>
              <a:lnSpc>
                <a:spcPct val="110000"/>
              </a:lnSpc>
              <a:buFont typeface="Arial" panose="020B0604020202020204" pitchFamily="34" charset="0"/>
              <a:buChar char="•"/>
            </a:pPr>
            <a:r>
              <a:rPr lang="en-US" altLang="en-US" sz="2400" kern="1200" dirty="0">
                <a:latin typeface="+mn-lt"/>
                <a:ea typeface="+mn-ea"/>
                <a:cs typeface="Arial" panose="020B0604020202020204" pitchFamily="34" charset="0"/>
              </a:rPr>
              <a:t>A tree is a data type that consists of nodes and arcs.</a:t>
            </a:r>
          </a:p>
          <a:p>
            <a:pPr>
              <a:lnSpc>
                <a:spcPct val="110000"/>
              </a:lnSpc>
              <a:buFont typeface="Arial" panose="020B0604020202020204" pitchFamily="34" charset="0"/>
              <a:buChar char="•"/>
            </a:pPr>
            <a:r>
              <a:rPr lang="en-US" altLang="en-US" sz="2400" kern="1200" dirty="0">
                <a:latin typeface="+mn-lt"/>
                <a:ea typeface="+mn-ea"/>
                <a:cs typeface="Arial" panose="020B0604020202020204" pitchFamily="34" charset="0"/>
              </a:rPr>
              <a:t>The root is a node that has no parent; it can have only child nodes.</a:t>
            </a:r>
          </a:p>
          <a:p>
            <a:pPr>
              <a:lnSpc>
                <a:spcPct val="110000"/>
              </a:lnSpc>
              <a:buFont typeface="Arial" panose="020B0604020202020204" pitchFamily="34" charset="0"/>
              <a:buChar char="•"/>
            </a:pPr>
            <a:r>
              <a:rPr lang="en-US" altLang="en-US" sz="2400" kern="1200" dirty="0">
                <a:latin typeface="+mn-lt"/>
                <a:ea typeface="+mn-ea"/>
                <a:cs typeface="Arial" panose="020B0604020202020204" pitchFamily="34" charset="0"/>
              </a:rPr>
              <a:t>Each node has to be reachable from the root through a unique sequence of arcs, called a path.</a:t>
            </a:r>
          </a:p>
          <a:p>
            <a:pPr>
              <a:lnSpc>
                <a:spcPct val="110000"/>
              </a:lnSpc>
              <a:buFont typeface="Arial" panose="020B0604020202020204" pitchFamily="34" charset="0"/>
              <a:buChar char="•"/>
            </a:pPr>
            <a:r>
              <a:rPr lang="en-US" altLang="en-US" sz="2400" kern="1200" dirty="0">
                <a:latin typeface="+mn-lt"/>
                <a:ea typeface="+mn-ea"/>
                <a:cs typeface="Arial" panose="020B0604020202020204" pitchFamily="34" charset="0"/>
              </a:rPr>
              <a:t>An orderly tree</a:t>
            </a:r>
            <a:r>
              <a:rPr lang="en-US" altLang="en-US" sz="2400" i="1" kern="1200" dirty="0">
                <a:latin typeface="+mn-lt"/>
                <a:ea typeface="+mn-ea"/>
                <a:cs typeface="Arial" panose="020B0604020202020204" pitchFamily="34" charset="0"/>
              </a:rPr>
              <a:t> </a:t>
            </a:r>
            <a:r>
              <a:rPr lang="en-US" altLang="en-US" sz="2400" kern="1200" dirty="0">
                <a:latin typeface="+mn-lt"/>
                <a:ea typeface="+mn-ea"/>
                <a:cs typeface="Arial" panose="020B0604020202020204" pitchFamily="34" charset="0"/>
              </a:rPr>
              <a:t>is</a:t>
            </a:r>
            <a:r>
              <a:rPr lang="en-US" altLang="en-US" sz="2400" i="1" kern="1200" dirty="0">
                <a:latin typeface="+mn-lt"/>
                <a:ea typeface="+mn-ea"/>
                <a:cs typeface="Arial" panose="020B0604020202020204" pitchFamily="34" charset="0"/>
              </a:rPr>
              <a:t> </a:t>
            </a:r>
            <a:r>
              <a:rPr lang="en-US" altLang="en-US" sz="2400" kern="1200" dirty="0">
                <a:latin typeface="+mn-lt"/>
                <a:ea typeface="+mn-ea"/>
                <a:cs typeface="Arial" panose="020B0604020202020204" pitchFamily="34" charset="0"/>
              </a:rPr>
              <a:t>where all elements are stored according to some predetermined criterion of ordering.</a:t>
            </a:r>
          </a:p>
          <a:p>
            <a:pPr>
              <a:lnSpc>
                <a:spcPct val="110000"/>
              </a:lnSpc>
              <a:buFont typeface="Arial" panose="020B0604020202020204" pitchFamily="34" charset="0"/>
              <a:buChar char="•"/>
            </a:pPr>
            <a:r>
              <a:rPr lang="en-US" altLang="en-US" sz="2400" kern="1200" dirty="0">
                <a:latin typeface="+mn-lt"/>
                <a:ea typeface="+mn-ea"/>
                <a:cs typeface="Arial" panose="020B0604020202020204" pitchFamily="34" charset="0"/>
              </a:rPr>
              <a:t>A binary tree</a:t>
            </a:r>
            <a:r>
              <a:rPr lang="en-US" altLang="en-US" sz="2400" i="1" kern="1200" dirty="0">
                <a:latin typeface="+mn-lt"/>
                <a:ea typeface="+mn-ea"/>
                <a:cs typeface="Arial" panose="020B0604020202020204" pitchFamily="34" charset="0"/>
              </a:rPr>
              <a:t> </a:t>
            </a:r>
            <a:r>
              <a:rPr lang="en-US" altLang="en-US" sz="2400" kern="1200" dirty="0">
                <a:latin typeface="+mn-lt"/>
                <a:ea typeface="+mn-ea"/>
                <a:cs typeface="Arial" panose="020B0604020202020204" pitchFamily="34" charset="0"/>
              </a:rPr>
              <a:t>is a tree whose nodes have two children (possibly empty), and each child is designated as either a left child or a right child.</a:t>
            </a:r>
            <a:endParaRPr lang="en-US" altLang="en-US" sz="2400" kern="1200" dirty="0">
              <a:latin typeface="+mn-lt"/>
              <a:ea typeface="Arial" panose="020B0604020202020204" pitchFamily="34" charset="0"/>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8195"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4</a:t>
            </a:fld>
            <a:r>
              <a:rPr lang="en-US" altLang="en-US" sz="1200" dirty="0">
                <a:solidFill>
                  <a:srgbClr val="898989"/>
                </a:solidFill>
                <a:latin typeface="Arial" panose="020B0604020202020204" pitchFamily="34" charset="0"/>
              </a:rPr>
              <a:t>/33</a:t>
            </a:r>
          </a:p>
        </p:txBody>
      </p:sp>
      <p:sp>
        <p:nvSpPr>
          <p:cNvPr id="8196"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en-US" sz="1200" b="1" dirty="0">
                <a:solidFill>
                  <a:srgbClr val="FFFFFF"/>
                </a:solidFill>
                <a:latin typeface="Arial" panose="020B0604020202020204" pitchFamily="34" charset="0"/>
              </a:rPr>
              <a:t>4</a:t>
            </a:fld>
            <a:endParaRPr lang="en-US" altLang="en-US" sz="1200" b="1" dirty="0">
              <a:solidFill>
                <a:srgbClr val="FFFFFF"/>
              </a:solidFill>
              <a:latin typeface="Arial" panose="020B0604020202020204" pitchFamily="34" charset="0"/>
            </a:endParaRPr>
          </a:p>
        </p:txBody>
      </p:sp>
      <p:sp>
        <p:nvSpPr>
          <p:cNvPr id="8197" name="Text Box 3"/>
          <p:cNvSpPr txBox="1"/>
          <p:nvPr/>
        </p:nvSpPr>
        <p:spPr>
          <a:xfrm>
            <a:off x="1441450" y="5241925"/>
            <a:ext cx="63309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2000" dirty="0">
                <a:latin typeface="Arial" panose="020B0604020202020204" pitchFamily="34" charset="0"/>
              </a:rPr>
              <a:t>Different binary search trees with the same information</a:t>
            </a:r>
          </a:p>
        </p:txBody>
      </p:sp>
      <p:pic>
        <p:nvPicPr>
          <p:cNvPr id="8198" name="Picture 4"/>
          <p:cNvPicPr>
            <a:picLocks noChangeAspect="1"/>
          </p:cNvPicPr>
          <p:nvPr/>
        </p:nvPicPr>
        <p:blipFill>
          <a:blip r:embed="rId2"/>
          <a:stretch>
            <a:fillRect/>
          </a:stretch>
        </p:blipFill>
        <p:spPr>
          <a:xfrm>
            <a:off x="1284288" y="1752600"/>
            <a:ext cx="6575425" cy="3141663"/>
          </a:xfrm>
          <a:prstGeom prst="rect">
            <a:avLst/>
          </a:prstGeom>
          <a:noFill/>
          <a:ln w="9525">
            <a:noFill/>
          </a:ln>
        </p:spPr>
      </p:pic>
      <p:sp>
        <p:nvSpPr>
          <p:cNvPr id="8199" name="Rectangle 2"/>
          <p:cNvSpPr/>
          <p:nvPr/>
        </p:nvSpPr>
        <p:spPr>
          <a:xfrm>
            <a:off x="460375" y="555625"/>
            <a:ext cx="8229600" cy="5794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b="1" dirty="0">
                <a:solidFill>
                  <a:srgbClr val="CC3300"/>
                </a:solidFill>
              </a:rPr>
              <a:t>Why need to balance a Binary Search Tree?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45059"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40</a:t>
            </a:fld>
            <a:r>
              <a:rPr lang="en-US" altLang="en-US" sz="1200" dirty="0">
                <a:solidFill>
                  <a:srgbClr val="898989"/>
                </a:solidFill>
                <a:latin typeface="Arial" panose="020B0604020202020204" pitchFamily="34" charset="0"/>
              </a:rPr>
              <a:t>/33</a:t>
            </a:r>
          </a:p>
        </p:txBody>
      </p:sp>
      <p:sp>
        <p:nvSpPr>
          <p:cNvPr id="45060" name="Rectangle 5"/>
          <p:cNvSpPr>
            <a:spLocks noGrp="1"/>
          </p:cNvSpPr>
          <p:nvPr>
            <p:ph type="title"/>
          </p:nvPr>
        </p:nvSpPr>
        <p:spPr>
          <a:xfrm>
            <a:off x="990600" y="495300"/>
            <a:ext cx="6781800" cy="701675"/>
          </a:xfrm>
        </p:spPr>
        <p:txBody>
          <a:bodyPr vert="horz" wrap="square" lIns="91440" tIns="45720" rIns="91440" bIns="45720" anchor="ctr" anchorCtr="0">
            <a:spAutoFit/>
          </a:bodyPr>
          <a:lstStyle/>
          <a:p>
            <a:r>
              <a:rPr lang="en-US" altLang="en-US" sz="4000" b="1" kern="1200" dirty="0">
                <a:solidFill>
                  <a:srgbClr val="CC3300"/>
                </a:solidFill>
                <a:latin typeface="+mj-lt"/>
                <a:ea typeface="+mj-ea"/>
                <a:cs typeface="Arial" panose="020B0604020202020204" pitchFamily="34" charset="0"/>
              </a:rPr>
              <a:t>Summary</a:t>
            </a:r>
            <a:endParaRPr lang="en-US" altLang="en-US" sz="4000" b="1" kern="1200" dirty="0">
              <a:solidFill>
                <a:srgbClr val="CC3300"/>
              </a:solidFill>
              <a:latin typeface="+mj-lt"/>
              <a:ea typeface="Arial" panose="020B0604020202020204" pitchFamily="34" charset="0"/>
              <a:cs typeface="+mj-cs"/>
            </a:endParaRPr>
          </a:p>
        </p:txBody>
      </p:sp>
      <p:sp>
        <p:nvSpPr>
          <p:cNvPr id="45061" name="Rectangle 3"/>
          <p:cNvSpPr/>
          <p:nvPr/>
        </p:nvSpPr>
        <p:spPr>
          <a:xfrm>
            <a:off x="1066800" y="1371600"/>
            <a:ext cx="7391400" cy="46212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19405" lvl="0" indent="-319405" eaLnBrk="1" hangingPunct="1"/>
            <a:r>
              <a:rPr lang="en-US" altLang="en-US" sz="2800" dirty="0"/>
              <a:t>Balanced Binary Tree</a:t>
            </a:r>
          </a:p>
          <a:p>
            <a:pPr marL="319405" lvl="0" indent="-319405" eaLnBrk="1" hangingPunct="1"/>
            <a:r>
              <a:rPr lang="en-US" altLang="en-US" sz="2800" dirty="0"/>
              <a:t>Balancing a Tree - Simple Balanced Algorithm </a:t>
            </a:r>
          </a:p>
          <a:p>
            <a:pPr marL="319405" lvl="0" indent="-319405" eaLnBrk="1" hangingPunct="1"/>
            <a:r>
              <a:rPr lang="en-US" altLang="en-US" sz="2800" dirty="0"/>
              <a:t>Rotations on Binary Search Tree</a:t>
            </a:r>
          </a:p>
          <a:p>
            <a:pPr marL="319405" lvl="0" indent="-319405" eaLnBrk="1" hangingPunct="1"/>
            <a:r>
              <a:rPr lang="en-US" altLang="en-US" sz="2800" dirty="0"/>
              <a:t>AVL Tree</a:t>
            </a:r>
          </a:p>
          <a:p>
            <a:pPr marL="319405" lvl="0" indent="-319405" eaLnBrk="1" hangingPunct="1"/>
            <a:r>
              <a:rPr lang="en-US" altLang="en-US" sz="2800" dirty="0"/>
              <a:t>Insertion in an AVL Tree</a:t>
            </a:r>
          </a:p>
          <a:p>
            <a:pPr marL="319405" lvl="0" indent="-319405" eaLnBrk="1" hangingPunct="1"/>
            <a:r>
              <a:rPr lang="en-US" altLang="en-US" sz="2800" dirty="0"/>
              <a:t>Deletion in an AVL Tree</a:t>
            </a:r>
          </a:p>
          <a:p>
            <a:pPr marL="319405" lvl="0" indent="-319405" eaLnBrk="1" hangingPunct="1"/>
            <a:r>
              <a:rPr lang="en-US" altLang="en-US" sz="2800" dirty="0"/>
              <a:t>Heaps</a:t>
            </a:r>
          </a:p>
          <a:p>
            <a:pPr marL="319405" lvl="0" indent="-319405" eaLnBrk="1" hangingPunct="1"/>
            <a:r>
              <a:rPr lang="en-US" altLang="en-US" sz="2800" dirty="0"/>
              <a:t>Heaps as Priority Queue</a:t>
            </a:r>
          </a:p>
          <a:p>
            <a:pPr marL="319405" lvl="0" indent="-319405" eaLnBrk="1" hangingPunct="1"/>
            <a:r>
              <a:rPr lang="en-US" altLang="en-US" sz="2800" dirty="0"/>
              <a:t>Polish Notation and Expression Trees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4608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41</a:t>
            </a:fld>
            <a:r>
              <a:rPr lang="en-US" altLang="en-US" sz="1200" dirty="0">
                <a:solidFill>
                  <a:srgbClr val="898989"/>
                </a:solidFill>
                <a:latin typeface="Arial" panose="020B0604020202020204" pitchFamily="34" charset="0"/>
              </a:rPr>
              <a:t>/33</a:t>
            </a:r>
          </a:p>
        </p:txBody>
      </p:sp>
      <p:sp>
        <p:nvSpPr>
          <p:cNvPr id="46084" name="Rectangle 2"/>
          <p:cNvSpPr>
            <a:spLocks noGrp="1"/>
          </p:cNvSpPr>
          <p:nvPr>
            <p:ph type="title"/>
          </p:nvPr>
        </p:nvSpPr>
        <p:spPr>
          <a:xfrm>
            <a:off x="457200" y="495300"/>
            <a:ext cx="8229600" cy="701675"/>
          </a:xfrm>
        </p:spPr>
        <p:txBody>
          <a:bodyPr vert="horz" wrap="square" lIns="91440" tIns="45720" rIns="91440" bIns="45720" anchor="ctr" anchorCtr="0">
            <a:spAutoFit/>
          </a:bodyPr>
          <a:lstStyle/>
          <a:p>
            <a:r>
              <a:rPr lang="en-US" altLang="en-US" sz="4000" b="1" kern="1200" dirty="0">
                <a:solidFill>
                  <a:srgbClr val="CC3300"/>
                </a:solidFill>
                <a:latin typeface="+mj-lt"/>
                <a:ea typeface="+mj-ea"/>
                <a:cs typeface="Arial" panose="020B0604020202020204" pitchFamily="34" charset="0"/>
              </a:rPr>
              <a:t>Reading at home</a:t>
            </a:r>
            <a:endParaRPr lang="en-US" altLang="en-US" sz="4000" b="1" kern="1200" dirty="0">
              <a:solidFill>
                <a:srgbClr val="CC3300"/>
              </a:solidFill>
              <a:latin typeface="+mj-lt"/>
              <a:ea typeface="Arial" panose="020B0604020202020204" pitchFamily="34" charset="0"/>
              <a:cs typeface="+mj-cs"/>
            </a:endParaRPr>
          </a:p>
        </p:txBody>
      </p:sp>
      <p:sp>
        <p:nvSpPr>
          <p:cNvPr id="46085" name="Text Box 3"/>
          <p:cNvSpPr txBox="1"/>
          <p:nvPr/>
        </p:nvSpPr>
        <p:spPr>
          <a:xfrm>
            <a:off x="1524000" y="1219200"/>
            <a:ext cx="5791200" cy="376238"/>
          </a:xfrm>
          <a:prstGeom prst="rect">
            <a:avLst/>
          </a:prstGeom>
          <a:solidFill>
            <a:srgbClr val="FFCC99"/>
          </a:solidFill>
          <a:ln w="952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50000"/>
              </a:spcBef>
              <a:buFontTx/>
              <a:buNone/>
            </a:pPr>
            <a:r>
              <a:rPr lang="en-US" altLang="en-US" sz="1800" b="1" dirty="0">
                <a:latin typeface="Arial" panose="020B0604020202020204" pitchFamily="34" charset="0"/>
              </a:rPr>
              <a:t>Text book: Data Structures and Algorithms in Java</a:t>
            </a:r>
          </a:p>
        </p:txBody>
      </p:sp>
      <p:sp>
        <p:nvSpPr>
          <p:cNvPr id="46086" name="Rectangle 3"/>
          <p:cNvSpPr/>
          <p:nvPr/>
        </p:nvSpPr>
        <p:spPr>
          <a:xfrm>
            <a:off x="914400" y="2073275"/>
            <a:ext cx="7696200" cy="22098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19405" lvl="0" indent="-319405"/>
            <a:r>
              <a:rPr lang="en-US" altLang="en-US" sz="2400" dirty="0"/>
              <a:t>11.2 Balanced Search Trees   -  472</a:t>
            </a:r>
          </a:p>
          <a:p>
            <a:pPr marL="319405" lvl="0" indent="-319405"/>
            <a:r>
              <a:rPr lang="en-US" altLang="en-US" sz="2400" dirty="0"/>
              <a:t>11.3 AVL Trees   -  479</a:t>
            </a:r>
          </a:p>
          <a:p>
            <a:pPr marL="319405" lvl="0" indent="-319405"/>
            <a:r>
              <a:rPr lang="en-US" altLang="en-US" sz="2400" dirty="0"/>
              <a:t>9.3 Heaps   -  370</a:t>
            </a:r>
          </a:p>
          <a:p>
            <a:pPr marL="319405" lvl="0" indent="-319405"/>
            <a:r>
              <a:rPr lang="en-US" altLang="en-US" sz="2400" dirty="0"/>
              <a:t>9.3.1 The Heap Data Structure  -  370</a:t>
            </a:r>
          </a:p>
          <a:p>
            <a:pPr marL="319405" lvl="0" indent="-319405"/>
            <a:r>
              <a:rPr lang="en-US" altLang="en-US" sz="2400" dirty="0"/>
              <a:t>9.3.2 Implementing a Priority Queue with a Heap  -  372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9219"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5</a:t>
            </a:fld>
            <a:r>
              <a:rPr lang="en-US" altLang="en-US" sz="1200" dirty="0">
                <a:solidFill>
                  <a:srgbClr val="898989"/>
                </a:solidFill>
                <a:latin typeface="Arial" panose="020B0604020202020204" pitchFamily="34" charset="0"/>
              </a:rPr>
              <a:t>/33</a:t>
            </a:r>
          </a:p>
        </p:txBody>
      </p:sp>
      <p:sp>
        <p:nvSpPr>
          <p:cNvPr id="9220" name="Slide Number Placeholder 3"/>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en-US" sz="1200" b="1" dirty="0">
                <a:solidFill>
                  <a:srgbClr val="FFFFFF"/>
                </a:solidFill>
                <a:latin typeface="Arial" panose="020B0604020202020204" pitchFamily="34" charset="0"/>
              </a:rPr>
              <a:t>5</a:t>
            </a:fld>
            <a:endParaRPr lang="en-US" altLang="en-US" sz="1200" b="1" dirty="0">
              <a:solidFill>
                <a:srgbClr val="FFFFFF"/>
              </a:solidFill>
              <a:latin typeface="Arial" panose="020B0604020202020204" pitchFamily="34" charset="0"/>
            </a:endParaRPr>
          </a:p>
        </p:txBody>
      </p:sp>
      <p:grpSp>
        <p:nvGrpSpPr>
          <p:cNvPr id="9221" name="Group 5"/>
          <p:cNvGrpSpPr/>
          <p:nvPr/>
        </p:nvGrpSpPr>
        <p:grpSpPr>
          <a:xfrm>
            <a:off x="457200" y="1143000"/>
            <a:ext cx="6862763" cy="4572000"/>
            <a:chOff x="1213676" y="1536898"/>
            <a:chExt cx="6863524" cy="4572000"/>
          </a:xfrm>
        </p:grpSpPr>
        <p:pic>
          <p:nvPicPr>
            <p:cNvPr id="9224" name="Picture 4"/>
            <p:cNvPicPr>
              <a:picLocks noChangeAspect="1"/>
            </p:cNvPicPr>
            <p:nvPr/>
          </p:nvPicPr>
          <p:blipFill>
            <a:blip r:embed="rId2"/>
            <a:stretch>
              <a:fillRect/>
            </a:stretch>
          </p:blipFill>
          <p:spPr>
            <a:xfrm>
              <a:off x="1219200" y="1536898"/>
              <a:ext cx="6858000" cy="4572000"/>
            </a:xfrm>
            <a:prstGeom prst="rect">
              <a:avLst/>
            </a:prstGeom>
            <a:noFill/>
            <a:ln w="9525">
              <a:noFill/>
            </a:ln>
          </p:spPr>
        </p:pic>
        <p:sp>
          <p:nvSpPr>
            <p:cNvPr id="9225" name="Text Box 3"/>
            <p:cNvSpPr txBox="1"/>
            <p:nvPr/>
          </p:nvSpPr>
          <p:spPr>
            <a:xfrm>
              <a:off x="1213676" y="5818386"/>
              <a:ext cx="3905683" cy="2746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200" b="1" dirty="0">
                  <a:latin typeface="Arial" panose="020B0604020202020204" pitchFamily="34" charset="0"/>
                </a:rPr>
                <a:t>Creating a binary search tree from an ordered array</a:t>
              </a:r>
            </a:p>
          </p:txBody>
        </p:sp>
      </p:grpSp>
      <p:sp>
        <p:nvSpPr>
          <p:cNvPr id="9222" name="Rectangle 2"/>
          <p:cNvSpPr/>
          <p:nvPr/>
        </p:nvSpPr>
        <p:spPr>
          <a:xfrm>
            <a:off x="457200" y="365125"/>
            <a:ext cx="8229600" cy="5794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b="1" dirty="0">
                <a:solidFill>
                  <a:srgbClr val="CC3300"/>
                </a:solidFill>
              </a:rPr>
              <a:t>Balancing a Tree - </a:t>
            </a:r>
            <a:r>
              <a:rPr lang="en-US" altLang="en-US" b="1" i="1" dirty="0">
                <a:solidFill>
                  <a:srgbClr val="CC3300"/>
                </a:solidFill>
              </a:rPr>
              <a:t>Simple Balance Algorithm - 1</a:t>
            </a:r>
          </a:p>
        </p:txBody>
      </p:sp>
      <p:sp>
        <p:nvSpPr>
          <p:cNvPr id="9223" name="Rectangle 4"/>
          <p:cNvSpPr/>
          <p:nvPr/>
        </p:nvSpPr>
        <p:spPr>
          <a:xfrm>
            <a:off x="6172200" y="2335213"/>
            <a:ext cx="2667000" cy="2033587"/>
          </a:xfrm>
          <a:prstGeom prst="rect">
            <a:avLst/>
          </a:prstGeom>
          <a:solidFill>
            <a:schemeClr val="accent1"/>
          </a:solidFill>
          <a:ln w="19050" cap="flat" cmpd="sng">
            <a:solidFill>
              <a:srgbClr val="B05C05"/>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800" b="1" i="1" u="sng" dirty="0">
                <a:solidFill>
                  <a:srgbClr val="FFFFFF"/>
                </a:solidFill>
                <a:latin typeface="Tw Cen MT" panose="020B0602020104020603" pitchFamily="34" charset="0"/>
              </a:rPr>
              <a:t>Balancing a tree:</a:t>
            </a:r>
          </a:p>
          <a:p>
            <a:pPr marL="0" lvl="0" indent="0" eaLnBrk="1" hangingPunct="1">
              <a:spcBef>
                <a:spcPct val="0"/>
              </a:spcBef>
              <a:buFont typeface="Tw Cen MT" panose="020B0602020104020603" pitchFamily="34" charset="0"/>
              <a:buAutoNum type="arabicPeriod"/>
            </a:pPr>
            <a:r>
              <a:rPr lang="en-US" altLang="en-US" sz="1800" dirty="0">
                <a:solidFill>
                  <a:srgbClr val="FFFFFF"/>
                </a:solidFill>
                <a:latin typeface="Tw Cen MT" panose="020B0602020104020603" pitchFamily="34" charset="0"/>
              </a:rPr>
              <a:t>Copy all tree nodes to an array</a:t>
            </a:r>
          </a:p>
          <a:p>
            <a:pPr marL="0" lvl="0" indent="0" eaLnBrk="1" hangingPunct="1">
              <a:spcBef>
                <a:spcPct val="0"/>
              </a:spcBef>
              <a:buFont typeface="Tw Cen MT" panose="020B0602020104020603" pitchFamily="34" charset="0"/>
              <a:buAutoNum type="arabicPeriod"/>
            </a:pPr>
            <a:r>
              <a:rPr lang="en-US" altLang="en-US" sz="1800" dirty="0">
                <a:solidFill>
                  <a:srgbClr val="FFFFFF"/>
                </a:solidFill>
                <a:latin typeface="Tw Cen MT" panose="020B0602020104020603" pitchFamily="34" charset="0"/>
              </a:rPr>
              <a:t>Sort the array</a:t>
            </a:r>
          </a:p>
          <a:p>
            <a:pPr marL="0" lvl="0" indent="0" eaLnBrk="1" hangingPunct="1">
              <a:spcBef>
                <a:spcPct val="0"/>
              </a:spcBef>
              <a:buFont typeface="Tw Cen MT" panose="020B0602020104020603" pitchFamily="34" charset="0"/>
              <a:buAutoNum type="arabicPeriod"/>
            </a:pPr>
            <a:r>
              <a:rPr lang="en-US" altLang="en-US" sz="1800" dirty="0">
                <a:solidFill>
                  <a:srgbClr val="FFFFFF"/>
                </a:solidFill>
                <a:latin typeface="Tw Cen MT" panose="020B0602020104020603" pitchFamily="34" charset="0"/>
              </a:rPr>
              <a:t>Clear the tree</a:t>
            </a:r>
          </a:p>
          <a:p>
            <a:pPr marL="0" lvl="0" indent="0" eaLnBrk="1" hangingPunct="1">
              <a:spcBef>
                <a:spcPct val="0"/>
              </a:spcBef>
              <a:buFont typeface="Tw Cen MT" panose="020B0602020104020603" pitchFamily="34" charset="0"/>
              <a:buAutoNum type="arabicPeriod"/>
            </a:pPr>
            <a:r>
              <a:rPr lang="en-US" altLang="en-US" sz="1800" dirty="0">
                <a:solidFill>
                  <a:srgbClr val="FFFFFF"/>
                </a:solidFill>
                <a:latin typeface="Tw Cen MT" panose="020B0602020104020603" pitchFamily="34" charset="0"/>
              </a:rPr>
              <a:t>Call balance() method to rebuild the tree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10243"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6</a:t>
            </a:fld>
            <a:r>
              <a:rPr lang="en-US" altLang="en-US" sz="1200" dirty="0">
                <a:solidFill>
                  <a:srgbClr val="898989"/>
                </a:solidFill>
                <a:latin typeface="Arial" panose="020B0604020202020204" pitchFamily="34" charset="0"/>
              </a:rPr>
              <a:t>/33</a:t>
            </a:r>
          </a:p>
        </p:txBody>
      </p:sp>
      <p:sp>
        <p:nvSpPr>
          <p:cNvPr id="4" name="Content Placeholder 3"/>
          <p:cNvSpPr>
            <a:spLocks noGrp="1"/>
          </p:cNvSpPr>
          <p:nvPr>
            <p:ph sz="quarter" idx="1"/>
          </p:nvPr>
        </p:nvSpPr>
        <p:spPr>
          <a:xfrm>
            <a:off x="457200" y="1393825"/>
            <a:ext cx="8229600" cy="4732338"/>
          </a:xfrm>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lstStyle/>
          <a:p>
            <a:pPr marL="319405" marR="0" lvl="0" indent="-319405"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300" b="0" i="0" u="none" strike="noStrike" kern="1200" cap="none" spc="0" normalizeH="0" baseline="0" noProof="0" dirty="0">
                <a:ln>
                  <a:noFill/>
                </a:ln>
                <a:solidFill>
                  <a:srgbClr val="000000"/>
                </a:solidFill>
                <a:effectLst/>
                <a:uLnTx/>
                <a:uFillTx/>
                <a:latin typeface="+mn-lt"/>
                <a:ea typeface="+mn-ea"/>
                <a:cs typeface="+mn-cs"/>
              </a:rPr>
              <a:t>public void balance(T data[], int first, int last) {</a:t>
            </a:r>
          </a:p>
          <a:p>
            <a:pPr marL="319405" marR="0" lvl="0" indent="-319405"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300" b="0" i="0" u="none" strike="noStrike" kern="1200" cap="none" spc="0" normalizeH="0" baseline="0" noProof="0" dirty="0">
                <a:ln>
                  <a:noFill/>
                </a:ln>
                <a:solidFill>
                  <a:srgbClr val="000000"/>
                </a:solidFill>
                <a:effectLst/>
                <a:uLnTx/>
                <a:uFillTx/>
                <a:latin typeface="+mn-lt"/>
                <a:ea typeface="+mn-ea"/>
                <a:cs typeface="+mn-cs"/>
              </a:rPr>
              <a:t>        if (first &lt;= last) {</a:t>
            </a:r>
          </a:p>
          <a:p>
            <a:pPr marL="319405" marR="0" lvl="0" indent="-319405"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300" b="0" i="0" u="none" strike="noStrike" kern="1200" cap="none" spc="0" normalizeH="0" baseline="0" noProof="0" dirty="0">
                <a:ln>
                  <a:noFill/>
                </a:ln>
                <a:solidFill>
                  <a:srgbClr val="000000"/>
                </a:solidFill>
                <a:effectLst/>
                <a:uLnTx/>
                <a:uFillTx/>
                <a:latin typeface="+mn-lt"/>
                <a:ea typeface="+mn-ea"/>
                <a:cs typeface="+mn-cs"/>
              </a:rPr>
              <a:t>            int middle = (first + last)/2;</a:t>
            </a:r>
          </a:p>
          <a:p>
            <a:pPr marL="319405" marR="0" lvl="0" indent="-319405"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300" b="0" i="0" u="none" strike="noStrike" kern="1200" cap="none" spc="0" normalizeH="0" baseline="0" noProof="0" dirty="0">
                <a:ln>
                  <a:noFill/>
                </a:ln>
                <a:solidFill>
                  <a:srgbClr val="000000"/>
                </a:solidFill>
                <a:effectLst/>
                <a:uLnTx/>
                <a:uFillTx/>
                <a:latin typeface="+mn-lt"/>
                <a:ea typeface="+mn-ea"/>
                <a:cs typeface="+mn-cs"/>
              </a:rPr>
              <a:t>            insert(data[middle]);</a:t>
            </a:r>
          </a:p>
          <a:p>
            <a:pPr marL="319405" marR="0" lvl="0" indent="-319405"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300" b="0" i="0" u="none" strike="noStrike" kern="1200" cap="none" spc="0" normalizeH="0" baseline="0" noProof="0" dirty="0">
                <a:ln>
                  <a:noFill/>
                </a:ln>
                <a:solidFill>
                  <a:srgbClr val="000000"/>
                </a:solidFill>
                <a:effectLst/>
                <a:uLnTx/>
                <a:uFillTx/>
                <a:latin typeface="+mn-lt"/>
                <a:ea typeface="+mn-ea"/>
                <a:cs typeface="+mn-cs"/>
              </a:rPr>
              <a:t>            balance(data,first,middle-1);</a:t>
            </a:r>
          </a:p>
          <a:p>
            <a:pPr marL="319405" marR="0" lvl="0" indent="-319405"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300" b="0" i="0" u="none" strike="noStrike" kern="1200" cap="none" spc="0" normalizeH="0" baseline="0" noProof="0" dirty="0">
                <a:ln>
                  <a:noFill/>
                </a:ln>
                <a:solidFill>
                  <a:srgbClr val="000000"/>
                </a:solidFill>
                <a:effectLst/>
                <a:uLnTx/>
                <a:uFillTx/>
                <a:latin typeface="+mn-lt"/>
                <a:ea typeface="+mn-ea"/>
                <a:cs typeface="+mn-cs"/>
              </a:rPr>
              <a:t>            balance(data,middle+1,last);</a:t>
            </a:r>
          </a:p>
          <a:p>
            <a:pPr marL="319405" marR="0" lvl="0" indent="-319405"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300" b="0" i="0" u="none" strike="noStrike" kern="1200" cap="none" spc="0" normalizeH="0" baseline="0" noProof="0" dirty="0">
                <a:ln>
                  <a:noFill/>
                </a:ln>
                <a:solidFill>
                  <a:srgbClr val="000000"/>
                </a:solidFill>
                <a:effectLst/>
                <a:uLnTx/>
                <a:uFillTx/>
                <a:latin typeface="+mn-lt"/>
                <a:ea typeface="+mn-ea"/>
                <a:cs typeface="+mn-cs"/>
              </a:rPr>
              <a:t>        }</a:t>
            </a:r>
          </a:p>
          <a:p>
            <a:pPr marL="319405" marR="0" lvl="0" indent="-319405"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300" b="0" i="0" u="none" strike="noStrike" kern="1200" cap="none" spc="0" normalizeH="0" baseline="0" noProof="0" dirty="0">
                <a:ln>
                  <a:noFill/>
                </a:ln>
                <a:solidFill>
                  <a:srgbClr val="000000"/>
                </a:solidFill>
                <a:effectLst/>
                <a:uLnTx/>
                <a:uFillTx/>
                <a:latin typeface="+mn-lt"/>
                <a:ea typeface="+mn-ea"/>
                <a:cs typeface="+mn-cs"/>
              </a:rPr>
              <a:t>    }</a:t>
            </a:r>
          </a:p>
          <a:p>
            <a:pPr marL="319405" marR="0" lvl="0" indent="-319405"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300" b="0" i="0" u="none" strike="noStrike" kern="1200" cap="none" spc="0" normalizeH="0" baseline="0" noProof="0" dirty="0">
                <a:ln>
                  <a:noFill/>
                </a:ln>
                <a:solidFill>
                  <a:srgbClr val="000000"/>
                </a:solidFill>
                <a:effectLst/>
                <a:uLnTx/>
                <a:uFillTx/>
                <a:latin typeface="+mn-lt"/>
                <a:ea typeface="+mn-ea"/>
                <a:cs typeface="+mn-cs"/>
              </a:rPr>
              <a:t>public void balance(T data[]) {</a:t>
            </a:r>
          </a:p>
          <a:p>
            <a:pPr marL="319405" marR="0" lvl="0" indent="-319405"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300" b="0" i="0" u="none" strike="noStrike" kern="1200" cap="none" spc="0" normalizeH="0" baseline="0" noProof="0" dirty="0">
                <a:ln>
                  <a:noFill/>
                </a:ln>
                <a:solidFill>
                  <a:srgbClr val="000000"/>
                </a:solidFill>
                <a:effectLst/>
                <a:uLnTx/>
                <a:uFillTx/>
                <a:latin typeface="+mn-lt"/>
                <a:ea typeface="+mn-ea"/>
                <a:cs typeface="+mn-cs"/>
              </a:rPr>
              <a:t>        balance(data,0,data.length-1);</a:t>
            </a:r>
          </a:p>
          <a:p>
            <a:pPr marL="319405" marR="0" lvl="0" indent="-319405"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en-US" altLang="en-US" sz="2300" b="0" i="0" u="none" strike="noStrike" kern="1200" cap="none" spc="0" normalizeH="0" baseline="0" noProof="0" dirty="0">
                <a:ln>
                  <a:noFill/>
                </a:ln>
                <a:solidFill>
                  <a:srgbClr val="000000"/>
                </a:solidFill>
                <a:effectLst/>
                <a:uLnTx/>
                <a:uFillTx/>
                <a:latin typeface="+mn-lt"/>
                <a:ea typeface="+mn-ea"/>
                <a:cs typeface="+mn-cs"/>
              </a:rPr>
              <a:t>    }</a:t>
            </a:r>
          </a:p>
          <a:p>
            <a:pPr marL="319405" marR="0" lvl="0" indent="-319405"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altLang="en-US" sz="2300" b="0" i="0" u="none" strike="noStrike" kern="1200" cap="none" spc="0" normalizeH="0" baseline="0" noProof="0" dirty="0">
              <a:ln>
                <a:noFill/>
              </a:ln>
              <a:solidFill>
                <a:srgbClr val="000000"/>
              </a:solidFill>
              <a:effectLst/>
              <a:uLnTx/>
              <a:uFillTx/>
              <a:latin typeface="+mn-lt"/>
              <a:ea typeface="+mn-ea"/>
              <a:cs typeface="+mn-cs"/>
            </a:endParaRPr>
          </a:p>
        </p:txBody>
      </p:sp>
      <p:sp>
        <p:nvSpPr>
          <p:cNvPr id="10245" name="Slide Number Placeholder 2"/>
          <p:cNvSpPr txBox="1">
            <a:spLocks noGrp="1"/>
          </p:cNvSpPr>
          <p:nvPr/>
        </p:nvSpPr>
        <p:spPr>
          <a:xfrm>
            <a:off x="0" y="12715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en-US" sz="1200" b="1" dirty="0">
                <a:solidFill>
                  <a:srgbClr val="FFFFFF"/>
                </a:solidFill>
                <a:latin typeface="Arial" panose="020B0604020202020204" pitchFamily="34" charset="0"/>
              </a:rPr>
              <a:t>6</a:t>
            </a:fld>
            <a:endParaRPr lang="en-US" altLang="en-US" sz="1200" b="1" dirty="0">
              <a:solidFill>
                <a:srgbClr val="FFFFFF"/>
              </a:solidFill>
              <a:latin typeface="Arial" panose="020B0604020202020204" pitchFamily="34" charset="0"/>
            </a:endParaRPr>
          </a:p>
        </p:txBody>
      </p:sp>
      <p:sp>
        <p:nvSpPr>
          <p:cNvPr id="10246" name="Rectangle 2"/>
          <p:cNvSpPr/>
          <p:nvPr/>
        </p:nvSpPr>
        <p:spPr>
          <a:xfrm>
            <a:off x="457200" y="365125"/>
            <a:ext cx="8229600" cy="5794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b="1" dirty="0">
                <a:solidFill>
                  <a:srgbClr val="CC3300"/>
                </a:solidFill>
              </a:rPr>
              <a:t>Balancing a Tree - </a:t>
            </a:r>
            <a:r>
              <a:rPr lang="en-US" altLang="en-US" b="1" i="1" dirty="0">
                <a:solidFill>
                  <a:srgbClr val="CC3300"/>
                </a:solidFill>
              </a:rPr>
              <a:t>Simple Balance Algorithm - 2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12291"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7</a:t>
            </a:fld>
            <a:r>
              <a:rPr lang="en-US" altLang="en-US" sz="1200" dirty="0">
                <a:solidFill>
                  <a:srgbClr val="898989"/>
                </a:solidFill>
                <a:latin typeface="Arial" panose="020B0604020202020204" pitchFamily="34" charset="0"/>
              </a:rPr>
              <a:t>/33</a:t>
            </a:r>
          </a:p>
        </p:txBody>
      </p:sp>
      <p:sp>
        <p:nvSpPr>
          <p:cNvPr id="12292" name="Rectangle 2"/>
          <p:cNvSpPr>
            <a:spLocks noGrp="1"/>
          </p:cNvSpPr>
          <p:nvPr>
            <p:ph type="title"/>
          </p:nvPr>
        </p:nvSpPr>
        <p:spPr>
          <a:xfrm>
            <a:off x="457200" y="1295400"/>
            <a:ext cx="8229600" cy="579438"/>
          </a:xfrm>
        </p:spPr>
        <p:txBody>
          <a:bodyPr vert="horz" wrap="square" lIns="91440" tIns="45720" rIns="91440" bIns="45720" anchor="ctr" anchorCtr="0">
            <a:spAutoFit/>
          </a:bodyPr>
          <a:lstStyle/>
          <a:p>
            <a:pPr eaLnBrk="1" hangingPunct="1"/>
            <a:r>
              <a:rPr lang="en-US" altLang="en-US" sz="3200" i="1" dirty="0"/>
              <a:t>Right Rotation</a:t>
            </a:r>
            <a:endParaRPr lang="en-US" altLang="en-US" sz="4000" i="1" dirty="0"/>
          </a:p>
        </p:txBody>
      </p:sp>
      <p:sp>
        <p:nvSpPr>
          <p:cNvPr id="12293" name="Slide Number Placeholder 3"/>
          <p:cNvSpPr txBox="1">
            <a:spLocks noGrp="1"/>
          </p:cNvSpPr>
          <p:nvPr/>
        </p:nvSpPr>
        <p:spPr>
          <a:xfrm>
            <a:off x="0" y="1804988"/>
            <a:ext cx="533400" cy="244475"/>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80000"/>
              </a:lnSpc>
              <a:spcBef>
                <a:spcPct val="0"/>
              </a:spcBef>
              <a:buFontTx/>
              <a:buNone/>
            </a:pPr>
            <a:r>
              <a:rPr lang="en-US" altLang="en-US" sz="1200" b="1" dirty="0">
                <a:solidFill>
                  <a:srgbClr val="FFFFFF"/>
                </a:solidFill>
                <a:latin typeface="Arial" panose="020B0604020202020204" pitchFamily="34" charset="0"/>
              </a:rPr>
              <a:t> </a:t>
            </a:r>
            <a:fld id="{9A0DB2DC-4C9A-4742-B13C-FB6460FD3503}" type="slidenum">
              <a:rPr lang="en-US" altLang="en-US" sz="1200" b="1" dirty="0">
                <a:solidFill>
                  <a:srgbClr val="FFFFFF"/>
                </a:solidFill>
                <a:latin typeface="Arial" panose="020B0604020202020204" pitchFamily="34" charset="0"/>
              </a:rPr>
              <a:t>7</a:t>
            </a:fld>
            <a:endParaRPr lang="en-US" altLang="en-US" sz="1200" b="1" dirty="0">
              <a:solidFill>
                <a:srgbClr val="FFFFFF"/>
              </a:solidFill>
              <a:latin typeface="Arial" panose="020B0604020202020204" pitchFamily="34" charset="0"/>
            </a:endParaRPr>
          </a:p>
        </p:txBody>
      </p:sp>
      <p:sp>
        <p:nvSpPr>
          <p:cNvPr id="12294" name="Text Box 4"/>
          <p:cNvSpPr txBox="1"/>
          <p:nvPr/>
        </p:nvSpPr>
        <p:spPr>
          <a:xfrm>
            <a:off x="2559050" y="6096000"/>
            <a:ext cx="3787775"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400" b="1" dirty="0">
                <a:latin typeface="Arial" panose="020B0604020202020204" pitchFamily="34" charset="0"/>
              </a:rPr>
              <a:t>Right rotation of Par about its' left child Ch</a:t>
            </a:r>
          </a:p>
        </p:txBody>
      </p:sp>
      <p:sp>
        <p:nvSpPr>
          <p:cNvPr id="6" name="Rectangle 5"/>
          <p:cNvSpPr/>
          <p:nvPr/>
        </p:nvSpPr>
        <p:spPr>
          <a:xfrm>
            <a:off x="685800" y="1944688"/>
            <a:ext cx="8153400" cy="148431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eaLnBrk="0" hangingPunct="0">
              <a:tabLst>
                <a:tab pos="688975" algn="l"/>
              </a:tabLst>
              <a:defRPr>
                <a:solidFill>
                  <a:schemeClr val="tx1"/>
                </a:solidFill>
                <a:latin typeface="Arial" panose="020B0604020202020204" pitchFamily="34" charset="0"/>
              </a:defRPr>
            </a:lvl1pPr>
            <a:lvl2pPr marL="742950" indent="-285750" eaLnBrk="0" hangingPunct="0">
              <a:tabLst>
                <a:tab pos="688975" algn="l"/>
              </a:tabLst>
              <a:defRPr>
                <a:solidFill>
                  <a:schemeClr val="tx1"/>
                </a:solidFill>
                <a:latin typeface="Arial" panose="020B0604020202020204" pitchFamily="34" charset="0"/>
              </a:defRPr>
            </a:lvl2pPr>
            <a:lvl3pPr marL="1143000" indent="-228600" eaLnBrk="0" hangingPunct="0">
              <a:tabLst>
                <a:tab pos="688975" algn="l"/>
              </a:tabLst>
              <a:defRPr>
                <a:solidFill>
                  <a:schemeClr val="tx1"/>
                </a:solidFill>
                <a:latin typeface="Arial" panose="020B0604020202020204" pitchFamily="34" charset="0"/>
              </a:defRPr>
            </a:lvl3pPr>
            <a:lvl4pPr marL="1600200" indent="-228600" eaLnBrk="0" hangingPunct="0">
              <a:tabLst>
                <a:tab pos="688975" algn="l"/>
              </a:tabLst>
              <a:defRPr>
                <a:solidFill>
                  <a:schemeClr val="tx1"/>
                </a:solidFill>
                <a:latin typeface="Arial" panose="020B0604020202020204" pitchFamily="34" charset="0"/>
              </a:defRPr>
            </a:lvl4pPr>
            <a:lvl5pPr marL="2057400" indent="-228600" eaLnBrk="0" hangingPunct="0">
              <a:tabLst>
                <a:tab pos="688975" algn="l"/>
              </a:tabLst>
              <a:defRPr>
                <a:solidFill>
                  <a:schemeClr val="tx1"/>
                </a:solidFill>
                <a:latin typeface="Arial" panose="020B0604020202020204" pitchFamily="34" charset="0"/>
              </a:defRPr>
            </a:lvl5pPr>
            <a:lvl6pPr marL="2514600" indent="-228600" eaLnBrk="0" fontAlgn="base" hangingPunct="0">
              <a:spcBef>
                <a:spcPct val="0"/>
              </a:spcBef>
              <a:spcAft>
                <a:spcPct val="0"/>
              </a:spcAft>
              <a:tabLst>
                <a:tab pos="688975" algn="l"/>
              </a:tabLst>
              <a:defRPr>
                <a:solidFill>
                  <a:schemeClr val="tx1"/>
                </a:solidFill>
                <a:latin typeface="Arial" panose="020B0604020202020204" pitchFamily="34" charset="0"/>
              </a:defRPr>
            </a:lvl6pPr>
            <a:lvl7pPr marL="2971800" indent="-228600" eaLnBrk="0" fontAlgn="base" hangingPunct="0">
              <a:spcBef>
                <a:spcPct val="0"/>
              </a:spcBef>
              <a:spcAft>
                <a:spcPct val="0"/>
              </a:spcAft>
              <a:tabLst>
                <a:tab pos="688975" algn="l"/>
              </a:tabLst>
              <a:defRPr>
                <a:solidFill>
                  <a:schemeClr val="tx1"/>
                </a:solidFill>
                <a:latin typeface="Arial" panose="020B0604020202020204" pitchFamily="34" charset="0"/>
              </a:defRPr>
            </a:lvl7pPr>
            <a:lvl8pPr marL="3429000" indent="-228600" eaLnBrk="0" fontAlgn="base" hangingPunct="0">
              <a:spcBef>
                <a:spcPct val="0"/>
              </a:spcBef>
              <a:spcAft>
                <a:spcPct val="0"/>
              </a:spcAft>
              <a:tabLst>
                <a:tab pos="688975" algn="l"/>
              </a:tabLst>
              <a:defRPr>
                <a:solidFill>
                  <a:schemeClr val="tx1"/>
                </a:solidFill>
                <a:latin typeface="Arial" panose="020B0604020202020204" pitchFamily="34" charset="0"/>
              </a:defRPr>
            </a:lvl8pPr>
            <a:lvl9pPr marL="3886200" indent="-228600" eaLnBrk="0" fontAlgn="base" hangingPunct="0">
              <a:spcBef>
                <a:spcPct val="0"/>
              </a:spcBef>
              <a:spcAft>
                <a:spcPct val="0"/>
              </a:spcAft>
              <a:tabLst>
                <a:tab pos="688975" algn="l"/>
              </a:tabLs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688975" algn="l"/>
              </a:tabLst>
              <a:defRPr/>
            </a:pPr>
            <a:r>
              <a:rPr kumimoji="0" lang="en-US" altLang="en-US" sz="1800" b="1" i="0" u="none" strike="noStrike" kern="1200" cap="none" spc="0" normalizeH="0" baseline="0" noProof="0" dirty="0" err="1">
                <a:ln>
                  <a:noFill/>
                </a:ln>
                <a:solidFill>
                  <a:schemeClr val="tx1"/>
                </a:solidFill>
                <a:effectLst/>
                <a:uLnTx/>
                <a:uFillTx/>
                <a:latin typeface="Courier New" panose="02070309020205020404" pitchFamily="49" charset="0"/>
                <a:ea typeface="+mn-ea"/>
                <a:cs typeface="+mn-cs"/>
              </a:rPr>
              <a:t>rotateRight</a:t>
            </a:r>
            <a:r>
              <a:rPr kumimoji="0" lang="en-US" altLang="en-US" sz="1800" b="1" i="0" u="none" strike="noStrike" kern="1200" cap="none" spc="0" normalizeH="0" baseline="0" noProof="0" dirty="0">
                <a:ln>
                  <a:noFill/>
                </a:ln>
                <a:solidFill>
                  <a:schemeClr val="tx1"/>
                </a:solidFill>
                <a:effectLst/>
                <a:uLnTx/>
                <a:uFillTx/>
                <a:latin typeface="Courier New" panose="02070309020205020404" pitchFamily="49" charset="0"/>
                <a:ea typeface="+mn-ea"/>
                <a:cs typeface="+mn-cs"/>
              </a:rPr>
              <a:t>: rotate the node Par to right about its left child Ch</a:t>
            </a:r>
          </a:p>
          <a:p>
            <a:pPr marL="0" marR="0" lvl="0" indent="0" algn="l" defTabSz="914400" rtl="0" eaLnBrk="1" fontAlgn="base" latinLnBrk="0" hangingPunct="1">
              <a:lnSpc>
                <a:spcPct val="100000"/>
              </a:lnSpc>
              <a:spcBef>
                <a:spcPct val="0"/>
              </a:spcBef>
              <a:spcAft>
                <a:spcPct val="0"/>
              </a:spcAft>
              <a:buClrTx/>
              <a:buSzTx/>
              <a:buFontTx/>
              <a:buNone/>
              <a:tabLst>
                <a:tab pos="688975" algn="l"/>
              </a:tabLst>
              <a:defRPr/>
            </a:pPr>
            <a:r>
              <a:rPr kumimoji="0" lang="en-US" altLang="en-US" sz="1800" b="1" i="0" u="none" strike="noStrike" kern="1200" cap="none" spc="0" normalizeH="0" baseline="0" noProof="0" dirty="0">
                <a:ln>
                  <a:noFill/>
                </a:ln>
                <a:solidFill>
                  <a:schemeClr val="tx1"/>
                </a:solidFill>
                <a:effectLst/>
                <a:uLnTx/>
                <a:uFillTx/>
                <a:latin typeface="Courier New" panose="02070309020205020404" pitchFamily="49" charset="0"/>
                <a:ea typeface="+mn-ea"/>
                <a:cs typeface="+mn-cs"/>
              </a:rPr>
              <a:t>	Ch become new root of the subtree</a:t>
            </a:r>
          </a:p>
          <a:p>
            <a:pPr marL="0" marR="0" lvl="0" indent="0" algn="l" defTabSz="914400" rtl="0" eaLnBrk="1" fontAlgn="base" latinLnBrk="0" hangingPunct="1">
              <a:lnSpc>
                <a:spcPct val="100000"/>
              </a:lnSpc>
              <a:spcBef>
                <a:spcPct val="0"/>
              </a:spcBef>
              <a:spcAft>
                <a:spcPct val="0"/>
              </a:spcAft>
              <a:buClrTx/>
              <a:buSzTx/>
              <a:buFontTx/>
              <a:buNone/>
              <a:tabLst>
                <a:tab pos="688975" algn="l"/>
              </a:tabLst>
              <a:defRPr/>
            </a:pPr>
            <a:r>
              <a:rPr kumimoji="0" lang="en-US" altLang="en-US" sz="1800" b="1" i="1" u="none" strike="noStrike" kern="1200" cap="none" spc="0" normalizeH="0" baseline="0" noProof="0" dirty="0">
                <a:ln>
                  <a:noFill/>
                </a:ln>
                <a:solidFill>
                  <a:schemeClr val="tx1"/>
                </a:solidFill>
                <a:effectLst/>
                <a:uLnTx/>
                <a:uFillTx/>
                <a:latin typeface="Arial" panose="020B0604020202020204" pitchFamily="34" charset="0"/>
                <a:ea typeface="+mn-ea"/>
                <a:cs typeface="+mn-cs"/>
              </a:rPr>
              <a:t>	Right subtree of </a:t>
            </a:r>
            <a:r>
              <a:rPr kumimoji="0" lang="en-US" altLang="en-US" sz="1800" b="1" i="0" u="none" strike="noStrike" kern="1200" cap="none" spc="0" normalizeH="0" baseline="0" noProof="0" dirty="0">
                <a:ln>
                  <a:noFill/>
                </a:ln>
                <a:solidFill>
                  <a:schemeClr val="tx1"/>
                </a:solidFill>
                <a:effectLst/>
                <a:uLnTx/>
                <a:uFillTx/>
                <a:latin typeface="Arial" panose="020B0604020202020204" pitchFamily="34" charset="0"/>
                <a:ea typeface="+mn-ea"/>
                <a:cs typeface="+mn-cs"/>
              </a:rPr>
              <a:t>Ch </a:t>
            </a:r>
            <a:r>
              <a:rPr kumimoji="0" lang="en-US" altLang="en-US" sz="1800" b="1" i="1" u="none" strike="noStrike" kern="1200" cap="none" spc="0" normalizeH="0" baseline="0" noProof="0" dirty="0">
                <a:ln>
                  <a:noFill/>
                </a:ln>
                <a:solidFill>
                  <a:schemeClr val="tx1"/>
                </a:solidFill>
                <a:effectLst/>
                <a:uLnTx/>
                <a:uFillTx/>
                <a:latin typeface="Arial" panose="020B0604020202020204" pitchFamily="34" charset="0"/>
                <a:ea typeface="+mn-ea"/>
                <a:cs typeface="+mn-cs"/>
              </a:rPr>
              <a:t>becomes left subtree of Par</a:t>
            </a:r>
            <a:endParaRPr kumimoji="0" lang="en-US" altLang="en-US" sz="1800" b="1"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tab pos="688975" algn="l"/>
              </a:tabLst>
              <a:defRPr/>
            </a:pPr>
            <a:r>
              <a:rPr kumimoji="0" lang="en-US" altLang="en-US" sz="1800" b="1" i="1" u="none" strike="noStrike" kern="1200" cap="none" spc="0" normalizeH="0" baseline="0" noProof="0" dirty="0">
                <a:ln>
                  <a:noFill/>
                </a:ln>
                <a:solidFill>
                  <a:schemeClr val="tx1"/>
                </a:solidFill>
                <a:effectLst/>
                <a:uLnTx/>
                <a:uFillTx/>
                <a:latin typeface="Courier New" panose="02070309020205020404" pitchFamily="49" charset="0"/>
                <a:ea typeface="+mn-ea"/>
                <a:cs typeface="+mn-cs"/>
              </a:rPr>
              <a:t>	Par subtree becomes right subtree of Ch</a:t>
            </a:r>
            <a:endParaRPr kumimoji="0" lang="en-US" altLang="en-US" sz="1800" b="1" i="0" u="none" strike="noStrike" kern="1200" cap="none" spc="0" normalizeH="0" baseline="0" noProof="0" dirty="0">
              <a:ln>
                <a:noFill/>
              </a:ln>
              <a:solidFill>
                <a:schemeClr val="tx1"/>
              </a:solidFill>
              <a:effectLst/>
              <a:uLnTx/>
              <a:uFillTx/>
              <a:latin typeface="Tw Cen MT" panose="020B0602020104020603" pitchFamily="34" charset="0"/>
              <a:ea typeface="+mn-ea"/>
              <a:cs typeface="+mn-cs"/>
            </a:endParaRPr>
          </a:p>
        </p:txBody>
      </p:sp>
      <p:grpSp>
        <p:nvGrpSpPr>
          <p:cNvPr id="12296" name="Group 12"/>
          <p:cNvGrpSpPr/>
          <p:nvPr/>
        </p:nvGrpSpPr>
        <p:grpSpPr>
          <a:xfrm>
            <a:off x="2209800" y="3657600"/>
            <a:ext cx="4495800" cy="2362200"/>
            <a:chOff x="2209800" y="3124200"/>
            <a:chExt cx="4495800" cy="2362200"/>
          </a:xfrm>
        </p:grpSpPr>
        <p:pic>
          <p:nvPicPr>
            <p:cNvPr id="12298" name="Picture 5"/>
            <p:cNvPicPr>
              <a:picLocks noChangeAspect="1"/>
            </p:cNvPicPr>
            <p:nvPr/>
          </p:nvPicPr>
          <p:blipFill>
            <a:blip r:embed="rId3"/>
            <a:srcRect l="6149" r="3134"/>
            <a:stretch>
              <a:fillRect/>
            </a:stretch>
          </p:blipFill>
          <p:spPr>
            <a:xfrm>
              <a:off x="2209800" y="3124200"/>
              <a:ext cx="4495800" cy="2362200"/>
            </a:xfrm>
            <a:prstGeom prst="rect">
              <a:avLst/>
            </a:prstGeom>
            <a:noFill/>
            <a:ln w="9525">
              <a:noFill/>
            </a:ln>
          </p:spPr>
        </p:pic>
        <p:sp>
          <p:nvSpPr>
            <p:cNvPr id="55" name="Right Arrow 54"/>
            <p:cNvSpPr/>
            <p:nvPr/>
          </p:nvSpPr>
          <p:spPr>
            <a:xfrm>
              <a:off x="3657600" y="3810000"/>
              <a:ext cx="1447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300" name="TextBox 9"/>
            <p:cNvSpPr txBox="1"/>
            <p:nvPr/>
          </p:nvSpPr>
          <p:spPr>
            <a:xfrm>
              <a:off x="3733800" y="3581400"/>
              <a:ext cx="1238250"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400" dirty="0">
                  <a:latin typeface="Arial" panose="020B0604020202020204" pitchFamily="34" charset="0"/>
                </a:rPr>
                <a:t>Right rotation</a:t>
              </a:r>
            </a:p>
          </p:txBody>
        </p:sp>
        <p:sp>
          <p:nvSpPr>
            <p:cNvPr id="12301" name="Right Arrow 10"/>
            <p:cNvSpPr/>
            <p:nvPr/>
          </p:nvSpPr>
          <p:spPr>
            <a:xfrm rot="10800000">
              <a:off x="3657600" y="4267200"/>
              <a:ext cx="1447800" cy="152400"/>
            </a:xfrm>
            <a:prstGeom prst="rightArrow">
              <a:avLst>
                <a:gd name="adj1" fmla="val 50000"/>
                <a:gd name="adj2" fmla="val 50006"/>
              </a:avLst>
            </a:prstGeom>
            <a:solidFill>
              <a:schemeClr val="accent1"/>
            </a:solidFill>
            <a:ln w="19050" cap="flat" cmpd="sng">
              <a:solidFill>
                <a:srgbClr val="B05C05"/>
              </a:solidFill>
              <a:prstDash val="solid"/>
              <a:miter/>
              <a:headEnd type="none" w="med" len="med"/>
              <a:tailEnd type="none" w="med" len="med"/>
            </a:ln>
          </p:spPr>
          <p:txBody>
            <a:bodyPr rot="10800000" anchor="ctr" anchorCtr="0"/>
            <a:lstStyle/>
            <a:p>
              <a:pPr algn="ctr" eaLnBrk="1" hangingPunct="1">
                <a:buNone/>
              </a:pPr>
              <a:endParaRPr sz="1800" b="0" dirty="0">
                <a:solidFill>
                  <a:srgbClr val="FFFFFF"/>
                </a:solidFill>
                <a:latin typeface="Calibri" panose="020F0502020204030204" pitchFamily="34" charset="0"/>
              </a:endParaRPr>
            </a:p>
          </p:txBody>
        </p:sp>
        <p:sp>
          <p:nvSpPr>
            <p:cNvPr id="12302" name="TextBox 11"/>
            <p:cNvSpPr txBox="1"/>
            <p:nvPr/>
          </p:nvSpPr>
          <p:spPr>
            <a:xfrm>
              <a:off x="3810000" y="4416425"/>
              <a:ext cx="1119188" cy="304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en-US" sz="1400" dirty="0">
                  <a:latin typeface="Arial" panose="020B0604020202020204" pitchFamily="34" charset="0"/>
                </a:rPr>
                <a:t>Left rotation</a:t>
              </a:r>
            </a:p>
          </p:txBody>
        </p:sp>
      </p:grpSp>
      <p:sp>
        <p:nvSpPr>
          <p:cNvPr id="12297" name="Rectangle 2"/>
          <p:cNvSpPr/>
          <p:nvPr/>
        </p:nvSpPr>
        <p:spPr>
          <a:xfrm>
            <a:off x="460375" y="517525"/>
            <a:ext cx="8229600" cy="70167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sz="4000" b="1" dirty="0">
                <a:solidFill>
                  <a:srgbClr val="CC3300"/>
                </a:solidFill>
              </a:rPr>
              <a:t>Rotations on Binary Search Tree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txBox="1">
            <a:spLocks noGrp="1"/>
          </p:cNvSpPr>
          <p:nvPr>
            <p:ph type="ftr" sz="quarter" idx="11"/>
          </p:nvPr>
        </p:nvSpPr>
        <p:spPr>
          <a:noFill/>
          <a:ln>
            <a:noFill/>
          </a:ln>
        </p:spPr>
        <p:txBody>
          <a:bodyPr anchor="ctr" anchorCtr="0"/>
          <a:lstStyle/>
          <a:p>
            <a:pPr marL="0" indent="0" algn="ctr" eaLnBrk="1" hangingPunct="1">
              <a:spcBef>
                <a:spcPct val="0"/>
              </a:spcBef>
              <a:buFontTx/>
              <a:buNone/>
            </a:pPr>
            <a:r>
              <a:rPr lang="en-US" altLang="en-US" sz="1200" dirty="0">
                <a:solidFill>
                  <a:srgbClr val="898989"/>
                </a:solidFill>
                <a:latin typeface="Arial" panose="020B0604020202020204" pitchFamily="34" charset="0"/>
              </a:rPr>
              <a:t>Data Structures and Algorithms in Java </a:t>
            </a:r>
          </a:p>
        </p:txBody>
      </p:sp>
      <p:sp>
        <p:nvSpPr>
          <p:cNvPr id="14339" name="Slide Number Placeholder 5"/>
          <p:cNvSpPr txBox="1">
            <a:spLocks noGrp="1"/>
          </p:cNvSpPr>
          <p:nvPr>
            <p:ph type="sldNum" sz="quarter" idx="12"/>
          </p:nvPr>
        </p:nvSpPr>
        <p:spPr>
          <a:noFill/>
          <a:ln>
            <a:noFill/>
          </a:ln>
        </p:spPr>
        <p:txBody>
          <a:bodyPr anchor="ctr" anchorCtr="0"/>
          <a:lstStyle/>
          <a:p>
            <a:pPr marL="0" indent="0" algn="r" eaLnBrk="1" hangingPunct="1">
              <a:spcBef>
                <a:spcPct val="0"/>
              </a:spcBef>
              <a:buFontTx/>
              <a:buNone/>
            </a:pPr>
            <a:fld id="{9A0DB2DC-4C9A-4742-B13C-FB6460FD3503}" type="slidenum">
              <a:rPr lang="en-US" altLang="en-US" sz="1200" dirty="0">
                <a:solidFill>
                  <a:srgbClr val="898989"/>
                </a:solidFill>
                <a:latin typeface="Arial" panose="020B0604020202020204" pitchFamily="34" charset="0"/>
              </a:rPr>
              <a:t>8</a:t>
            </a:fld>
            <a:r>
              <a:rPr lang="en-US" altLang="en-US" sz="1200" dirty="0">
                <a:solidFill>
                  <a:srgbClr val="898989"/>
                </a:solidFill>
                <a:latin typeface="Arial" panose="020B0604020202020204" pitchFamily="34" charset="0"/>
              </a:rPr>
              <a:t>/33</a:t>
            </a:r>
          </a:p>
        </p:txBody>
      </p:sp>
      <p:sp>
        <p:nvSpPr>
          <p:cNvPr id="14340" name="Rectangle 2"/>
          <p:cNvSpPr/>
          <p:nvPr/>
        </p:nvSpPr>
        <p:spPr>
          <a:xfrm>
            <a:off x="1143000" y="136525"/>
            <a:ext cx="8229600" cy="579438"/>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en-US" altLang="en-US" b="1" dirty="0">
                <a:solidFill>
                  <a:srgbClr val="CC3300"/>
                </a:solidFill>
              </a:rPr>
              <a:t>Rotations on Binary Search Tree demo - 1</a:t>
            </a:r>
          </a:p>
        </p:txBody>
      </p:sp>
      <p:pic>
        <p:nvPicPr>
          <p:cNvPr id="14341" name="Picture 13"/>
          <p:cNvPicPr>
            <a:picLocks noChangeAspect="1"/>
          </p:cNvPicPr>
          <p:nvPr/>
        </p:nvPicPr>
        <p:blipFill>
          <a:blip r:embed="rId3"/>
          <a:srcRect l="33125" t="24001" r="9375" b="13000"/>
          <a:stretch>
            <a:fillRect/>
          </a:stretch>
        </p:blipFill>
        <p:spPr>
          <a:xfrm>
            <a:off x="0" y="715963"/>
            <a:ext cx="9040813" cy="61912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Slide Number Placeholder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4400" b="1" i="0" u="none" kern="1200" baseline="0">
                <a:solidFill>
                  <a:schemeClr val="tx1"/>
                </a:solidFill>
                <a:latin typeface="Arial" panose="020B0604020202020204" pitchFamily="34" charset="0"/>
                <a:ea typeface="+mn-ea"/>
                <a:cs typeface="+mn-cs"/>
              </a:defRPr>
            </a:lvl5pPr>
          </a:lstStyle>
          <a:p>
            <a:pPr lvl="0" algn="r" eaLnBrk="1" hangingPunct="1">
              <a:buNone/>
            </a:pPr>
            <a:fld id="{9A0DB2DC-4C9A-4742-B13C-FB6460FD3503}" type="slidenum">
              <a:rPr lang="en-US" altLang="en-US" sz="1200" b="0" dirty="0">
                <a:solidFill>
                  <a:srgbClr val="898989"/>
                </a:solidFill>
              </a:rPr>
              <a:t>9</a:t>
            </a:fld>
            <a:r>
              <a:rPr lang="en-US" altLang="en-US" sz="1200" b="0" dirty="0">
                <a:solidFill>
                  <a:srgbClr val="898989"/>
                </a:solidFill>
              </a:rPr>
              <a:t>/33</a:t>
            </a:r>
          </a:p>
        </p:txBody>
      </p:sp>
      <p:sp>
        <p:nvSpPr>
          <p:cNvPr id="18438" name="Rectangle 3"/>
          <p:cNvSpPr txBox="1"/>
          <p:nvPr/>
        </p:nvSpPr>
        <p:spPr>
          <a:xfrm>
            <a:off x="914400" y="1277667"/>
            <a:ext cx="8229600" cy="19882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b="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19405" lvl="0" indent="-319405" eaLnBrk="1" hangingPunct="1"/>
            <a:r>
              <a:rPr lang="en-US" altLang="en-US" sz="2800" dirty="0"/>
              <a:t>Find balance factor of </a:t>
            </a:r>
            <a:r>
              <a:rPr lang="en-US" altLang="en-US" sz="2800"/>
              <a:t>every node:</a:t>
            </a:r>
            <a:endParaRPr lang="en-US" altLang="en-US" sz="2800" dirty="0"/>
          </a:p>
          <a:p>
            <a:pPr marL="0" indent="0" eaLnBrk="1" hangingPunct="1">
              <a:buNone/>
            </a:pPr>
            <a:r>
              <a:rPr lang="en-US" sz="2800" dirty="0"/>
              <a:t>	</a:t>
            </a:r>
            <a:r>
              <a:rPr lang="en-US" sz="2800" dirty="0">
                <a:highlight>
                  <a:srgbClr val="FFFF00"/>
                </a:highlight>
              </a:rPr>
              <a:t>Balance factor = height(right)- height(left)</a:t>
            </a:r>
            <a:endParaRPr lang="en-US" altLang="en-US" sz="2800" dirty="0">
              <a:highlight>
                <a:srgbClr val="FFFF00"/>
              </a:highlight>
            </a:endParaRPr>
          </a:p>
          <a:p>
            <a:pPr marL="319405" lvl="0" indent="-319405" eaLnBrk="1" hangingPunct="1"/>
            <a:r>
              <a:rPr lang="en-US" altLang="en-US" sz="2800" dirty="0"/>
              <a:t>If there is any unbalanced node, using rotation approaches to convert it into balanced tree</a:t>
            </a:r>
            <a:endParaRPr lang="en-US" altLang="en-US" sz="2800" b="1" dirty="0"/>
          </a:p>
        </p:txBody>
      </p:sp>
      <p:grpSp>
        <p:nvGrpSpPr>
          <p:cNvPr id="8" name="Group 7">
            <a:extLst>
              <a:ext uri="{FF2B5EF4-FFF2-40B4-BE49-F238E27FC236}">
                <a16:creationId xmlns:a16="http://schemas.microsoft.com/office/drawing/2014/main" id="{F30AD3FB-4DF3-46F6-8B04-A91382A2F6D0}"/>
              </a:ext>
            </a:extLst>
          </p:cNvPr>
          <p:cNvGrpSpPr/>
          <p:nvPr/>
        </p:nvGrpSpPr>
        <p:grpSpPr>
          <a:xfrm>
            <a:off x="844061" y="3592096"/>
            <a:ext cx="6971019" cy="3010320"/>
            <a:chOff x="891988" y="2514600"/>
            <a:chExt cx="6971019" cy="3010320"/>
          </a:xfrm>
        </p:grpSpPr>
        <p:pic>
          <p:nvPicPr>
            <p:cNvPr id="2" name="Picture 1">
              <a:extLst>
                <a:ext uri="{FF2B5EF4-FFF2-40B4-BE49-F238E27FC236}">
                  <a16:creationId xmlns:a16="http://schemas.microsoft.com/office/drawing/2014/main" id="{B40DE401-1639-4E9E-B0DF-4FFA17B8AD15}"/>
                </a:ext>
              </a:extLst>
            </p:cNvPr>
            <p:cNvPicPr>
              <a:picLocks noChangeAspect="1"/>
            </p:cNvPicPr>
            <p:nvPr/>
          </p:nvPicPr>
          <p:blipFill>
            <a:blip r:embed="rId2"/>
            <a:stretch>
              <a:fillRect/>
            </a:stretch>
          </p:blipFill>
          <p:spPr>
            <a:xfrm>
              <a:off x="891988" y="2514600"/>
              <a:ext cx="2400635" cy="3010320"/>
            </a:xfrm>
            <a:prstGeom prst="rect">
              <a:avLst/>
            </a:prstGeom>
          </p:spPr>
        </p:pic>
        <p:pic>
          <p:nvPicPr>
            <p:cNvPr id="3" name="Picture 2">
              <a:extLst>
                <a:ext uri="{FF2B5EF4-FFF2-40B4-BE49-F238E27FC236}">
                  <a16:creationId xmlns:a16="http://schemas.microsoft.com/office/drawing/2014/main" id="{A676EB06-6C3B-4625-ADCA-33D6F38F1701}"/>
                </a:ext>
              </a:extLst>
            </p:cNvPr>
            <p:cNvPicPr>
              <a:picLocks noChangeAspect="1"/>
            </p:cNvPicPr>
            <p:nvPr/>
          </p:nvPicPr>
          <p:blipFill>
            <a:blip r:embed="rId3"/>
            <a:stretch>
              <a:fillRect/>
            </a:stretch>
          </p:blipFill>
          <p:spPr>
            <a:xfrm>
              <a:off x="5029200" y="2589544"/>
              <a:ext cx="2833807" cy="2912964"/>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64B76621-2218-4DE8-8AD1-59738632A91A}"/>
                    </a:ext>
                  </a:extLst>
                </p14:cNvPr>
                <p14:cNvContentPartPr/>
                <p14:nvPr/>
              </p14:nvContentPartPr>
              <p14:xfrm>
                <a:off x="2382480" y="3458160"/>
                <a:ext cx="4049280" cy="1135440"/>
              </p14:xfrm>
            </p:contentPart>
          </mc:Choice>
          <mc:Fallback>
            <p:pic>
              <p:nvPicPr>
                <p:cNvPr id="4" name="Ink 3">
                  <a:extLst>
                    <a:ext uri="{FF2B5EF4-FFF2-40B4-BE49-F238E27FC236}">
                      <a16:creationId xmlns:a16="http://schemas.microsoft.com/office/drawing/2014/main" id="{64B76621-2218-4DE8-8AD1-59738632A91A}"/>
                    </a:ext>
                  </a:extLst>
                </p:cNvPr>
                <p:cNvPicPr/>
                <p:nvPr/>
              </p:nvPicPr>
              <p:blipFill>
                <a:blip r:embed="rId5"/>
                <a:stretch>
                  <a:fillRect/>
                </a:stretch>
              </p:blipFill>
              <p:spPr>
                <a:xfrm>
                  <a:off x="2373120" y="3448800"/>
                  <a:ext cx="4068000" cy="1154160"/>
                </a:xfrm>
                <a:prstGeom prst="rect">
                  <a:avLst/>
                </a:prstGeom>
              </p:spPr>
            </p:pic>
          </mc:Fallback>
        </mc:AlternateContent>
      </p:grpSp>
      <p:sp>
        <p:nvSpPr>
          <p:cNvPr id="6" name="Rectangle 5">
            <a:extLst>
              <a:ext uri="{FF2B5EF4-FFF2-40B4-BE49-F238E27FC236}">
                <a16:creationId xmlns:a16="http://schemas.microsoft.com/office/drawing/2014/main" id="{BC3ACF67-638A-4881-9430-78A0BFC0CF6D}"/>
              </a:ext>
            </a:extLst>
          </p:cNvPr>
          <p:cNvSpPr/>
          <p:nvPr/>
        </p:nvSpPr>
        <p:spPr>
          <a:xfrm>
            <a:off x="1321020" y="261446"/>
            <a:ext cx="6172200" cy="400110"/>
          </a:xfrm>
          <a:prstGeom prst="rect">
            <a:avLst/>
          </a:prstGeom>
        </p:spPr>
        <p:txBody>
          <a:bodyPr wrap="square">
            <a:spAutoFit/>
          </a:bodyPr>
          <a:lstStyle/>
          <a:p>
            <a:pPr lvl="0" algn="ctr" eaLnBrk="1" hangingPunct="1">
              <a:defRPr/>
            </a:pPr>
            <a:endParaRPr lang="en-US" sz="2000" b="0" dirty="0"/>
          </a:p>
        </p:txBody>
      </p:sp>
    </p:spTree>
    <p:extLst>
      <p:ext uri="{BB962C8B-B14F-4D97-AF65-F5344CB8AC3E}">
        <p14:creationId xmlns:p14="http://schemas.microsoft.com/office/powerpoint/2010/main" val="3367295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4227</TotalTime>
  <Words>3521</Words>
  <Application>Microsoft Office PowerPoint</Application>
  <PresentationFormat>On-screen Show (4:3)</PresentationFormat>
  <Paragraphs>421</Paragraphs>
  <Slides>41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Courier New</vt:lpstr>
      <vt:lpstr>Tw Cen MT</vt:lpstr>
      <vt:lpstr>Wingdings</vt:lpstr>
      <vt:lpstr>Office Theme</vt:lpstr>
      <vt:lpstr> 4. Trees</vt:lpstr>
      <vt:lpstr>PowerPoint Presentation</vt:lpstr>
      <vt:lpstr>PowerPoint Presentation</vt:lpstr>
      <vt:lpstr>PowerPoint Presentation</vt:lpstr>
      <vt:lpstr>PowerPoint Presentation</vt:lpstr>
      <vt:lpstr>PowerPoint Presentation</vt:lpstr>
      <vt:lpstr>Right Rotation</vt:lpstr>
      <vt:lpstr>PowerPoint Presentation</vt:lpstr>
      <vt:lpstr>PowerPoint Presentation</vt:lpstr>
      <vt:lpstr>PowerPoint Presentation</vt:lpstr>
      <vt:lpstr>PowerPoint Presentation</vt:lpstr>
      <vt:lpstr>AVL Trees</vt:lpstr>
      <vt:lpstr>PowerPoint Presentation</vt:lpstr>
      <vt:lpstr>PowerPoint Presentation</vt:lpstr>
      <vt:lpstr>PowerPoint Presentation</vt:lpstr>
      <vt:lpstr>PowerPoint Presentation</vt:lpstr>
      <vt:lpstr>Heaps - 1</vt:lpstr>
      <vt:lpstr>PowerPoint Presentation</vt:lpstr>
      <vt:lpstr>PowerPoint Presentation</vt:lpstr>
      <vt:lpstr>PowerPoint Presentation</vt:lpstr>
      <vt:lpstr>Heaps as Priority Queues - 1</vt:lpstr>
      <vt:lpstr>Heaps as Priority Queues - 2</vt:lpstr>
      <vt:lpstr>Organizing Arrays as Heaps - 1</vt:lpstr>
      <vt:lpstr>Organizing Arrays as Heaps - 2</vt:lpstr>
      <vt:lpstr>Organizing Arrays as Heaps - 3</vt:lpstr>
      <vt:lpstr>Organizing Arrays as Heaps - 4</vt:lpstr>
      <vt:lpstr>Organizing Arrays as Heaps - 5</vt:lpstr>
      <vt:lpstr>Organizing Arrays as Heaps - 6</vt:lpstr>
      <vt:lpstr>Organizing Arrays as Heaps - 7</vt:lpstr>
      <vt:lpstr>Organizing Arrays as Heaps - 8</vt:lpstr>
      <vt:lpstr>Polish Notation and Expression Trees - 1</vt:lpstr>
      <vt:lpstr>PowerPoint Presentation</vt:lpstr>
      <vt:lpstr>Exercise</vt:lpstr>
      <vt:lpstr>Exercise</vt:lpstr>
      <vt:lpstr>Exercise</vt:lpstr>
      <vt:lpstr>Exercise</vt:lpstr>
      <vt:lpstr>Exercise</vt:lpstr>
      <vt:lpstr>Exercise</vt:lpstr>
      <vt:lpstr>Summary - 1</vt:lpstr>
      <vt:lpstr>Summary</vt:lpstr>
      <vt:lpstr>Reading at home</vt:lpstr>
    </vt:vector>
  </TitlesOfParts>
  <Company>FPT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OOP-Session2-Data Structures</dc:title>
  <dc:creator>Phan Truong Lam</dc:creator>
  <cp:lastModifiedBy>Phuong Dung</cp:lastModifiedBy>
  <cp:revision>293</cp:revision>
  <dcterms:created xsi:type="dcterms:W3CDTF">2007-08-21T04:43:00Z</dcterms:created>
  <dcterms:modified xsi:type="dcterms:W3CDTF">2025-05-29T03:41:18Z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9BC342F36F87432990A200AC9CA4FB63_12</vt:lpwstr>
  </property>
  <property fmtid="{D5CDD505-2E9C-101B-9397-08002B2CF9AE}" pid="3" name="KSOProductBuildVer">
    <vt:lpwstr>1033-12.2.0.19805</vt:lpwstr>
  </property>
</Properties>
</file>