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2" r:id="rId6"/>
    <p:sldId id="264" r:id="rId7"/>
    <p:sldId id="257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5FF78-EE26-48A5-8A1B-91B603685FCB}" v="806" dt="2024-07-01T13:26:33.700"/>
    <p1510:client id="{EEDCB0B2-E611-4951-9AF0-2782696F39D1}" v="146" dt="2024-07-01T13:53:3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Vu" userId="da6465b7de3998b8" providerId="LiveId" clId="{0135FF78-EE26-48A5-8A1B-91B603685FCB}"/>
    <pc:docChg chg="undo custSel addSld modSld sldOrd">
      <pc:chgData name="Anh Vu" userId="da6465b7de3998b8" providerId="LiveId" clId="{0135FF78-EE26-48A5-8A1B-91B603685FCB}" dt="2024-07-01T18:10:09.976" v="846" actId="1076"/>
      <pc:docMkLst>
        <pc:docMk/>
      </pc:docMkLst>
      <pc:sldChg chg="modSp mod">
        <pc:chgData name="Anh Vu" userId="da6465b7de3998b8" providerId="LiveId" clId="{0135FF78-EE26-48A5-8A1B-91B603685FCB}" dt="2024-07-01T13:09:42.004" v="666" actId="20577"/>
        <pc:sldMkLst>
          <pc:docMk/>
          <pc:sldMk cId="1228771198" sldId="256"/>
        </pc:sldMkLst>
        <pc:spChg chg="mod">
          <ac:chgData name="Anh Vu" userId="da6465b7de3998b8" providerId="LiveId" clId="{0135FF78-EE26-48A5-8A1B-91B603685FCB}" dt="2024-07-01T13:07:29.863" v="565" actId="20577"/>
          <ac:spMkLst>
            <pc:docMk/>
            <pc:sldMk cId="1228771198" sldId="256"/>
            <ac:spMk id="2" creationId="{4D2E3117-D21C-6F76-E917-3BE1B8E69E6C}"/>
          </ac:spMkLst>
        </pc:spChg>
        <pc:spChg chg="mod">
          <ac:chgData name="Anh Vu" userId="da6465b7de3998b8" providerId="LiveId" clId="{0135FF78-EE26-48A5-8A1B-91B603685FCB}" dt="2024-07-01T13:09:42.004" v="666" actId="20577"/>
          <ac:spMkLst>
            <pc:docMk/>
            <pc:sldMk cId="1228771198" sldId="256"/>
            <ac:spMk id="3" creationId="{9C48D7F7-3A6E-6AF3-0A01-66D5D6465D24}"/>
          </ac:spMkLst>
        </pc:spChg>
      </pc:sldChg>
      <pc:sldChg chg="modSp new mod">
        <pc:chgData name="Anh Vu" userId="da6465b7de3998b8" providerId="LiveId" clId="{0135FF78-EE26-48A5-8A1B-91B603685FCB}" dt="2024-07-01T12:44:46.323" v="383" actId="20577"/>
        <pc:sldMkLst>
          <pc:docMk/>
          <pc:sldMk cId="3200980518" sldId="257"/>
        </pc:sldMkLst>
        <pc:spChg chg="mod">
          <ac:chgData name="Anh Vu" userId="da6465b7de3998b8" providerId="LiveId" clId="{0135FF78-EE26-48A5-8A1B-91B603685FCB}" dt="2024-07-01T12:39:34.560" v="21" actId="20577"/>
          <ac:spMkLst>
            <pc:docMk/>
            <pc:sldMk cId="3200980518" sldId="257"/>
            <ac:spMk id="2" creationId="{13A8EDA5-E7C8-09E5-D5ED-23A27702C1FC}"/>
          </ac:spMkLst>
        </pc:spChg>
        <pc:spChg chg="mod">
          <ac:chgData name="Anh Vu" userId="da6465b7de3998b8" providerId="LiveId" clId="{0135FF78-EE26-48A5-8A1B-91B603685FCB}" dt="2024-07-01T12:44:46.323" v="383" actId="20577"/>
          <ac:spMkLst>
            <pc:docMk/>
            <pc:sldMk cId="3200980518" sldId="257"/>
            <ac:spMk id="3" creationId="{0D3A1C7C-7B2D-F487-36CB-C67E84D5153D}"/>
          </ac:spMkLst>
        </pc:spChg>
      </pc:sldChg>
      <pc:sldChg chg="modSp new mod">
        <pc:chgData name="Anh Vu" userId="da6465b7de3998b8" providerId="LiveId" clId="{0135FF78-EE26-48A5-8A1B-91B603685FCB}" dt="2024-07-01T13:10:26.244" v="701" actId="20577"/>
        <pc:sldMkLst>
          <pc:docMk/>
          <pc:sldMk cId="3743063062" sldId="258"/>
        </pc:sldMkLst>
        <pc:spChg chg="mod">
          <ac:chgData name="Anh Vu" userId="da6465b7de3998b8" providerId="LiveId" clId="{0135FF78-EE26-48A5-8A1B-91B603685FCB}" dt="2024-07-01T13:09:55.783" v="674" actId="20577"/>
          <ac:spMkLst>
            <pc:docMk/>
            <pc:sldMk cId="3743063062" sldId="258"/>
            <ac:spMk id="2" creationId="{008679A6-E478-5AF4-BA55-1D2BD55CD4C8}"/>
          </ac:spMkLst>
        </pc:spChg>
        <pc:spChg chg="mod">
          <ac:chgData name="Anh Vu" userId="da6465b7de3998b8" providerId="LiveId" clId="{0135FF78-EE26-48A5-8A1B-91B603685FCB}" dt="2024-07-01T13:10:26.244" v="701" actId="20577"/>
          <ac:spMkLst>
            <pc:docMk/>
            <pc:sldMk cId="3743063062" sldId="258"/>
            <ac:spMk id="3" creationId="{71CFE234-827E-E47F-0C28-CA358BF28C27}"/>
          </ac:spMkLst>
        </pc:spChg>
      </pc:sldChg>
      <pc:sldChg chg="addSp delSp modSp new mod">
        <pc:chgData name="Anh Vu" userId="da6465b7de3998b8" providerId="LiveId" clId="{0135FF78-EE26-48A5-8A1B-91B603685FCB}" dt="2024-07-01T13:24:31.446" v="733" actId="22"/>
        <pc:sldMkLst>
          <pc:docMk/>
          <pc:sldMk cId="3557055226" sldId="260"/>
        </pc:sldMkLst>
        <pc:spChg chg="mod">
          <ac:chgData name="Anh Vu" userId="da6465b7de3998b8" providerId="LiveId" clId="{0135FF78-EE26-48A5-8A1B-91B603685FCB}" dt="2024-07-01T13:11:11.802" v="711" actId="20577"/>
          <ac:spMkLst>
            <pc:docMk/>
            <pc:sldMk cId="3557055226" sldId="260"/>
            <ac:spMk id="2" creationId="{35EB898A-3D83-6B3F-ED92-F4EAD6202848}"/>
          </ac:spMkLst>
        </pc:spChg>
        <pc:spChg chg="del">
          <ac:chgData name="Anh Vu" userId="da6465b7de3998b8" providerId="LiveId" clId="{0135FF78-EE26-48A5-8A1B-91B603685FCB}" dt="2024-07-01T13:12:50.920" v="713" actId="478"/>
          <ac:spMkLst>
            <pc:docMk/>
            <pc:sldMk cId="3557055226" sldId="260"/>
            <ac:spMk id="3" creationId="{4F083640-DFCE-F115-4415-7F639AB48108}"/>
          </ac:spMkLst>
        </pc:spChg>
        <pc:picChg chg="add mod">
          <ac:chgData name="Anh Vu" userId="da6465b7de3998b8" providerId="LiveId" clId="{0135FF78-EE26-48A5-8A1B-91B603685FCB}" dt="2024-07-01T13:12:55.762" v="714" actId="1076"/>
          <ac:picMkLst>
            <pc:docMk/>
            <pc:sldMk cId="3557055226" sldId="260"/>
            <ac:picMk id="5" creationId="{BD7B08C9-F926-4578-1AA7-B544773ACEB3}"/>
          </ac:picMkLst>
        </pc:picChg>
        <pc:picChg chg="add del">
          <ac:chgData name="Anh Vu" userId="da6465b7de3998b8" providerId="LiveId" clId="{0135FF78-EE26-48A5-8A1B-91B603685FCB}" dt="2024-07-01T13:24:31.446" v="733" actId="22"/>
          <ac:picMkLst>
            <pc:docMk/>
            <pc:sldMk cId="3557055226" sldId="260"/>
            <ac:picMk id="7" creationId="{C905C859-CEA1-6E90-5802-9CFEC70127D3}"/>
          </ac:picMkLst>
        </pc:picChg>
      </pc:sldChg>
      <pc:sldChg chg="addSp delSp modSp new mod ord modNotesTx">
        <pc:chgData name="Anh Vu" userId="da6465b7de3998b8" providerId="LiveId" clId="{0135FF78-EE26-48A5-8A1B-91B603685FCB}" dt="2024-07-01T18:10:09.976" v="846" actId="1076"/>
        <pc:sldMkLst>
          <pc:docMk/>
          <pc:sldMk cId="1950222244" sldId="262"/>
        </pc:sldMkLst>
        <pc:spChg chg="mod">
          <ac:chgData name="Anh Vu" userId="da6465b7de3998b8" providerId="LiveId" clId="{0135FF78-EE26-48A5-8A1B-91B603685FCB}" dt="2024-07-01T13:23:31.902" v="722" actId="20577"/>
          <ac:spMkLst>
            <pc:docMk/>
            <pc:sldMk cId="1950222244" sldId="262"/>
            <ac:spMk id="2" creationId="{3186A329-CEFD-96C8-F6E3-D5E2326C7576}"/>
          </ac:spMkLst>
        </pc:spChg>
        <pc:spChg chg="del">
          <ac:chgData name="Anh Vu" userId="da6465b7de3998b8" providerId="LiveId" clId="{0135FF78-EE26-48A5-8A1B-91B603685FCB}" dt="2024-07-01T13:23:27.647" v="717" actId="478"/>
          <ac:spMkLst>
            <pc:docMk/>
            <pc:sldMk cId="1950222244" sldId="262"/>
            <ac:spMk id="3" creationId="{42BA3DBB-D2C6-B3D7-0101-E860F8531D85}"/>
          </ac:spMkLst>
        </pc:spChg>
        <pc:picChg chg="add mod">
          <ac:chgData name="Anh Vu" userId="da6465b7de3998b8" providerId="LiveId" clId="{0135FF78-EE26-48A5-8A1B-91B603685FCB}" dt="2024-07-01T18:10:09.976" v="846" actId="1076"/>
          <ac:picMkLst>
            <pc:docMk/>
            <pc:sldMk cId="1950222244" sldId="262"/>
            <ac:picMk id="4" creationId="{C718C835-88F8-2814-A34B-0A664B65E0FF}"/>
          </ac:picMkLst>
        </pc:picChg>
        <pc:picChg chg="add del mod modCrop">
          <ac:chgData name="Anh Vu" userId="da6465b7de3998b8" providerId="LiveId" clId="{0135FF78-EE26-48A5-8A1B-91B603685FCB}" dt="2024-07-01T18:10:02.231" v="843" actId="478"/>
          <ac:picMkLst>
            <pc:docMk/>
            <pc:sldMk cId="1950222244" sldId="262"/>
            <ac:picMk id="5" creationId="{52E65267-7969-FAB2-80C9-68AC25BDCCC7}"/>
          </ac:picMkLst>
        </pc:picChg>
      </pc:sldChg>
      <pc:sldChg chg="addSp delSp modSp new mod">
        <pc:chgData name="Anh Vu" userId="da6465b7de3998b8" providerId="LiveId" clId="{0135FF78-EE26-48A5-8A1B-91B603685FCB}" dt="2024-07-01T13:25:17.650" v="780" actId="20577"/>
        <pc:sldMkLst>
          <pc:docMk/>
          <pc:sldMk cId="335195094" sldId="263"/>
        </pc:sldMkLst>
        <pc:spChg chg="mod">
          <ac:chgData name="Anh Vu" userId="da6465b7de3998b8" providerId="LiveId" clId="{0135FF78-EE26-48A5-8A1B-91B603685FCB}" dt="2024-07-01T13:25:17.650" v="780" actId="20577"/>
          <ac:spMkLst>
            <pc:docMk/>
            <pc:sldMk cId="335195094" sldId="263"/>
            <ac:spMk id="2" creationId="{E079BA48-FE23-D674-650F-490A9F04E350}"/>
          </ac:spMkLst>
        </pc:spChg>
        <pc:spChg chg="del">
          <ac:chgData name="Anh Vu" userId="da6465b7de3998b8" providerId="LiveId" clId="{0135FF78-EE26-48A5-8A1B-91B603685FCB}" dt="2024-07-01T13:24:42.449" v="735" actId="478"/>
          <ac:spMkLst>
            <pc:docMk/>
            <pc:sldMk cId="335195094" sldId="263"/>
            <ac:spMk id="3" creationId="{9CD343C3-873D-9977-B6FC-4C7268081F1F}"/>
          </ac:spMkLst>
        </pc:spChg>
        <pc:picChg chg="add mod">
          <ac:chgData name="Anh Vu" userId="da6465b7de3998b8" providerId="LiveId" clId="{0135FF78-EE26-48A5-8A1B-91B603685FCB}" dt="2024-07-01T13:24:53.361" v="738" actId="1076"/>
          <ac:picMkLst>
            <pc:docMk/>
            <pc:sldMk cId="335195094" sldId="263"/>
            <ac:picMk id="5" creationId="{DA1A40EE-6A40-C413-C0C9-C08E43334479}"/>
          </ac:picMkLst>
        </pc:picChg>
      </pc:sldChg>
      <pc:sldChg chg="new">
        <pc:chgData name="Anh Vu" userId="da6465b7de3998b8" providerId="LiveId" clId="{0135FF78-EE26-48A5-8A1B-91B603685FCB}" dt="2024-07-01T13:24:08.501" v="731" actId="680"/>
        <pc:sldMkLst>
          <pc:docMk/>
          <pc:sldMk cId="3812157158" sldId="264"/>
        </pc:sldMkLst>
      </pc:sldChg>
    </pc:docChg>
  </pc:docChgLst>
  <pc:docChgLst>
    <pc:chgData name="Hannah Schult" userId="ab4b42546e209162" providerId="Windows Live" clId="Web-{EEDCB0B2-E611-4951-9AF0-2782696F39D1}"/>
    <pc:docChg chg="addSld modSld">
      <pc:chgData name="Hannah Schult" userId="ab4b42546e209162" providerId="Windows Live" clId="Web-{EEDCB0B2-E611-4951-9AF0-2782696F39D1}" dt="2024-07-01T13:53:37.583" v="124" actId="20577"/>
      <pc:docMkLst>
        <pc:docMk/>
      </pc:docMkLst>
      <pc:sldChg chg="addSp delSp modSp new">
        <pc:chgData name="Hannah Schult" userId="ab4b42546e209162" providerId="Windows Live" clId="Web-{EEDCB0B2-E611-4951-9AF0-2782696F39D1}" dt="2024-07-01T13:14:52.559" v="78" actId="1076"/>
        <pc:sldMkLst>
          <pc:docMk/>
          <pc:sldMk cId="892624594" sldId="259"/>
        </pc:sldMkLst>
        <pc:spChg chg="mod">
          <ac:chgData name="Hannah Schult" userId="ab4b42546e209162" providerId="Windows Live" clId="Web-{EEDCB0B2-E611-4951-9AF0-2782696F39D1}" dt="2024-07-01T13:09:25.221" v="8" actId="20577"/>
          <ac:spMkLst>
            <pc:docMk/>
            <pc:sldMk cId="892624594" sldId="259"/>
            <ac:spMk id="2" creationId="{9896D376-5589-017F-3F63-619DD1D4B014}"/>
          </ac:spMkLst>
        </pc:spChg>
        <pc:spChg chg="del">
          <ac:chgData name="Hannah Schult" userId="ab4b42546e209162" providerId="Windows Live" clId="Web-{EEDCB0B2-E611-4951-9AF0-2782696F39D1}" dt="2024-07-01T13:09:27.799" v="9"/>
          <ac:spMkLst>
            <pc:docMk/>
            <pc:sldMk cId="892624594" sldId="259"/>
            <ac:spMk id="3" creationId="{3895F376-E31A-2EC3-93D7-B9A50091E2E1}"/>
          </ac:spMkLst>
        </pc:spChg>
        <pc:spChg chg="add mod">
          <ac:chgData name="Hannah Schult" userId="ab4b42546e209162" providerId="Windows Live" clId="Web-{EEDCB0B2-E611-4951-9AF0-2782696F39D1}" dt="2024-07-01T13:14:52.559" v="78" actId="1076"/>
          <ac:spMkLst>
            <pc:docMk/>
            <pc:sldMk cId="892624594" sldId="259"/>
            <ac:spMk id="5" creationId="{EE85548E-ED4B-23B9-3991-A300006685B8}"/>
          </ac:spMkLst>
        </pc:spChg>
        <pc:picChg chg="add mod ord">
          <ac:chgData name="Hannah Schult" userId="ab4b42546e209162" providerId="Windows Live" clId="Web-{EEDCB0B2-E611-4951-9AF0-2782696F39D1}" dt="2024-07-01T13:09:27.799" v="9"/>
          <ac:picMkLst>
            <pc:docMk/>
            <pc:sldMk cId="892624594" sldId="259"/>
            <ac:picMk id="4" creationId="{C2230266-00A9-2FA0-9533-356267E170BC}"/>
          </ac:picMkLst>
        </pc:picChg>
      </pc:sldChg>
      <pc:sldChg chg="modSp new">
        <pc:chgData name="Hannah Schult" userId="ab4b42546e209162" providerId="Windows Live" clId="Web-{EEDCB0B2-E611-4951-9AF0-2782696F39D1}" dt="2024-07-01T13:13:49.964" v="54" actId="20577"/>
        <pc:sldMkLst>
          <pc:docMk/>
          <pc:sldMk cId="3360687899" sldId="261"/>
        </pc:sldMkLst>
        <pc:spChg chg="mod">
          <ac:chgData name="Hannah Schult" userId="ab4b42546e209162" providerId="Windows Live" clId="Web-{EEDCB0B2-E611-4951-9AF0-2782696F39D1}" dt="2024-07-01T13:12:11.804" v="16" actId="20577"/>
          <ac:spMkLst>
            <pc:docMk/>
            <pc:sldMk cId="3360687899" sldId="261"/>
            <ac:spMk id="2" creationId="{E8590244-8CE5-38AF-BE57-8A8D45B1C634}"/>
          </ac:spMkLst>
        </pc:spChg>
        <pc:spChg chg="mod">
          <ac:chgData name="Hannah Schult" userId="ab4b42546e209162" providerId="Windows Live" clId="Web-{EEDCB0B2-E611-4951-9AF0-2782696F39D1}" dt="2024-07-01T13:13:49.964" v="54" actId="20577"/>
          <ac:spMkLst>
            <pc:docMk/>
            <pc:sldMk cId="3360687899" sldId="261"/>
            <ac:spMk id="3" creationId="{51964011-D583-3961-622C-2E5CCB1D078B}"/>
          </ac:spMkLst>
        </pc:spChg>
      </pc:sldChg>
      <pc:sldChg chg="modSp new">
        <pc:chgData name="Hannah Schult" userId="ab4b42546e209162" providerId="Windows Live" clId="Web-{EEDCB0B2-E611-4951-9AF0-2782696F39D1}" dt="2024-07-01T13:53:37.583" v="124" actId="20577"/>
        <pc:sldMkLst>
          <pc:docMk/>
          <pc:sldMk cId="703318934" sldId="265"/>
        </pc:sldMkLst>
        <pc:spChg chg="mod">
          <ac:chgData name="Hannah Schult" userId="ab4b42546e209162" providerId="Windows Live" clId="Web-{EEDCB0B2-E611-4951-9AF0-2782696F39D1}" dt="2024-07-01T13:53:37.583" v="124" actId="20577"/>
          <ac:spMkLst>
            <pc:docMk/>
            <pc:sldMk cId="703318934" sldId="265"/>
            <ac:spMk id="3" creationId="{4DF265E1-FEE2-967C-DCB2-4469A65CF8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AC90C-C2D0-4BCE-8B7D-9D96AC79B6F0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C2457-AFB3-4270-A90A-8CFC8118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9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Ealrly</a:t>
            </a:r>
            <a:r>
              <a:rPr lang="de-DE"/>
              <a:t> </a:t>
            </a:r>
            <a:r>
              <a:rPr lang="de-DE" err="1"/>
              <a:t>stopping</a:t>
            </a:r>
            <a:r>
              <a:rPr lang="de-DE"/>
              <a:t> + mehr Epochen </a:t>
            </a:r>
          </a:p>
          <a:p>
            <a:r>
              <a:rPr lang="de-DE" err="1"/>
              <a:t>Confusion</a:t>
            </a:r>
            <a:r>
              <a:rPr lang="de-DE"/>
              <a:t> Matrix verbessern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2457-AFB3-4270-A90A-8CFC8118CD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7A2E6-ECAC-D6CF-9214-4EB6015A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B20310-8E25-096F-DE21-BFB02B00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4D4F9-04ED-773F-C0A6-136F0488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A6A6A-82F4-750D-810E-C0510B9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FDC6B6-7B54-D5B2-5E6E-16DCF4BF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6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2577-CF25-67BE-10D6-50C07596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C10EA4-8958-6BE3-12BF-702D64282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F3636-2C27-BC80-F5F8-B3D8DF87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C9C6E-213D-65E9-C325-CEFDF1A5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63C3A-3DCC-207F-F804-910ED98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F21FB7-F9EB-CC2A-1CAB-F43FE9E46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063EC-4E72-7499-95C0-2F782FCC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84AF2-6F0C-FE33-71D5-BE569514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0606D-5CAE-814A-0BF5-89154C8B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5A464-D294-41FB-E73C-A2DBB594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9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AA37-A067-71A5-43A6-D339D6A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F11E7-8464-7F51-4D80-0F90E974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CC331-E143-D81A-86BD-92FD9A62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DE661-5E35-A2FF-74C9-C41CBC62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B1C24-0D57-F75C-A29D-242FC41C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13656-E118-0E50-D37F-3C46A53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E4460E-DA29-06D3-D23D-AAA17DCF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5D231-897C-6136-1D43-4EBD6BE8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97AC3-47B8-5024-EFBC-41EA7983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541FF-E8C7-607B-3900-284B64A1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D353C-BE81-2897-C358-410F35D0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CC322-2751-492F-52C3-7EB2FB3A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B5FA-76C1-A270-24FE-79F8C0B9E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DC4CC-CC64-BD5D-37E5-F7C27A5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ADB523-4C6F-AEFA-BAFB-13203A82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0489A-F8E5-E06E-32E5-5BA5E902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9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5742E-392D-5318-646A-A638F28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D2DAD-2AB3-1B3D-8EC8-210D50F1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DA8DD9-C752-5E5E-5D8F-78A7A675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02DB3-7115-BB52-E46A-8ED21CFD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85F58C-F006-B62B-878B-97C15098E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054D6-CCF7-5EE0-0171-191256D8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863CCE-A009-3250-AC80-183460DD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3715CF-8799-5433-9C87-736F4FB5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0301-3F87-D382-8D0B-899C6E69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C5BD59-5DF7-DFAA-C2E3-F3BA7A8C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480C9E-B170-A0DD-686C-C9467656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0EDCD3-8E2B-AC7C-6690-EBAB4FF1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7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A84F2-F3E7-8A4E-1810-FEEDCFD3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5CDAA4-A9E8-A8C9-2EA7-CD2D4BD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D41E2E-270C-1862-87B4-7AD4A467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1A4A-4544-9D05-E353-A807A325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BA684-3C65-3E86-C862-C2B82765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528C6-E0B9-829A-DBB5-E1CE0845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084D83-C348-09F0-44D2-5AFD0B16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707CB-36CD-E323-6F59-AE9A248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D5C15-F59B-A35E-C041-1C706EB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4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B5784-E1C9-EFDF-C830-6D1579B1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0F8197-8C25-F6D5-CF64-999FCAF91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8726B3-5FC2-4BAA-E487-C27428D2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6FF480-4991-8D13-2D0A-2BAD3C07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103CD-74BC-34DB-0E43-21D01B74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EAFD2F-9C6B-358D-AA92-3196766B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85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3CFA7-A064-3F4F-6124-187734B1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62930-1BE7-AE77-DD20-64A12ABE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73203-FD7D-E667-327D-40C1DBDC9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90A1D-E80B-4F28-AE91-95BE1F245BC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06AAC-5FC3-8023-DD7B-7EE38F211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9A16D-4B8E-F696-2A5D-5A980D51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7D621-039A-44B6-A293-8E0E08C87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3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3117-D21C-6F76-E917-3BE1B8E69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Erkennung von Handbewegungen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8D7F7-3A6E-6AF3-0A01-66D5D6465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Praktikum 2 – CV SS2024</a:t>
            </a:r>
          </a:p>
          <a:p>
            <a:r>
              <a:rPr lang="de-DE"/>
              <a:t>Studenten: Hannah Schult, Anh Vu</a:t>
            </a:r>
          </a:p>
        </p:txBody>
      </p:sp>
    </p:spTree>
    <p:extLst>
      <p:ext uri="{BB962C8B-B14F-4D97-AF65-F5344CB8AC3E}">
        <p14:creationId xmlns:p14="http://schemas.microsoft.com/office/powerpoint/2010/main" val="122877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94920-C1F1-3659-9B0A-F1B6116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265E1-FEE2-967C-DCB2-4469A65C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Bilder </a:t>
            </a:r>
            <a:r>
              <a:rPr lang="de-DE" err="1"/>
              <a:t>kaggle</a:t>
            </a:r>
          </a:p>
          <a:p>
            <a:r>
              <a:rPr lang="de-DE"/>
              <a:t>Netz zeigen und erklären warum es so aussieht</a:t>
            </a:r>
          </a:p>
        </p:txBody>
      </p:sp>
    </p:spTree>
    <p:extLst>
      <p:ext uri="{BB962C8B-B14F-4D97-AF65-F5344CB8AC3E}">
        <p14:creationId xmlns:p14="http://schemas.microsoft.com/office/powerpoint/2010/main" val="7033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679A6-E478-5AF4-BA55-1D2BD55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FE234-827E-E47F-0C28-CA358BF2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Motivation</a:t>
            </a:r>
          </a:p>
          <a:p>
            <a:r>
              <a:rPr lang="de-DE"/>
              <a:t>Ansätze</a:t>
            </a:r>
          </a:p>
          <a:p>
            <a:pPr lvl="1"/>
            <a:r>
              <a:rPr lang="de-DE"/>
              <a:t>Eigene Implementierung mit CNN</a:t>
            </a:r>
          </a:p>
          <a:p>
            <a:pPr lvl="1"/>
            <a:r>
              <a:rPr lang="de-DE"/>
              <a:t>Anwendung des vortrainierten Modells (</a:t>
            </a:r>
            <a:r>
              <a:rPr lang="de-DE" err="1"/>
              <a:t>MediaPipe</a:t>
            </a:r>
            <a:r>
              <a:rPr lang="de-DE"/>
              <a:t>)</a:t>
            </a:r>
          </a:p>
          <a:p>
            <a:r>
              <a:rPr lang="de-DE"/>
              <a:t>Herausforderung</a:t>
            </a:r>
          </a:p>
          <a:p>
            <a:r>
              <a:rPr lang="de-DE"/>
              <a:t>Live-Demo	</a:t>
            </a:r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B898A-3D83-6B3F-ED92-F4EAD62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7B08C9-F926-4578-1AA7-B544773A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99" y="572115"/>
            <a:ext cx="7191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BA48-FE23-D674-650F-490A9F04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Splitten der Daten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A40EE-6A40-C413-C0C9-C08E4333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2326859"/>
            <a:ext cx="11248103" cy="3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6A329-CEFD-96C8-F6E3-D5E2326C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18C835-88F8-2814-A34B-0A664B65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7" y="522516"/>
            <a:ext cx="5633589" cy="54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EA9A-7D73-131D-2924-D8649C11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650F8-3E5E-FFB1-EC51-090F15B5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5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8EDA5-E7C8-09E5-D5ED-23A27702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A1C7C-7B2D-F487-36CB-C67E84D5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Lichtverhältnisse + Hintergrund (Rauschen in der Hand)!</a:t>
            </a:r>
          </a:p>
          <a:p>
            <a:pPr marL="0" indent="0">
              <a:buNone/>
            </a:pPr>
            <a:r>
              <a:rPr lang="de-DE"/>
              <a:t>Vorhandener Datensatz enthält „clean“ Bilder</a:t>
            </a:r>
          </a:p>
          <a:p>
            <a:pPr marL="0" indent="0">
              <a:buNone/>
            </a:pPr>
            <a:r>
              <a:rPr lang="de-DE"/>
              <a:t>Trotz des </a:t>
            </a:r>
            <a:r>
              <a:rPr lang="de-DE" err="1"/>
              <a:t>Thresholding</a:t>
            </a:r>
            <a:r>
              <a:rPr lang="de-DE"/>
              <a:t> wechselt der Hintergrund zwischen Schwarz und Weiß, wenn die Kamera angemacht wird</a:t>
            </a:r>
          </a:p>
          <a:p>
            <a:pPr marL="0" indent="0">
              <a:buNone/>
            </a:pPr>
            <a:r>
              <a:rPr lang="de-DE"/>
              <a:t>Spiegelung von der Kamera =&gt; beschwert Handhabung 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6D376-5589-017F-3F63-619DD1D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MediaPipe</a:t>
            </a:r>
          </a:p>
        </p:txBody>
      </p:sp>
      <p:pic>
        <p:nvPicPr>
          <p:cNvPr id="4" name="Inhaltsplatzhalter 3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C2230266-00A9-2FA0-9533-356267E17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341"/>
            <a:ext cx="10515600" cy="386790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E85548E-ED4B-23B9-3991-A300006685B8}"/>
              </a:ext>
            </a:extLst>
          </p:cNvPr>
          <p:cNvSpPr txBox="1"/>
          <p:nvPr/>
        </p:nvSpPr>
        <p:spPr>
          <a:xfrm>
            <a:off x="4760112" y="6200485"/>
            <a:ext cx="2797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--&gt; 21 </a:t>
            </a:r>
            <a:r>
              <a:rPr lang="de-DE" err="1"/>
              <a:t>key</a:t>
            </a:r>
            <a:r>
              <a:rPr lang="de-DE"/>
              <a:t> </a:t>
            </a:r>
            <a:r>
              <a:rPr lang="de-DE" err="1"/>
              <a:t>points</a:t>
            </a:r>
            <a:r>
              <a:rPr lang="de-DE"/>
              <a:t> je Hand</a:t>
            </a:r>
          </a:p>
        </p:txBody>
      </p:sp>
    </p:spTree>
    <p:extLst>
      <p:ext uri="{BB962C8B-B14F-4D97-AF65-F5344CB8AC3E}">
        <p14:creationId xmlns:p14="http://schemas.microsoft.com/office/powerpoint/2010/main" val="8926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90244-8CE5-38AF-BE57-8A8D45B1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MediaPipe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64011-D583-3961-622C-2E5CCB1D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anpassbares</a:t>
            </a:r>
            <a:r>
              <a:rPr lang="de-DE">
                <a:ea typeface="+mn-lt"/>
                <a:cs typeface="+mn-lt"/>
              </a:rPr>
              <a:t> maschinelles Lernlösungs-Framework</a:t>
            </a:r>
          </a:p>
          <a:p>
            <a:r>
              <a:rPr lang="de-DE"/>
              <a:t>Google</a:t>
            </a:r>
          </a:p>
          <a:p>
            <a:r>
              <a:rPr lang="de-DE"/>
              <a:t>Open Source</a:t>
            </a:r>
          </a:p>
          <a:p>
            <a:r>
              <a:rPr lang="de-DE"/>
              <a:t>Bietet </a:t>
            </a:r>
            <a:r>
              <a:rPr lang="de-DE">
                <a:ea typeface="+mn-lt"/>
                <a:cs typeface="+mn-lt"/>
              </a:rPr>
              <a:t>vortrainierte ML-Lösungen wie Gesichtserkennung, </a:t>
            </a:r>
            <a:r>
              <a:rPr lang="de-DE" err="1">
                <a:ea typeface="+mn-lt"/>
                <a:cs typeface="+mn-lt"/>
              </a:rPr>
              <a:t>Posenabschätzung</a:t>
            </a:r>
            <a:r>
              <a:rPr lang="de-DE">
                <a:ea typeface="+mn-lt"/>
                <a:cs typeface="+mn-lt"/>
              </a:rPr>
              <a:t>, Handerkennung, Objekterkennung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68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30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Erkennung von Handbewegungen</vt:lpstr>
      <vt:lpstr>Agenda</vt:lpstr>
      <vt:lpstr>Datensatz</vt:lpstr>
      <vt:lpstr>Splitten der Daten</vt:lpstr>
      <vt:lpstr>CNN</vt:lpstr>
      <vt:lpstr>PowerPoint-Präsentation</vt:lpstr>
      <vt:lpstr>Herausforderung (CNN)</vt:lpstr>
      <vt:lpstr>MediaPipe</vt:lpstr>
      <vt:lpstr>MediaPipe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Vu</dc:creator>
  <cp:lastModifiedBy>Anh Vu</cp:lastModifiedBy>
  <cp:revision>1</cp:revision>
  <dcterms:created xsi:type="dcterms:W3CDTF">2024-07-01T12:36:52Z</dcterms:created>
  <dcterms:modified xsi:type="dcterms:W3CDTF">2024-07-01T18:10:16Z</dcterms:modified>
</cp:coreProperties>
</file>