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iKjyi3BtGEp7Fuz8eIOfsM8Ob6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d_fQPNou94MwN0zuiVasFHCDYob4e7XL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-198831"/>
            <a:ext cx="7772400" cy="1008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OOP Mini Project</a:t>
            </a:r>
            <a:endParaRPr sz="4000"/>
          </a:p>
        </p:txBody>
      </p:sp>
      <p:sp>
        <p:nvSpPr>
          <p:cNvPr id="85" name="Google Shape;85;p1"/>
          <p:cNvSpPr/>
          <p:nvPr/>
        </p:nvSpPr>
        <p:spPr>
          <a:xfrm>
            <a:off x="0" y="6453336"/>
            <a:ext cx="9144000" cy="4320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nh Vu\Documents\Slide OOP\bg.pn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153" y="672128"/>
            <a:ext cx="7827693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827584" y="4862488"/>
            <a:ext cx="7658262" cy="1554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13 – Topic: Visualization of Tree Data Structures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 Tran Anh Vu – 20194885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Phung Thu Hang – 20194758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Pham Trung Hieu – 20194763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Lecturer: Nguyen Thi Thu Trang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457200" y="432096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/>
              <a:t>1. Problem Statement</a:t>
            </a:r>
            <a:endParaRPr sz="3300"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457200" y="1484784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Design a program to display and explain some basic operations of four types of tree: Generic Tree, Binary Tree, Balanced Tree, Balanced Binary Tree.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Some basic operations on tree: create, insert, delete, update, traverse, search.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Design a GUI for the program followed by the instructions: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One main menu to choose type of tree, help menu and exit the program.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One screen for visualizing tree data structures and their operations.</a:t>
            </a:r>
            <a:endParaRPr sz="2400"/>
          </a:p>
        </p:txBody>
      </p:sp>
      <p:sp>
        <p:nvSpPr>
          <p:cNvPr id="94" name="Google Shape;94;p2"/>
          <p:cNvSpPr/>
          <p:nvPr/>
        </p:nvSpPr>
        <p:spPr>
          <a:xfrm>
            <a:off x="0" y="6453336"/>
            <a:ext cx="9144000" cy="4320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457200" y="106344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/>
              <a:t>2. Use Case Diagram</a:t>
            </a:r>
            <a:endParaRPr sz="3300"/>
          </a:p>
        </p:txBody>
      </p:sp>
      <p:sp>
        <p:nvSpPr>
          <p:cNvPr id="100" name="Google Shape;100;p3"/>
          <p:cNvSpPr/>
          <p:nvPr/>
        </p:nvSpPr>
        <p:spPr>
          <a:xfrm>
            <a:off x="0" y="6453336"/>
            <a:ext cx="9144000" cy="4320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nh Vu\Documents\Slide OOP\13_Project_UseCase_Diagram.png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980728"/>
            <a:ext cx="7488832" cy="534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234360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/>
              <a:t>3. General Class Diagram</a:t>
            </a:r>
            <a:endParaRPr sz="3300"/>
          </a:p>
        </p:txBody>
      </p:sp>
      <p:sp>
        <p:nvSpPr>
          <p:cNvPr id="107" name="Google Shape;107;p4"/>
          <p:cNvSpPr/>
          <p:nvPr/>
        </p:nvSpPr>
        <p:spPr>
          <a:xfrm>
            <a:off x="0" y="6453336"/>
            <a:ext cx="9144000" cy="4320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nh Vu\Documents\Slide OOP\13_Project_General_Class_Diagram.png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484784"/>
            <a:ext cx="8496944" cy="4092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116632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/>
              <a:t>4. Class Diagrams</a:t>
            </a:r>
            <a:endParaRPr sz="3300"/>
          </a:p>
        </p:txBody>
      </p:sp>
      <p:sp>
        <p:nvSpPr>
          <p:cNvPr id="114" name="Google Shape;114;p5"/>
          <p:cNvSpPr/>
          <p:nvPr/>
        </p:nvSpPr>
        <p:spPr>
          <a:xfrm>
            <a:off x="0" y="6453336"/>
            <a:ext cx="9144000" cy="4320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nh Vu\Documents\Slide OOP\13_Project_GUI_Class_Diagram.png"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384" y="975130"/>
            <a:ext cx="7653231" cy="480401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2987824" y="5877272"/>
            <a:ext cx="3168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Class Diagram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/>
          <p:nvPr/>
        </p:nvSpPr>
        <p:spPr>
          <a:xfrm>
            <a:off x="0" y="6453336"/>
            <a:ext cx="9144000" cy="4320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nh Vu\Documents\Slide OOP\13_Project_Shape_Class_Diagram.png"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628" y="620688"/>
            <a:ext cx="6696743" cy="50471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nh Vu\Documents\Slide OOP\13_Project_Tree_Class_Diagram.png" id="123" name="Google Shape;1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142" y="341800"/>
            <a:ext cx="7463842" cy="540646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 txBox="1"/>
          <p:nvPr/>
        </p:nvSpPr>
        <p:spPr>
          <a:xfrm>
            <a:off x="3275856" y="5733256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 Class Diagram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3432939" y="5805264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 Class Diagram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/>
              <a:t>5. OOP Techniques</a:t>
            </a:r>
            <a:endParaRPr sz="3300"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Firstly, we discussed together to build use case and general class diagram to orient and decide which way we need to follow to build our project (in the most object-oriented way).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applied properties of Object Oriented in build our Trees. Firstly, we used Inheritance property to make Generic Tree is a father of the other three trees.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 build a tree, we created a Node class, followed Aggregation properties. A tree is built from nodes. Here, we designed an ArrayList of Node in each tree.</a:t>
            </a:r>
            <a:endParaRPr sz="2400"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2" name="Google Shape;132;p7"/>
          <p:cNvSpPr/>
          <p:nvPr/>
        </p:nvSpPr>
        <p:spPr>
          <a:xfrm>
            <a:off x="0" y="6453336"/>
            <a:ext cx="9144000" cy="4320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457200" y="574375"/>
            <a:ext cx="8229600" cy="56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also used Polymorphism property to override some methods from Generic Tree when we applied for Binary, Balanced and Balanced Binary Tree.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For GUI, we referred from a github repository and created class Circle and Lines to help us illustrate nodes and the relation among them.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also designed a class named Graphic Tree to determine which elements need to visualize a tree, and also some methods to help us illustrate operations on each tree data structures.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designed 2 FMXL files by using Scene Builder as well as 2 Controller classes correspondingly: one for menu screen and one for tree visualization.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8" name="Google Shape;138;p8"/>
          <p:cNvSpPr/>
          <p:nvPr/>
        </p:nvSpPr>
        <p:spPr>
          <a:xfrm>
            <a:off x="0" y="6453336"/>
            <a:ext cx="9144000" cy="4320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/>
          <p:nvPr/>
        </p:nvSpPr>
        <p:spPr>
          <a:xfrm>
            <a:off x="0" y="6453336"/>
            <a:ext cx="9144000" cy="4320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"/>
          <p:cNvSpPr txBox="1"/>
          <p:nvPr>
            <p:ph type="title"/>
          </p:nvPr>
        </p:nvSpPr>
        <p:spPr>
          <a:xfrm>
            <a:off x="457200" y="-42404"/>
            <a:ext cx="82296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/>
              <a:t>6. Demo Video</a:t>
            </a:r>
            <a:endParaRPr sz="3300"/>
          </a:p>
        </p:txBody>
      </p:sp>
      <p:pic>
        <p:nvPicPr>
          <p:cNvPr id="145" name="Google Shape;145;p9" title="Demo Video of Project OOP 2020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871525"/>
            <a:ext cx="82296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2021-06-02T04:47:55Z</dcterms:created>
  <dc:creator>Anh Vu</dc:creator>
</cp:coreProperties>
</file>