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7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1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7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8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008E-DBD9-FAE0-F7CE-415EAA8F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solidFill>
                  <a:schemeClr val="bg1"/>
                </a:solidFill>
              </a:rPr>
              <a:t>MPP – Midterm project</a:t>
            </a:r>
            <a:br>
              <a:rPr lang="en-US" sz="6200">
                <a:solidFill>
                  <a:schemeClr val="bg1"/>
                </a:solidFill>
              </a:rPr>
            </a:br>
            <a:r>
              <a:rPr lang="en-US" sz="6200">
                <a:solidFill>
                  <a:schemeClr val="bg1"/>
                </a:solidFill>
              </a:rPr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E930-6228-3950-EEE2-D0C4CB6D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200">
                <a:solidFill>
                  <a:schemeClr val="tx1"/>
                </a:solidFill>
              </a:rPr>
              <a:t>Group 1: </a:t>
            </a:r>
          </a:p>
          <a:p>
            <a:pPr algn="l">
              <a:lnSpc>
                <a:spcPct val="91000"/>
              </a:lnSpc>
            </a:pPr>
            <a:r>
              <a:rPr lang="en-US" sz="1200">
                <a:solidFill>
                  <a:schemeClr val="tx1"/>
                </a:solidFill>
              </a:rPr>
              <a:t>Huynh Anh Vu Nguyen (Cris)</a:t>
            </a:r>
          </a:p>
          <a:p>
            <a:pPr algn="l">
              <a:lnSpc>
                <a:spcPct val="91000"/>
              </a:lnSpc>
            </a:pPr>
            <a:r>
              <a:rPr lang="en-US" sz="1200">
                <a:solidFill>
                  <a:schemeClr val="tx1"/>
                </a:solidFill>
              </a:rPr>
              <a:t>Anh Tuan 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FD2A-3BFF-6676-97E0-05C47EFD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" r="41570" b="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9755-67E8-150A-D27C-C211ED6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31EA-6B89-F94E-9773-04DF4842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34C0-26EA-C166-E3BC-E83D4306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8B52-E21C-8DF8-4037-F8F23D33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894A-F558-299E-F24A-EAECD544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F57A-6D49-823F-174E-98774846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2331-E046-83D8-BEDB-6FE11E6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case 2: Add new library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4B4E-4F89-1CE2-5DFB-E39341CA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714B-A709-2DD6-056B-FE9B0C90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check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49C7-8378-3A98-9798-15AFC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7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7F9-C762-1EC7-C604-19DE6357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4: Add a copy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9606-1830-5AE0-8579-7AEA40FA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042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1C311C"/>
      </a:dk2>
      <a:lt2>
        <a:srgbClr val="F1F0F3"/>
      </a:lt2>
      <a:accent1>
        <a:srgbClr val="91AB1E"/>
      </a:accent1>
      <a:accent2>
        <a:srgbClr val="55B614"/>
      </a:accent2>
      <a:accent3>
        <a:srgbClr val="21BA23"/>
      </a:accent3>
      <a:accent4>
        <a:srgbClr val="14B85A"/>
      </a:accent4>
      <a:accent5>
        <a:srgbClr val="20B59E"/>
      </a:accent5>
      <a:accent6>
        <a:srgbClr val="17A3D5"/>
      </a:accent6>
      <a:hlink>
        <a:srgbClr val="7967C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MPP – Midterm project Library system</vt:lpstr>
      <vt:lpstr>Use case</vt:lpstr>
      <vt:lpstr>Class diagram</vt:lpstr>
      <vt:lpstr>Use case 1: Login</vt:lpstr>
      <vt:lpstr>User case 2: Add new library member</vt:lpstr>
      <vt:lpstr>Use case 3: check out</vt:lpstr>
      <vt:lpstr>Use case 4: Add a copy of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 Anh vu Nguyen</dc:creator>
  <cp:lastModifiedBy>Huynh Anh vu Nguyen</cp:lastModifiedBy>
  <cp:revision>1</cp:revision>
  <dcterms:created xsi:type="dcterms:W3CDTF">2024-07-03T18:41:58Z</dcterms:created>
  <dcterms:modified xsi:type="dcterms:W3CDTF">2024-07-03T18:48:11Z</dcterms:modified>
</cp:coreProperties>
</file>