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748"/>
  </p:normalViewPr>
  <p:slideViewPr>
    <p:cSldViewPr snapToGrid="0">
      <p:cViewPr varScale="1">
        <p:scale>
          <a:sx n="96" d="100"/>
          <a:sy n="96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6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3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7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3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3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477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1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9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176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683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7/3/24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B008E-DBD9-FAE0-F7CE-415EAA8F5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 sz="6800"/>
              <a:t>MPP – project</a:t>
            </a:r>
            <a:br>
              <a:rPr lang="en-US" sz="6800"/>
            </a:br>
            <a:r>
              <a:rPr lang="en-US" sz="6800"/>
              <a:t>Library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8E930-6228-3950-EEE2-D0C4CB6DD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sz="1200"/>
              <a:t>Group 1: </a:t>
            </a:r>
          </a:p>
          <a:p>
            <a:pPr algn="l">
              <a:lnSpc>
                <a:spcPct val="91000"/>
              </a:lnSpc>
            </a:pPr>
            <a:r>
              <a:rPr lang="en-US" sz="1200"/>
              <a:t>Huynh Anh Vu Nguyen (Cris)</a:t>
            </a:r>
          </a:p>
          <a:p>
            <a:pPr algn="l">
              <a:lnSpc>
                <a:spcPct val="91000"/>
              </a:lnSpc>
            </a:pPr>
            <a:r>
              <a:rPr lang="en-US" sz="1200"/>
              <a:t>Anh Tuan Ha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8FD2A-3BFF-6676-97E0-05C47EFDB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54" b="-2"/>
          <a:stretch/>
        </p:blipFill>
        <p:spPr>
          <a:xfrm>
            <a:off x="7533136" y="646441"/>
            <a:ext cx="4658863" cy="39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4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99755-67E8-150A-D27C-C211ED64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 case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6D526E97-D63E-657E-A017-83554D2E6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9537" y="0"/>
            <a:ext cx="4927909" cy="65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934C0-26EA-C166-E3BC-E83D4306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Class diagram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FAFEFD-079B-3020-BD6D-30505AE7A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4762" y="81878"/>
            <a:ext cx="5857460" cy="66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7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894A-F558-299E-F24A-EAECD544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Login</a:t>
            </a:r>
          </a:p>
        </p:txBody>
      </p:sp>
      <p:pic>
        <p:nvPicPr>
          <p:cNvPr id="5" name="Content Placeholder 4" descr="A diagram of a login function&#10;&#10;Description automatically generated">
            <a:extLst>
              <a:ext uri="{FF2B5EF4-FFF2-40B4-BE49-F238E27FC236}">
                <a16:creationId xmlns:a16="http://schemas.microsoft.com/office/drawing/2014/main" id="{FDFF6243-4706-B7A2-4E33-256D259EA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204" y="2423729"/>
            <a:ext cx="4283592" cy="4434271"/>
          </a:xfrm>
        </p:spPr>
      </p:pic>
    </p:spTree>
    <p:extLst>
      <p:ext uri="{BB962C8B-B14F-4D97-AF65-F5344CB8AC3E}">
        <p14:creationId xmlns:p14="http://schemas.microsoft.com/office/powerpoint/2010/main" val="247901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2331-E046-83D8-BEDB-6FE11E6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case 2: Add new library member</a:t>
            </a:r>
          </a:p>
        </p:txBody>
      </p:sp>
      <p:pic>
        <p:nvPicPr>
          <p:cNvPr id="5" name="Content Placeholder 4" descr="A diagram of a user&#10;&#10;Description automatically generated">
            <a:extLst>
              <a:ext uri="{FF2B5EF4-FFF2-40B4-BE49-F238E27FC236}">
                <a16:creationId xmlns:a16="http://schemas.microsoft.com/office/drawing/2014/main" id="{72EFA6BB-809C-8B75-216C-820F7ED12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863" y="2719414"/>
            <a:ext cx="6304273" cy="3820772"/>
          </a:xfrm>
        </p:spPr>
      </p:pic>
    </p:spTree>
    <p:extLst>
      <p:ext uri="{BB962C8B-B14F-4D97-AF65-F5344CB8AC3E}">
        <p14:creationId xmlns:p14="http://schemas.microsoft.com/office/powerpoint/2010/main" val="319003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714B-A709-2DD6-056B-FE9B0C90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3: check out</a:t>
            </a:r>
          </a:p>
        </p:txBody>
      </p:sp>
      <p:pic>
        <p:nvPicPr>
          <p:cNvPr id="9" name="Content Placeholder 8" descr="A screenshot of a diagram&#10;&#10;Description automatically generated">
            <a:extLst>
              <a:ext uri="{FF2B5EF4-FFF2-40B4-BE49-F238E27FC236}">
                <a16:creationId xmlns:a16="http://schemas.microsoft.com/office/drawing/2014/main" id="{E73D4890-312C-8A3C-E1C1-800F9F8BC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904" y="2442573"/>
            <a:ext cx="6924192" cy="4415427"/>
          </a:xfrm>
        </p:spPr>
      </p:pic>
    </p:spTree>
    <p:extLst>
      <p:ext uri="{BB962C8B-B14F-4D97-AF65-F5344CB8AC3E}">
        <p14:creationId xmlns:p14="http://schemas.microsoft.com/office/powerpoint/2010/main" val="405687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7F9-C762-1EC7-C604-19DE6357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 4: Add a copy of Book</a:t>
            </a:r>
          </a:p>
        </p:txBody>
      </p:sp>
      <p:pic>
        <p:nvPicPr>
          <p:cNvPr id="13" name="Content Placeholder 12" descr="A diagram of a book&#10;&#10;Description automatically generated">
            <a:extLst>
              <a:ext uri="{FF2B5EF4-FFF2-40B4-BE49-F238E27FC236}">
                <a16:creationId xmlns:a16="http://schemas.microsoft.com/office/drawing/2014/main" id="{CA5ECB4F-C8E4-BF9B-13E9-3D4942556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257" y="2585711"/>
            <a:ext cx="5379485" cy="4256296"/>
          </a:xfrm>
        </p:spPr>
      </p:pic>
    </p:spTree>
    <p:extLst>
      <p:ext uri="{BB962C8B-B14F-4D97-AF65-F5344CB8AC3E}">
        <p14:creationId xmlns:p14="http://schemas.microsoft.com/office/powerpoint/2010/main" val="253879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D7C04-6A62-EB96-EE6D-1A7D7B5A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402" y="1841412"/>
            <a:ext cx="6406559" cy="26880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/>
              <a:t>Thank you for your time!</a:t>
            </a:r>
          </a:p>
        </p:txBody>
      </p:sp>
      <p:pic>
        <p:nvPicPr>
          <p:cNvPr id="4" name="Picture 3" descr="Top vide of a white alarm clock on a yellow and orange surface">
            <a:extLst>
              <a:ext uri="{FF2B5EF4-FFF2-40B4-BE49-F238E27FC236}">
                <a16:creationId xmlns:a16="http://schemas.microsoft.com/office/drawing/2014/main" id="{8D134B65-D189-40B3-732C-4E1314B7B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0" r="17654" b="-1"/>
          <a:stretch/>
        </p:blipFill>
        <p:spPr>
          <a:xfrm>
            <a:off x="20" y="1225106"/>
            <a:ext cx="4059915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5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1C311C"/>
      </a:dk2>
      <a:lt2>
        <a:srgbClr val="F1F0F3"/>
      </a:lt2>
      <a:accent1>
        <a:srgbClr val="91AB1E"/>
      </a:accent1>
      <a:accent2>
        <a:srgbClr val="55B614"/>
      </a:accent2>
      <a:accent3>
        <a:srgbClr val="21BA23"/>
      </a:accent3>
      <a:accent4>
        <a:srgbClr val="14B85A"/>
      </a:accent4>
      <a:accent5>
        <a:srgbClr val="20B59E"/>
      </a:accent5>
      <a:accent6>
        <a:srgbClr val="17A3D5"/>
      </a:accent6>
      <a:hlink>
        <a:srgbClr val="7967CC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57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Demi Cond</vt:lpstr>
      <vt:lpstr>Franklin Gothic Medium</vt:lpstr>
      <vt:lpstr>Wingdings</vt:lpstr>
      <vt:lpstr>JuxtaposeVTI</vt:lpstr>
      <vt:lpstr>MPP – project Library system</vt:lpstr>
      <vt:lpstr>Use case</vt:lpstr>
      <vt:lpstr>Class diagram</vt:lpstr>
      <vt:lpstr>Use case 1: Login</vt:lpstr>
      <vt:lpstr>User case 2: Add new library member</vt:lpstr>
      <vt:lpstr>Use case 3: check out</vt:lpstr>
      <vt:lpstr>Use case 4: Add a copy of Book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Huynh Anh vu Nguyen</dc:creator>
  <cp:lastModifiedBy>Huynh Anh vu Nguyen</cp:lastModifiedBy>
  <cp:revision>2</cp:revision>
  <dcterms:created xsi:type="dcterms:W3CDTF">2024-07-03T18:41:58Z</dcterms:created>
  <dcterms:modified xsi:type="dcterms:W3CDTF">2024-07-04T13:39:12Z</dcterms:modified>
</cp:coreProperties>
</file>