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7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8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9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10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11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12.xml" ContentType="application/vnd.openxmlformats-officedocument.theme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  <p:sldMasterId id="2147483652" r:id="rId3"/>
    <p:sldMasterId id="2147483653" r:id="rId4"/>
    <p:sldMasterId id="2147483654" r:id="rId5"/>
    <p:sldMasterId id="2147483732" r:id="rId6"/>
    <p:sldMasterId id="2147483750" r:id="rId7"/>
    <p:sldMasterId id="2147483768" r:id="rId8"/>
    <p:sldMasterId id="2147483786" r:id="rId9"/>
    <p:sldMasterId id="2147483972" r:id="rId10"/>
    <p:sldMasterId id="2147484190" r:id="rId11"/>
    <p:sldMasterId id="2147484440" r:id="rId12"/>
    <p:sldMasterId id="2147486807" r:id="rId13"/>
  </p:sldMasterIdLst>
  <p:notesMasterIdLst>
    <p:notesMasterId r:id="rId50"/>
  </p:notesMasterIdLst>
  <p:sldIdLst>
    <p:sldId id="293" r:id="rId14"/>
    <p:sldId id="332" r:id="rId15"/>
    <p:sldId id="295" r:id="rId16"/>
    <p:sldId id="290" r:id="rId17"/>
    <p:sldId id="308" r:id="rId18"/>
    <p:sldId id="297" r:id="rId19"/>
    <p:sldId id="307" r:id="rId20"/>
    <p:sldId id="311" r:id="rId21"/>
    <p:sldId id="312" r:id="rId22"/>
    <p:sldId id="313" r:id="rId23"/>
    <p:sldId id="314" r:id="rId24"/>
    <p:sldId id="310" r:id="rId25"/>
    <p:sldId id="298" r:id="rId26"/>
    <p:sldId id="303" r:id="rId27"/>
    <p:sldId id="304" r:id="rId28"/>
    <p:sldId id="323" r:id="rId29"/>
    <p:sldId id="324" r:id="rId30"/>
    <p:sldId id="309" r:id="rId31"/>
    <p:sldId id="301" r:id="rId32"/>
    <p:sldId id="302" r:id="rId33"/>
    <p:sldId id="300" r:id="rId34"/>
    <p:sldId id="305" r:id="rId35"/>
    <p:sldId id="306" r:id="rId36"/>
    <p:sldId id="325" r:id="rId37"/>
    <p:sldId id="326" r:id="rId38"/>
    <p:sldId id="327" r:id="rId39"/>
    <p:sldId id="315" r:id="rId40"/>
    <p:sldId id="316" r:id="rId41"/>
    <p:sldId id="317" r:id="rId42"/>
    <p:sldId id="318" r:id="rId43"/>
    <p:sldId id="319" r:id="rId44"/>
    <p:sldId id="328" r:id="rId45"/>
    <p:sldId id="329" r:id="rId46"/>
    <p:sldId id="330" r:id="rId47"/>
    <p:sldId id="331" r:id="rId48"/>
    <p:sldId id="294" r:id="rId49"/>
  </p:sldIdLst>
  <p:sldSz cx="9906000" cy="6858000" type="A4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1pPr>
    <a:lvl2pPr marL="331788" indent="122238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2pPr>
    <a:lvl3pPr marL="668338" indent="242888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3pPr>
    <a:lvl4pPr marL="1004888" indent="363538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4pPr>
    <a:lvl5pPr marL="1343025" indent="4826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5pPr>
    <a:lvl6pPr marL="22860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6pPr>
    <a:lvl7pPr marL="27432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7pPr>
    <a:lvl8pPr marL="32004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8pPr>
    <a:lvl9pPr marL="36576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56" y="-8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27.xml"/><Relationship Id="rId41" Type="http://schemas.openxmlformats.org/officeDocument/2006/relationships/slide" Target="slides/slide28.xml"/><Relationship Id="rId42" Type="http://schemas.openxmlformats.org/officeDocument/2006/relationships/slide" Target="slides/slide29.xml"/><Relationship Id="rId43" Type="http://schemas.openxmlformats.org/officeDocument/2006/relationships/slide" Target="slides/slide30.xml"/><Relationship Id="rId44" Type="http://schemas.openxmlformats.org/officeDocument/2006/relationships/slide" Target="slides/slide31.xml"/><Relationship Id="rId45" Type="http://schemas.openxmlformats.org/officeDocument/2006/relationships/slide" Target="slides/slide32.xml"/><Relationship Id="rId46" Type="http://schemas.openxmlformats.org/officeDocument/2006/relationships/slide" Target="slides/slide33.xml"/><Relationship Id="rId47" Type="http://schemas.openxmlformats.org/officeDocument/2006/relationships/slide" Target="slides/slide34.xml"/><Relationship Id="rId48" Type="http://schemas.openxmlformats.org/officeDocument/2006/relationships/slide" Target="slides/slide35.xml"/><Relationship Id="rId49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slide" Target="slides/slide22.xml"/><Relationship Id="rId36" Type="http://schemas.openxmlformats.org/officeDocument/2006/relationships/slide" Target="slides/slide23.xml"/><Relationship Id="rId37" Type="http://schemas.openxmlformats.org/officeDocument/2006/relationships/slide" Target="slides/slide24.xml"/><Relationship Id="rId38" Type="http://schemas.openxmlformats.org/officeDocument/2006/relationships/slide" Target="slides/slide25.xml"/><Relationship Id="rId39" Type="http://schemas.openxmlformats.org/officeDocument/2006/relationships/slide" Target="slides/slide2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Neue Light"/>
                <a:sym typeface="Helvetica Neue Ligh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ED4FADC-F702-4F4C-B811-E9397C9015E6}" type="datetimeFigureOut">
              <a:rPr lang="fr-FR"/>
              <a:pPr>
                <a:defRPr/>
              </a:pPr>
              <a:t>12/03/05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r-FR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Neue Light"/>
                <a:sym typeface="Helvetica Neue Ligh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2A91BD8-CCB2-3248-BBC2-81133796CB9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617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3178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6833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0488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4302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681550" algn="l" defTabSz="6726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17858" algn="l" defTabSz="6726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54169" algn="l" defTabSz="6726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90479" algn="l" defTabSz="6726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fld id="{35C1B96D-C460-354F-AB99-8EEA9D20406D}" type="slidenum">
              <a:rPr lang="en-GB" sz="1200"/>
              <a:pPr eaLnBrk="1" hangingPunct="1"/>
              <a:t>1</a:t>
            </a:fld>
            <a:endParaRPr lang="en-GB" sz="1200"/>
          </a:p>
        </p:txBody>
      </p:sp>
      <p:sp>
        <p:nvSpPr>
          <p:cNvPr id="92163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20688" algn="l"/>
                <a:tab pos="842963" algn="l"/>
                <a:tab pos="1265238" algn="l"/>
                <a:tab pos="1687513" algn="l"/>
                <a:tab pos="2109788" algn="l"/>
                <a:tab pos="2532063" algn="l"/>
                <a:tab pos="2952750" algn="l"/>
                <a:tab pos="3375025" algn="l"/>
                <a:tab pos="3797300" algn="l"/>
                <a:tab pos="4219575" algn="l"/>
                <a:tab pos="4641850" algn="l"/>
                <a:tab pos="5064125" algn="l"/>
                <a:tab pos="5486400" algn="l"/>
                <a:tab pos="5907088" algn="l"/>
                <a:tab pos="6329363" algn="l"/>
                <a:tab pos="6751638" algn="l"/>
                <a:tab pos="7173913" algn="l"/>
                <a:tab pos="7596188" algn="l"/>
                <a:tab pos="8018463" algn="l"/>
                <a:tab pos="84407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20688" algn="l"/>
                <a:tab pos="842963" algn="l"/>
                <a:tab pos="1265238" algn="l"/>
                <a:tab pos="1687513" algn="l"/>
                <a:tab pos="2109788" algn="l"/>
                <a:tab pos="2532063" algn="l"/>
                <a:tab pos="2952750" algn="l"/>
                <a:tab pos="3375025" algn="l"/>
                <a:tab pos="3797300" algn="l"/>
                <a:tab pos="4219575" algn="l"/>
                <a:tab pos="4641850" algn="l"/>
                <a:tab pos="5064125" algn="l"/>
                <a:tab pos="5486400" algn="l"/>
                <a:tab pos="5907088" algn="l"/>
                <a:tab pos="6329363" algn="l"/>
                <a:tab pos="6751638" algn="l"/>
                <a:tab pos="7173913" algn="l"/>
                <a:tab pos="7596188" algn="l"/>
                <a:tab pos="8018463" algn="l"/>
                <a:tab pos="84407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20688" algn="l"/>
                <a:tab pos="842963" algn="l"/>
                <a:tab pos="1265238" algn="l"/>
                <a:tab pos="1687513" algn="l"/>
                <a:tab pos="2109788" algn="l"/>
                <a:tab pos="2532063" algn="l"/>
                <a:tab pos="2952750" algn="l"/>
                <a:tab pos="3375025" algn="l"/>
                <a:tab pos="3797300" algn="l"/>
                <a:tab pos="4219575" algn="l"/>
                <a:tab pos="4641850" algn="l"/>
                <a:tab pos="5064125" algn="l"/>
                <a:tab pos="5486400" algn="l"/>
                <a:tab pos="5907088" algn="l"/>
                <a:tab pos="6329363" algn="l"/>
                <a:tab pos="6751638" algn="l"/>
                <a:tab pos="7173913" algn="l"/>
                <a:tab pos="7596188" algn="l"/>
                <a:tab pos="8018463" algn="l"/>
                <a:tab pos="84407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20688" algn="l"/>
                <a:tab pos="842963" algn="l"/>
                <a:tab pos="1265238" algn="l"/>
                <a:tab pos="1687513" algn="l"/>
                <a:tab pos="2109788" algn="l"/>
                <a:tab pos="2532063" algn="l"/>
                <a:tab pos="2952750" algn="l"/>
                <a:tab pos="3375025" algn="l"/>
                <a:tab pos="3797300" algn="l"/>
                <a:tab pos="4219575" algn="l"/>
                <a:tab pos="4641850" algn="l"/>
                <a:tab pos="5064125" algn="l"/>
                <a:tab pos="5486400" algn="l"/>
                <a:tab pos="5907088" algn="l"/>
                <a:tab pos="6329363" algn="l"/>
                <a:tab pos="6751638" algn="l"/>
                <a:tab pos="7173913" algn="l"/>
                <a:tab pos="7596188" algn="l"/>
                <a:tab pos="8018463" algn="l"/>
                <a:tab pos="84407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20688" algn="l"/>
                <a:tab pos="842963" algn="l"/>
                <a:tab pos="1265238" algn="l"/>
                <a:tab pos="1687513" algn="l"/>
                <a:tab pos="2109788" algn="l"/>
                <a:tab pos="2532063" algn="l"/>
                <a:tab pos="2952750" algn="l"/>
                <a:tab pos="3375025" algn="l"/>
                <a:tab pos="3797300" algn="l"/>
                <a:tab pos="4219575" algn="l"/>
                <a:tab pos="4641850" algn="l"/>
                <a:tab pos="5064125" algn="l"/>
                <a:tab pos="5486400" algn="l"/>
                <a:tab pos="5907088" algn="l"/>
                <a:tab pos="6329363" algn="l"/>
                <a:tab pos="6751638" algn="l"/>
                <a:tab pos="7173913" algn="l"/>
                <a:tab pos="7596188" algn="l"/>
                <a:tab pos="8018463" algn="l"/>
                <a:tab pos="84407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20688" algn="l"/>
                <a:tab pos="842963" algn="l"/>
                <a:tab pos="1265238" algn="l"/>
                <a:tab pos="1687513" algn="l"/>
                <a:tab pos="2109788" algn="l"/>
                <a:tab pos="2532063" algn="l"/>
                <a:tab pos="2952750" algn="l"/>
                <a:tab pos="3375025" algn="l"/>
                <a:tab pos="3797300" algn="l"/>
                <a:tab pos="4219575" algn="l"/>
                <a:tab pos="4641850" algn="l"/>
                <a:tab pos="5064125" algn="l"/>
                <a:tab pos="5486400" algn="l"/>
                <a:tab pos="5907088" algn="l"/>
                <a:tab pos="6329363" algn="l"/>
                <a:tab pos="6751638" algn="l"/>
                <a:tab pos="7173913" algn="l"/>
                <a:tab pos="7596188" algn="l"/>
                <a:tab pos="8018463" algn="l"/>
                <a:tab pos="84407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20688" algn="l"/>
                <a:tab pos="842963" algn="l"/>
                <a:tab pos="1265238" algn="l"/>
                <a:tab pos="1687513" algn="l"/>
                <a:tab pos="2109788" algn="l"/>
                <a:tab pos="2532063" algn="l"/>
                <a:tab pos="2952750" algn="l"/>
                <a:tab pos="3375025" algn="l"/>
                <a:tab pos="3797300" algn="l"/>
                <a:tab pos="4219575" algn="l"/>
                <a:tab pos="4641850" algn="l"/>
                <a:tab pos="5064125" algn="l"/>
                <a:tab pos="5486400" algn="l"/>
                <a:tab pos="5907088" algn="l"/>
                <a:tab pos="6329363" algn="l"/>
                <a:tab pos="6751638" algn="l"/>
                <a:tab pos="7173913" algn="l"/>
                <a:tab pos="7596188" algn="l"/>
                <a:tab pos="8018463" algn="l"/>
                <a:tab pos="84407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20688" algn="l"/>
                <a:tab pos="842963" algn="l"/>
                <a:tab pos="1265238" algn="l"/>
                <a:tab pos="1687513" algn="l"/>
                <a:tab pos="2109788" algn="l"/>
                <a:tab pos="2532063" algn="l"/>
                <a:tab pos="2952750" algn="l"/>
                <a:tab pos="3375025" algn="l"/>
                <a:tab pos="3797300" algn="l"/>
                <a:tab pos="4219575" algn="l"/>
                <a:tab pos="4641850" algn="l"/>
                <a:tab pos="5064125" algn="l"/>
                <a:tab pos="5486400" algn="l"/>
                <a:tab pos="5907088" algn="l"/>
                <a:tab pos="6329363" algn="l"/>
                <a:tab pos="6751638" algn="l"/>
                <a:tab pos="7173913" algn="l"/>
                <a:tab pos="7596188" algn="l"/>
                <a:tab pos="8018463" algn="l"/>
                <a:tab pos="84407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20688" algn="l"/>
                <a:tab pos="842963" algn="l"/>
                <a:tab pos="1265238" algn="l"/>
                <a:tab pos="1687513" algn="l"/>
                <a:tab pos="2109788" algn="l"/>
                <a:tab pos="2532063" algn="l"/>
                <a:tab pos="2952750" algn="l"/>
                <a:tab pos="3375025" algn="l"/>
                <a:tab pos="3797300" algn="l"/>
                <a:tab pos="4219575" algn="l"/>
                <a:tab pos="4641850" algn="l"/>
                <a:tab pos="5064125" algn="l"/>
                <a:tab pos="5486400" algn="l"/>
                <a:tab pos="5907088" algn="l"/>
                <a:tab pos="6329363" algn="l"/>
                <a:tab pos="6751638" algn="l"/>
                <a:tab pos="7173913" algn="l"/>
                <a:tab pos="7596188" algn="l"/>
                <a:tab pos="8018463" algn="l"/>
                <a:tab pos="84407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9A186BAC-9633-FC4A-AA3A-A38BA2AD1B6D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</a:t>
            </a:fld>
            <a:endParaRPr lang="en-GB" sz="1300">
              <a:latin typeface="Times New Roman" charset="0"/>
            </a:endParaRPr>
          </a:p>
        </p:txBody>
      </p:sp>
      <p:sp>
        <p:nvSpPr>
          <p:cNvPr id="92164" name="Text Box 2"/>
          <p:cNvSpPr txBox="1">
            <a:spLocks noChangeArrowheads="1"/>
          </p:cNvSpPr>
          <p:nvPr/>
        </p:nvSpPr>
        <p:spPr bwMode="auto">
          <a:xfrm>
            <a:off x="973138" y="693738"/>
            <a:ext cx="49117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fr-FR" sz="4200"/>
          </a:p>
        </p:txBody>
      </p:sp>
      <p:sp>
        <p:nvSpPr>
          <p:cNvPr id="92165" name="Text Box 3"/>
          <p:cNvSpPr>
            <a:spLocks noChangeArrowheads="1"/>
          </p:cNvSpPr>
          <p:nvPr>
            <p:ph type="body"/>
          </p:nvPr>
        </p:nvSpPr>
        <p:spPr bwMode="auto">
          <a:xfrm>
            <a:off x="685800" y="4341813"/>
            <a:ext cx="5480050" cy="4110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>
              <a:latin typeface="Times New Roman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672F6A2E-1CF6-964B-BF93-22056FBF656D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10</a:t>
            </a:fld>
            <a:endParaRPr lang="en-GB" sz="1300">
              <a:latin typeface="Times New Roman" charset="0"/>
            </a:endParaRPr>
          </a:p>
        </p:txBody>
      </p:sp>
      <p:sp>
        <p:nvSpPr>
          <p:cNvPr id="108547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4D9EA6BC-480B-7449-B6C5-1BCDAD98D244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10</a:t>
            </a:fld>
            <a:endParaRPr lang="en-GB" sz="1300">
              <a:latin typeface="Times New Roman" charset="0"/>
            </a:endParaRPr>
          </a:p>
        </p:txBody>
      </p:sp>
      <p:sp>
        <p:nvSpPr>
          <p:cNvPr id="9114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algn="l" defTabSz="410255" eaLnBrk="1">
              <a:lnSpc>
                <a:spcPct val="70000"/>
              </a:lnSpc>
              <a:buClr>
                <a:srgbClr val="000000"/>
              </a:buClr>
              <a:buSzPct val="45000"/>
              <a:defRPr/>
            </a:pPr>
            <a:endParaRPr lang="en-US" smtClean="0">
              <a:solidFill>
                <a:prstClr val="white"/>
              </a:solidFill>
              <a:cs typeface="+mn-cs"/>
              <a:sym typeface="Helvetica Neue Light"/>
            </a:endParaRPr>
          </a:p>
        </p:txBody>
      </p:sp>
      <p:sp>
        <p:nvSpPr>
          <p:cNvPr id="108549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80050" cy="4110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0E14061C-F12F-1043-A5A6-FE7E8C0F4C08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11</a:t>
            </a:fld>
            <a:endParaRPr lang="en-GB" sz="1300">
              <a:latin typeface="Times New Roman" charset="0"/>
            </a:endParaRPr>
          </a:p>
        </p:txBody>
      </p:sp>
      <p:sp>
        <p:nvSpPr>
          <p:cNvPr id="110595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DCCF79BB-073F-E34D-9E30-457B9AA7E354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11</a:t>
            </a:fld>
            <a:endParaRPr lang="en-GB" sz="1300">
              <a:latin typeface="Times New Roman" charset="0"/>
            </a:endParaRPr>
          </a:p>
        </p:txBody>
      </p:sp>
      <p:sp>
        <p:nvSpPr>
          <p:cNvPr id="9114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algn="l" defTabSz="410255" eaLnBrk="1">
              <a:lnSpc>
                <a:spcPct val="70000"/>
              </a:lnSpc>
              <a:buClr>
                <a:srgbClr val="000000"/>
              </a:buClr>
              <a:buSzPct val="45000"/>
              <a:defRPr/>
            </a:pPr>
            <a:endParaRPr lang="en-US" smtClean="0">
              <a:solidFill>
                <a:prstClr val="white"/>
              </a:solidFill>
              <a:cs typeface="+mn-cs"/>
              <a:sym typeface="Helvetica Neue Light"/>
            </a:endParaRPr>
          </a:p>
        </p:txBody>
      </p:sp>
      <p:sp>
        <p:nvSpPr>
          <p:cNvPr id="110597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80050" cy="4110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6E581611-EF4D-7A45-BC39-3846491BBE23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12</a:t>
            </a:fld>
            <a:endParaRPr lang="en-GB" sz="1300">
              <a:latin typeface="Times New Roman" charset="0"/>
            </a:endParaRPr>
          </a:p>
        </p:txBody>
      </p:sp>
      <p:sp>
        <p:nvSpPr>
          <p:cNvPr id="112643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CCB80527-DF3E-244A-B627-47E812447994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12</a:t>
            </a:fld>
            <a:endParaRPr lang="en-GB" sz="1300">
              <a:latin typeface="Times New Roman" charset="0"/>
            </a:endParaRPr>
          </a:p>
        </p:txBody>
      </p:sp>
      <p:sp>
        <p:nvSpPr>
          <p:cNvPr id="9114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algn="l" defTabSz="410255" eaLnBrk="1">
              <a:lnSpc>
                <a:spcPct val="70000"/>
              </a:lnSpc>
              <a:buClr>
                <a:srgbClr val="000000"/>
              </a:buClr>
              <a:buSzPct val="45000"/>
              <a:defRPr/>
            </a:pPr>
            <a:endParaRPr lang="en-US" smtClean="0">
              <a:solidFill>
                <a:prstClr val="white"/>
              </a:solidFill>
              <a:cs typeface="+mn-cs"/>
              <a:sym typeface="Helvetica Neue Light"/>
            </a:endParaRPr>
          </a:p>
        </p:txBody>
      </p:sp>
      <p:sp>
        <p:nvSpPr>
          <p:cNvPr id="112645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80050" cy="4110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A64403B3-321E-4149-8DE7-B9EC159C8B5F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13</a:t>
            </a:fld>
            <a:endParaRPr lang="en-GB" sz="1300">
              <a:latin typeface="Times New Roman" charset="0"/>
            </a:endParaRPr>
          </a:p>
        </p:txBody>
      </p:sp>
      <p:sp>
        <p:nvSpPr>
          <p:cNvPr id="114691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2C934BE8-6F94-1C44-B4F7-AB2D9501D233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13</a:t>
            </a:fld>
            <a:endParaRPr lang="en-GB" sz="1300">
              <a:latin typeface="Times New Roman" charset="0"/>
            </a:endParaRPr>
          </a:p>
        </p:txBody>
      </p:sp>
      <p:sp>
        <p:nvSpPr>
          <p:cNvPr id="9114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algn="l" defTabSz="410255" eaLnBrk="1">
              <a:lnSpc>
                <a:spcPct val="70000"/>
              </a:lnSpc>
              <a:buClr>
                <a:srgbClr val="000000"/>
              </a:buClr>
              <a:buSzPct val="45000"/>
              <a:defRPr/>
            </a:pPr>
            <a:endParaRPr lang="en-US" smtClean="0">
              <a:solidFill>
                <a:prstClr val="white"/>
              </a:solidFill>
              <a:cs typeface="+mn-cs"/>
              <a:sym typeface="Helvetica Neue Light"/>
            </a:endParaRPr>
          </a:p>
        </p:txBody>
      </p:sp>
      <p:sp>
        <p:nvSpPr>
          <p:cNvPr id="114693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80050" cy="4110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1D5E4C58-CE32-1B44-AE88-455CB466386D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14</a:t>
            </a:fld>
            <a:endParaRPr lang="en-GB" sz="1300">
              <a:latin typeface="Times New Roman" charset="0"/>
            </a:endParaRPr>
          </a:p>
        </p:txBody>
      </p:sp>
      <p:sp>
        <p:nvSpPr>
          <p:cNvPr id="116739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437B2E6E-4D03-F148-A906-6201F2B53B10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14</a:t>
            </a:fld>
            <a:endParaRPr lang="en-GB" sz="1300">
              <a:latin typeface="Times New Roman" charset="0"/>
            </a:endParaRPr>
          </a:p>
        </p:txBody>
      </p:sp>
      <p:sp>
        <p:nvSpPr>
          <p:cNvPr id="9114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algn="l" defTabSz="410255" eaLnBrk="1">
              <a:lnSpc>
                <a:spcPct val="70000"/>
              </a:lnSpc>
              <a:buClr>
                <a:srgbClr val="000000"/>
              </a:buClr>
              <a:buSzPct val="45000"/>
              <a:defRPr/>
            </a:pPr>
            <a:endParaRPr lang="en-US" smtClean="0">
              <a:solidFill>
                <a:prstClr val="white"/>
              </a:solidFill>
              <a:cs typeface="+mn-cs"/>
              <a:sym typeface="Helvetica Neue Light"/>
            </a:endParaRPr>
          </a:p>
        </p:txBody>
      </p:sp>
      <p:sp>
        <p:nvSpPr>
          <p:cNvPr id="116741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80050" cy="4110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36A009F6-90CB-7D47-B892-5D1C7E9DAA64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15</a:t>
            </a:fld>
            <a:endParaRPr lang="en-GB" sz="1300">
              <a:latin typeface="Times New Roman" charset="0"/>
            </a:endParaRPr>
          </a:p>
        </p:txBody>
      </p:sp>
      <p:sp>
        <p:nvSpPr>
          <p:cNvPr id="118787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2784A847-5BC2-8E46-AAAF-C025B432B76F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15</a:t>
            </a:fld>
            <a:endParaRPr lang="en-GB" sz="1300">
              <a:latin typeface="Times New Roman" charset="0"/>
            </a:endParaRPr>
          </a:p>
        </p:txBody>
      </p:sp>
      <p:sp>
        <p:nvSpPr>
          <p:cNvPr id="9114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algn="l" defTabSz="410255" eaLnBrk="1">
              <a:lnSpc>
                <a:spcPct val="70000"/>
              </a:lnSpc>
              <a:buClr>
                <a:srgbClr val="000000"/>
              </a:buClr>
              <a:buSzPct val="45000"/>
              <a:defRPr/>
            </a:pPr>
            <a:endParaRPr lang="en-US" smtClean="0">
              <a:solidFill>
                <a:prstClr val="white"/>
              </a:solidFill>
              <a:cs typeface="+mn-cs"/>
              <a:sym typeface="Helvetica Neue Light"/>
            </a:endParaRPr>
          </a:p>
        </p:txBody>
      </p:sp>
      <p:sp>
        <p:nvSpPr>
          <p:cNvPr id="118789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80050" cy="4110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AE4AB89E-A495-764A-873F-4C84F099C9AD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16</a:t>
            </a:fld>
            <a:endParaRPr lang="en-GB" sz="1300">
              <a:latin typeface="Times New Roman" charset="0"/>
            </a:endParaRPr>
          </a:p>
        </p:txBody>
      </p:sp>
      <p:sp>
        <p:nvSpPr>
          <p:cNvPr id="120835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64B12CBC-1B61-5D47-9B2A-EF0CF3376F06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16</a:t>
            </a:fld>
            <a:endParaRPr lang="en-GB" sz="1300">
              <a:latin typeface="Times New Roman" charset="0"/>
            </a:endParaRPr>
          </a:p>
        </p:txBody>
      </p:sp>
      <p:sp>
        <p:nvSpPr>
          <p:cNvPr id="9114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algn="l" defTabSz="410255" eaLnBrk="1">
              <a:lnSpc>
                <a:spcPct val="70000"/>
              </a:lnSpc>
              <a:buClr>
                <a:srgbClr val="000000"/>
              </a:buClr>
              <a:buSzPct val="45000"/>
              <a:defRPr/>
            </a:pPr>
            <a:endParaRPr lang="en-US" smtClean="0">
              <a:solidFill>
                <a:prstClr val="white"/>
              </a:solidFill>
              <a:cs typeface="+mn-cs"/>
              <a:sym typeface="Helvetica Neue Light"/>
            </a:endParaRPr>
          </a:p>
        </p:txBody>
      </p:sp>
      <p:sp>
        <p:nvSpPr>
          <p:cNvPr id="120837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80050" cy="4110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134D11FE-A8C4-134A-8990-410AF531F39D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17</a:t>
            </a:fld>
            <a:endParaRPr lang="en-GB" sz="1300">
              <a:latin typeface="Times New Roman" charset="0"/>
            </a:endParaRPr>
          </a:p>
        </p:txBody>
      </p:sp>
      <p:sp>
        <p:nvSpPr>
          <p:cNvPr id="122883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DCB80E59-6776-7344-8F67-7E357EC6B4C9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17</a:t>
            </a:fld>
            <a:endParaRPr lang="en-GB" sz="1300">
              <a:latin typeface="Times New Roman" charset="0"/>
            </a:endParaRPr>
          </a:p>
        </p:txBody>
      </p:sp>
      <p:sp>
        <p:nvSpPr>
          <p:cNvPr id="9114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algn="l" defTabSz="410255" eaLnBrk="1">
              <a:lnSpc>
                <a:spcPct val="70000"/>
              </a:lnSpc>
              <a:buClr>
                <a:srgbClr val="000000"/>
              </a:buClr>
              <a:buSzPct val="45000"/>
              <a:defRPr/>
            </a:pPr>
            <a:endParaRPr lang="en-US" smtClean="0">
              <a:solidFill>
                <a:prstClr val="white"/>
              </a:solidFill>
              <a:cs typeface="+mn-cs"/>
              <a:sym typeface="Helvetica Neue Light"/>
            </a:endParaRPr>
          </a:p>
        </p:txBody>
      </p:sp>
      <p:sp>
        <p:nvSpPr>
          <p:cNvPr id="122885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80050" cy="4110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fld id="{C3860D43-70E5-7444-8978-84DB3411C5F0}" type="slidenum">
              <a:rPr lang="en-GB" sz="1200"/>
              <a:pPr eaLnBrk="1" hangingPunct="1"/>
              <a:t>18</a:t>
            </a:fld>
            <a:endParaRPr lang="en-GB" sz="1200"/>
          </a:p>
        </p:txBody>
      </p:sp>
      <p:sp>
        <p:nvSpPr>
          <p:cNvPr id="124931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EB13B339-7144-A240-966F-B5F25FDB51A4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18</a:t>
            </a:fld>
            <a:endParaRPr lang="en-GB" sz="1300">
              <a:latin typeface="Times New Roman" charset="0"/>
            </a:endParaRPr>
          </a:p>
        </p:txBody>
      </p:sp>
      <p:sp>
        <p:nvSpPr>
          <p:cNvPr id="124932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fr-FR" sz="4200"/>
          </a:p>
        </p:txBody>
      </p:sp>
      <p:sp>
        <p:nvSpPr>
          <p:cNvPr id="124933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80050" cy="4110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05FE4ECB-5107-FD40-9F95-964904F3C3FF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19</a:t>
            </a:fld>
            <a:endParaRPr lang="en-GB" sz="1300">
              <a:latin typeface="Times New Roman" charset="0"/>
            </a:endParaRPr>
          </a:p>
        </p:txBody>
      </p:sp>
      <p:sp>
        <p:nvSpPr>
          <p:cNvPr id="126979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8265B41A-BA9E-EB44-BDF0-4D5CE19F37E6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19</a:t>
            </a:fld>
            <a:endParaRPr lang="en-GB" sz="1300">
              <a:latin typeface="Times New Roman" charset="0"/>
            </a:endParaRPr>
          </a:p>
        </p:txBody>
      </p:sp>
      <p:sp>
        <p:nvSpPr>
          <p:cNvPr id="9114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algn="l" defTabSz="410255" eaLnBrk="1">
              <a:lnSpc>
                <a:spcPct val="70000"/>
              </a:lnSpc>
              <a:buClr>
                <a:srgbClr val="000000"/>
              </a:buClr>
              <a:buSzPct val="45000"/>
              <a:defRPr/>
            </a:pPr>
            <a:endParaRPr lang="en-US" smtClean="0">
              <a:solidFill>
                <a:prstClr val="white"/>
              </a:solidFill>
              <a:cs typeface="+mn-cs"/>
              <a:sym typeface="Helvetica Neue Light"/>
            </a:endParaRPr>
          </a:p>
        </p:txBody>
      </p:sp>
      <p:sp>
        <p:nvSpPr>
          <p:cNvPr id="126981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80050" cy="4110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fld id="{FFD30985-FDAA-204D-99B6-9D5B760B8DAE}" type="slidenum">
              <a:rPr lang="en-GB" sz="1300">
                <a:latin typeface="Times New Roman" charset="0"/>
                <a:ea typeface="ＭＳ Ｐゴシック" charset="0"/>
              </a:rPr>
              <a:pPr eaLnBrk="1" hangingPunct="1"/>
              <a:t>2</a:t>
            </a:fld>
            <a:endParaRPr lang="en-GB" sz="1300">
              <a:latin typeface="Times New Roman" charset="0"/>
              <a:ea typeface="ＭＳ Ｐゴシック" charset="0"/>
            </a:endParaRPr>
          </a:p>
        </p:txBody>
      </p:sp>
      <p:sp>
        <p:nvSpPr>
          <p:cNvPr id="260099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7988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7988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7988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7988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7988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79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11C39612-8C04-A54C-AACB-211709DDCFF1}" type="slidenum">
              <a:rPr lang="en-GB" sz="1300">
                <a:latin typeface="Times New Roman" charset="0"/>
                <a:ea typeface="ＭＳ Ｐゴシック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2</a:t>
            </a:fld>
            <a:endParaRPr lang="en-GB" sz="1300">
              <a:latin typeface="Times New Roman" charset="0"/>
              <a:ea typeface="ＭＳ Ｐゴシック" charset="0"/>
            </a:endParaRPr>
          </a:p>
        </p:txBody>
      </p:sp>
      <p:sp>
        <p:nvSpPr>
          <p:cNvPr id="26010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defTabSz="407988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7988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7988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7988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7988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79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79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79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79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>
              <a:lnSpc>
                <a:spcPct val="70000"/>
              </a:lnSpc>
              <a:buClr>
                <a:srgbClr val="000000"/>
              </a:buClr>
              <a:buSzPct val="45000"/>
            </a:pPr>
            <a:endParaRPr lang="en-US" sz="2400">
              <a:solidFill>
                <a:srgbClr val="FFFFFF"/>
              </a:solidFill>
              <a:latin typeface="Arial" charset="0"/>
              <a:ea typeface="ＭＳ Ｐゴシック" charset="0"/>
              <a:cs typeface="MS Gothic" charset="0"/>
            </a:endParaRPr>
          </a:p>
        </p:txBody>
      </p:sp>
      <p:sp>
        <p:nvSpPr>
          <p:cNvPr id="260101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80050" cy="4110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9F8E8CA7-6A70-2243-93A8-F903DA59D35B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20</a:t>
            </a:fld>
            <a:endParaRPr lang="en-GB" sz="1300">
              <a:latin typeface="Times New Roman" charset="0"/>
            </a:endParaRPr>
          </a:p>
        </p:txBody>
      </p:sp>
      <p:sp>
        <p:nvSpPr>
          <p:cNvPr id="129027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C9A8C6D8-A646-B44A-AE2E-436E50E3066F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20</a:t>
            </a:fld>
            <a:endParaRPr lang="en-GB" sz="1300">
              <a:latin typeface="Times New Roman" charset="0"/>
            </a:endParaRPr>
          </a:p>
        </p:txBody>
      </p:sp>
      <p:sp>
        <p:nvSpPr>
          <p:cNvPr id="9114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algn="l" defTabSz="410255" eaLnBrk="1">
              <a:lnSpc>
                <a:spcPct val="70000"/>
              </a:lnSpc>
              <a:buClr>
                <a:srgbClr val="000000"/>
              </a:buClr>
              <a:buSzPct val="45000"/>
              <a:defRPr/>
            </a:pPr>
            <a:endParaRPr lang="en-US" smtClean="0">
              <a:solidFill>
                <a:prstClr val="white"/>
              </a:solidFill>
              <a:cs typeface="+mn-cs"/>
              <a:sym typeface="Helvetica Neue Light"/>
            </a:endParaRPr>
          </a:p>
        </p:txBody>
      </p:sp>
      <p:sp>
        <p:nvSpPr>
          <p:cNvPr id="129029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80050" cy="4110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6AAC6266-2FC5-154E-8C65-99610974C216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21</a:t>
            </a:fld>
            <a:endParaRPr lang="en-GB" sz="1300">
              <a:latin typeface="Times New Roman" charset="0"/>
            </a:endParaRPr>
          </a:p>
        </p:txBody>
      </p:sp>
      <p:sp>
        <p:nvSpPr>
          <p:cNvPr id="131075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97A0D896-C173-154E-BA39-3115853DCE4D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21</a:t>
            </a:fld>
            <a:endParaRPr lang="en-GB" sz="1300">
              <a:latin typeface="Times New Roman" charset="0"/>
            </a:endParaRPr>
          </a:p>
        </p:txBody>
      </p:sp>
      <p:sp>
        <p:nvSpPr>
          <p:cNvPr id="9114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algn="l" defTabSz="410255" eaLnBrk="1">
              <a:lnSpc>
                <a:spcPct val="70000"/>
              </a:lnSpc>
              <a:buClr>
                <a:srgbClr val="000000"/>
              </a:buClr>
              <a:buSzPct val="45000"/>
              <a:defRPr/>
            </a:pPr>
            <a:endParaRPr lang="en-US" smtClean="0">
              <a:solidFill>
                <a:prstClr val="white"/>
              </a:solidFill>
              <a:cs typeface="+mn-cs"/>
              <a:sym typeface="Helvetica Neue Light"/>
            </a:endParaRPr>
          </a:p>
        </p:txBody>
      </p:sp>
      <p:sp>
        <p:nvSpPr>
          <p:cNvPr id="131077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80050" cy="4110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85E28BC2-280C-5646-9E9D-5A3ABBAB4C02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22</a:t>
            </a:fld>
            <a:endParaRPr lang="en-GB" sz="1300">
              <a:latin typeface="Times New Roman" charset="0"/>
            </a:endParaRPr>
          </a:p>
        </p:txBody>
      </p:sp>
      <p:sp>
        <p:nvSpPr>
          <p:cNvPr id="133123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3EB08307-F4CD-A148-B00F-4E089E0B4E55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22</a:t>
            </a:fld>
            <a:endParaRPr lang="en-GB" sz="1300">
              <a:latin typeface="Times New Roman" charset="0"/>
            </a:endParaRPr>
          </a:p>
        </p:txBody>
      </p:sp>
      <p:sp>
        <p:nvSpPr>
          <p:cNvPr id="9114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algn="l" defTabSz="410255" eaLnBrk="1">
              <a:lnSpc>
                <a:spcPct val="70000"/>
              </a:lnSpc>
              <a:buClr>
                <a:srgbClr val="000000"/>
              </a:buClr>
              <a:buSzPct val="45000"/>
              <a:defRPr/>
            </a:pPr>
            <a:endParaRPr lang="en-US" smtClean="0">
              <a:solidFill>
                <a:prstClr val="white"/>
              </a:solidFill>
              <a:cs typeface="+mn-cs"/>
              <a:sym typeface="Helvetica Neue Light"/>
            </a:endParaRPr>
          </a:p>
        </p:txBody>
      </p:sp>
      <p:sp>
        <p:nvSpPr>
          <p:cNvPr id="133125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80050" cy="4110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C67ECFE6-252D-C746-AA8C-3A4EBA471173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23</a:t>
            </a:fld>
            <a:endParaRPr lang="en-GB" sz="1300">
              <a:latin typeface="Times New Roman" charset="0"/>
            </a:endParaRPr>
          </a:p>
        </p:txBody>
      </p:sp>
      <p:sp>
        <p:nvSpPr>
          <p:cNvPr id="135171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7A6F498B-C338-C64A-A11D-184328E3E737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23</a:t>
            </a:fld>
            <a:endParaRPr lang="en-GB" sz="1300">
              <a:latin typeface="Times New Roman" charset="0"/>
            </a:endParaRPr>
          </a:p>
        </p:txBody>
      </p:sp>
      <p:sp>
        <p:nvSpPr>
          <p:cNvPr id="9114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algn="l" defTabSz="410255" eaLnBrk="1">
              <a:lnSpc>
                <a:spcPct val="70000"/>
              </a:lnSpc>
              <a:buClr>
                <a:srgbClr val="000000"/>
              </a:buClr>
              <a:buSzPct val="45000"/>
              <a:defRPr/>
            </a:pPr>
            <a:endParaRPr lang="en-US" smtClean="0">
              <a:solidFill>
                <a:prstClr val="white"/>
              </a:solidFill>
              <a:cs typeface="+mn-cs"/>
              <a:sym typeface="Helvetica Neue Light"/>
            </a:endParaRPr>
          </a:p>
        </p:txBody>
      </p:sp>
      <p:sp>
        <p:nvSpPr>
          <p:cNvPr id="135173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80050" cy="4110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fld id="{B31CCB41-D7EA-D04A-A149-693B5E18415E}" type="slidenum">
              <a:rPr lang="en-GB" sz="1200"/>
              <a:pPr eaLnBrk="1" hangingPunct="1"/>
              <a:t>24</a:t>
            </a:fld>
            <a:endParaRPr lang="en-GB" sz="1200"/>
          </a:p>
        </p:txBody>
      </p:sp>
      <p:sp>
        <p:nvSpPr>
          <p:cNvPr id="137219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6AC801B1-EAC9-8345-96F3-A81CD1B26E34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24</a:t>
            </a:fld>
            <a:endParaRPr lang="en-GB" sz="1300">
              <a:latin typeface="Times New Roman" charset="0"/>
            </a:endParaRPr>
          </a:p>
        </p:txBody>
      </p:sp>
      <p:sp>
        <p:nvSpPr>
          <p:cNvPr id="13722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fr-FR" sz="4200"/>
          </a:p>
        </p:txBody>
      </p:sp>
      <p:sp>
        <p:nvSpPr>
          <p:cNvPr id="137221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80050" cy="4110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4AAF1236-F12D-AA45-8188-ED10315CF309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25</a:t>
            </a:fld>
            <a:endParaRPr lang="en-GB" sz="1300">
              <a:latin typeface="Times New Roman" charset="0"/>
            </a:endParaRPr>
          </a:p>
        </p:txBody>
      </p:sp>
      <p:sp>
        <p:nvSpPr>
          <p:cNvPr id="139267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66629AA4-640B-AC41-A39F-F6613882DA3D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25</a:t>
            </a:fld>
            <a:endParaRPr lang="en-GB" sz="1300">
              <a:latin typeface="Times New Roman" charset="0"/>
            </a:endParaRPr>
          </a:p>
        </p:txBody>
      </p:sp>
      <p:sp>
        <p:nvSpPr>
          <p:cNvPr id="9114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algn="l" defTabSz="410255" eaLnBrk="1">
              <a:lnSpc>
                <a:spcPct val="70000"/>
              </a:lnSpc>
              <a:buClr>
                <a:srgbClr val="000000"/>
              </a:buClr>
              <a:buSzPct val="45000"/>
              <a:defRPr/>
            </a:pPr>
            <a:endParaRPr lang="en-US" smtClean="0">
              <a:solidFill>
                <a:prstClr val="white"/>
              </a:solidFill>
              <a:cs typeface="+mn-cs"/>
              <a:sym typeface="Helvetica Neue Light"/>
            </a:endParaRPr>
          </a:p>
        </p:txBody>
      </p:sp>
      <p:sp>
        <p:nvSpPr>
          <p:cNvPr id="139269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80050" cy="4110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88AAF034-D1EA-2C4F-8137-91FF5B0F5EC6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26</a:t>
            </a:fld>
            <a:endParaRPr lang="en-GB" sz="1300">
              <a:latin typeface="Times New Roman" charset="0"/>
            </a:endParaRPr>
          </a:p>
        </p:txBody>
      </p:sp>
      <p:sp>
        <p:nvSpPr>
          <p:cNvPr id="141315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692D0F64-ABFD-C448-8380-A432289A6ADA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26</a:t>
            </a:fld>
            <a:endParaRPr lang="en-GB" sz="1300">
              <a:latin typeface="Times New Roman" charset="0"/>
            </a:endParaRPr>
          </a:p>
        </p:txBody>
      </p:sp>
      <p:sp>
        <p:nvSpPr>
          <p:cNvPr id="9114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algn="l" defTabSz="410255" eaLnBrk="1">
              <a:lnSpc>
                <a:spcPct val="70000"/>
              </a:lnSpc>
              <a:buClr>
                <a:srgbClr val="000000"/>
              </a:buClr>
              <a:buSzPct val="45000"/>
              <a:defRPr/>
            </a:pPr>
            <a:endParaRPr lang="en-US" smtClean="0">
              <a:solidFill>
                <a:prstClr val="white"/>
              </a:solidFill>
              <a:cs typeface="+mn-cs"/>
              <a:sym typeface="Helvetica Neue Light"/>
            </a:endParaRPr>
          </a:p>
        </p:txBody>
      </p:sp>
      <p:sp>
        <p:nvSpPr>
          <p:cNvPr id="141317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80050" cy="4110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fld id="{5DE969BF-532C-404B-A400-6A84414FB9B0}" type="slidenum">
              <a:rPr lang="en-GB" sz="1200"/>
              <a:pPr eaLnBrk="1" hangingPunct="1"/>
              <a:t>27</a:t>
            </a:fld>
            <a:endParaRPr lang="en-GB" sz="1200"/>
          </a:p>
        </p:txBody>
      </p:sp>
      <p:sp>
        <p:nvSpPr>
          <p:cNvPr id="143363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C299DDF0-870F-1D44-A0DC-86642A1BC33C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27</a:t>
            </a:fld>
            <a:endParaRPr lang="en-GB" sz="1300">
              <a:latin typeface="Times New Roman" charset="0"/>
            </a:endParaRPr>
          </a:p>
        </p:txBody>
      </p:sp>
      <p:sp>
        <p:nvSpPr>
          <p:cNvPr id="143364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fr-FR" sz="4200"/>
          </a:p>
        </p:txBody>
      </p:sp>
      <p:sp>
        <p:nvSpPr>
          <p:cNvPr id="143365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80050" cy="4110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CEF0559F-F095-2E45-ACE8-0CAAD8043AD8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28</a:t>
            </a:fld>
            <a:endParaRPr lang="en-GB" sz="1300">
              <a:latin typeface="Times New Roman" charset="0"/>
            </a:endParaRPr>
          </a:p>
        </p:txBody>
      </p:sp>
      <p:sp>
        <p:nvSpPr>
          <p:cNvPr id="145411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2CEF6E5F-B248-AD45-BB79-7DB0CD585361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28</a:t>
            </a:fld>
            <a:endParaRPr lang="en-GB" sz="1300">
              <a:latin typeface="Times New Roman" charset="0"/>
            </a:endParaRPr>
          </a:p>
        </p:txBody>
      </p:sp>
      <p:sp>
        <p:nvSpPr>
          <p:cNvPr id="9114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algn="l" defTabSz="410255" eaLnBrk="1">
              <a:lnSpc>
                <a:spcPct val="70000"/>
              </a:lnSpc>
              <a:buClr>
                <a:srgbClr val="000000"/>
              </a:buClr>
              <a:buSzPct val="45000"/>
              <a:defRPr/>
            </a:pPr>
            <a:endParaRPr lang="en-US" smtClean="0">
              <a:solidFill>
                <a:prstClr val="white"/>
              </a:solidFill>
              <a:cs typeface="+mn-cs"/>
              <a:sym typeface="Helvetica Neue Light"/>
            </a:endParaRPr>
          </a:p>
        </p:txBody>
      </p:sp>
      <p:sp>
        <p:nvSpPr>
          <p:cNvPr id="145413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80050" cy="4110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24711348-A60F-974D-8021-F6BCBCAC3029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29</a:t>
            </a:fld>
            <a:endParaRPr lang="en-GB" sz="1300">
              <a:latin typeface="Times New Roman" charset="0"/>
            </a:endParaRPr>
          </a:p>
        </p:txBody>
      </p:sp>
      <p:sp>
        <p:nvSpPr>
          <p:cNvPr id="147459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EF8F6CE3-0D13-8248-89D1-6C006C29DF0B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29</a:t>
            </a:fld>
            <a:endParaRPr lang="en-GB" sz="1300">
              <a:latin typeface="Times New Roman" charset="0"/>
            </a:endParaRPr>
          </a:p>
        </p:txBody>
      </p:sp>
      <p:sp>
        <p:nvSpPr>
          <p:cNvPr id="9114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algn="l" defTabSz="410255" eaLnBrk="1">
              <a:lnSpc>
                <a:spcPct val="70000"/>
              </a:lnSpc>
              <a:buClr>
                <a:srgbClr val="000000"/>
              </a:buClr>
              <a:buSzPct val="45000"/>
              <a:defRPr/>
            </a:pPr>
            <a:endParaRPr lang="en-US" smtClean="0">
              <a:solidFill>
                <a:prstClr val="white"/>
              </a:solidFill>
              <a:cs typeface="+mn-cs"/>
              <a:sym typeface="Helvetica Neue Light"/>
            </a:endParaRPr>
          </a:p>
        </p:txBody>
      </p:sp>
      <p:sp>
        <p:nvSpPr>
          <p:cNvPr id="147461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80050" cy="4110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8299D23D-A010-B245-99C0-48C45B25A1D6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3</a:t>
            </a:fld>
            <a:endParaRPr lang="en-GB" sz="1300">
              <a:latin typeface="Times New Roman" charset="0"/>
            </a:endParaRPr>
          </a:p>
        </p:txBody>
      </p:sp>
      <p:sp>
        <p:nvSpPr>
          <p:cNvPr id="94211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C784AA7A-532E-CF46-BEB2-D13CFDB5D841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3</a:t>
            </a:fld>
            <a:endParaRPr lang="en-GB" sz="1300">
              <a:latin typeface="Times New Roman" charset="0"/>
            </a:endParaRPr>
          </a:p>
        </p:txBody>
      </p:sp>
      <p:sp>
        <p:nvSpPr>
          <p:cNvPr id="9114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algn="l" defTabSz="410255" eaLnBrk="1">
              <a:lnSpc>
                <a:spcPct val="70000"/>
              </a:lnSpc>
              <a:buClr>
                <a:srgbClr val="000000"/>
              </a:buClr>
              <a:buSzPct val="45000"/>
              <a:defRPr/>
            </a:pPr>
            <a:endParaRPr lang="en-US" smtClean="0">
              <a:solidFill>
                <a:prstClr val="white"/>
              </a:solidFill>
              <a:cs typeface="+mn-cs"/>
              <a:sym typeface="Helvetica Neue Light"/>
            </a:endParaRPr>
          </a:p>
        </p:txBody>
      </p:sp>
      <p:sp>
        <p:nvSpPr>
          <p:cNvPr id="94213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80050" cy="4110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7F17FA21-FE95-C74C-9D16-62CD0E4CF1B7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30</a:t>
            </a:fld>
            <a:endParaRPr lang="en-GB" sz="1300">
              <a:latin typeface="Times New Roman" charset="0"/>
            </a:endParaRPr>
          </a:p>
        </p:txBody>
      </p:sp>
      <p:sp>
        <p:nvSpPr>
          <p:cNvPr id="149507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0BE8FFD5-1CAA-034B-8316-DEB80317C030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30</a:t>
            </a:fld>
            <a:endParaRPr lang="en-GB" sz="1300">
              <a:latin typeface="Times New Roman" charset="0"/>
            </a:endParaRPr>
          </a:p>
        </p:txBody>
      </p:sp>
      <p:sp>
        <p:nvSpPr>
          <p:cNvPr id="9114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algn="l" defTabSz="410255" eaLnBrk="1">
              <a:lnSpc>
                <a:spcPct val="70000"/>
              </a:lnSpc>
              <a:buClr>
                <a:srgbClr val="000000"/>
              </a:buClr>
              <a:buSzPct val="45000"/>
              <a:defRPr/>
            </a:pPr>
            <a:endParaRPr lang="en-US" smtClean="0">
              <a:solidFill>
                <a:prstClr val="white"/>
              </a:solidFill>
              <a:cs typeface="+mn-cs"/>
              <a:sym typeface="Helvetica Neue Light"/>
            </a:endParaRPr>
          </a:p>
        </p:txBody>
      </p:sp>
      <p:sp>
        <p:nvSpPr>
          <p:cNvPr id="149509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80050" cy="4110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5F9CB2DF-03A4-2B4F-BCCB-F45D8F6E3AE6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31</a:t>
            </a:fld>
            <a:endParaRPr lang="en-GB" sz="1300">
              <a:latin typeface="Times New Roman" charset="0"/>
            </a:endParaRPr>
          </a:p>
        </p:txBody>
      </p:sp>
      <p:sp>
        <p:nvSpPr>
          <p:cNvPr id="151555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DF7E7445-0AC7-BC4B-A99B-EB55F65A6056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31</a:t>
            </a:fld>
            <a:endParaRPr lang="en-GB" sz="1300">
              <a:latin typeface="Times New Roman" charset="0"/>
            </a:endParaRPr>
          </a:p>
        </p:txBody>
      </p:sp>
      <p:sp>
        <p:nvSpPr>
          <p:cNvPr id="9114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algn="l" defTabSz="410255" eaLnBrk="1">
              <a:lnSpc>
                <a:spcPct val="70000"/>
              </a:lnSpc>
              <a:buClr>
                <a:srgbClr val="000000"/>
              </a:buClr>
              <a:buSzPct val="45000"/>
              <a:defRPr/>
            </a:pPr>
            <a:endParaRPr lang="en-US" smtClean="0">
              <a:solidFill>
                <a:prstClr val="white"/>
              </a:solidFill>
              <a:cs typeface="+mn-cs"/>
              <a:sym typeface="Helvetica Neue Light"/>
            </a:endParaRPr>
          </a:p>
        </p:txBody>
      </p:sp>
      <p:sp>
        <p:nvSpPr>
          <p:cNvPr id="151557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80050" cy="4110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E0BE0594-1015-9E4F-B745-5DE30BD5C741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32</a:t>
            </a:fld>
            <a:endParaRPr lang="en-GB" sz="1300">
              <a:latin typeface="Times New Roman" charset="0"/>
            </a:endParaRPr>
          </a:p>
        </p:txBody>
      </p:sp>
      <p:sp>
        <p:nvSpPr>
          <p:cNvPr id="153603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55D7D636-7D27-1344-A589-A43BFF99A861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32</a:t>
            </a:fld>
            <a:endParaRPr lang="en-GB" sz="1300">
              <a:latin typeface="Times New Roman" charset="0"/>
            </a:endParaRPr>
          </a:p>
        </p:txBody>
      </p:sp>
      <p:sp>
        <p:nvSpPr>
          <p:cNvPr id="9114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algn="l" defTabSz="410255" eaLnBrk="1">
              <a:lnSpc>
                <a:spcPct val="70000"/>
              </a:lnSpc>
              <a:buClr>
                <a:srgbClr val="000000"/>
              </a:buClr>
              <a:buSzPct val="45000"/>
              <a:defRPr/>
            </a:pPr>
            <a:endParaRPr lang="en-US" smtClean="0">
              <a:solidFill>
                <a:prstClr val="white"/>
              </a:solidFill>
              <a:cs typeface="+mn-cs"/>
              <a:sym typeface="Helvetica Neue Light"/>
            </a:endParaRPr>
          </a:p>
        </p:txBody>
      </p:sp>
      <p:sp>
        <p:nvSpPr>
          <p:cNvPr id="153605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80050" cy="4110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5B1DB2B9-BE78-FA4D-BC21-D5549AAC767E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33</a:t>
            </a:fld>
            <a:endParaRPr lang="en-GB" sz="1300">
              <a:latin typeface="Times New Roman" charset="0"/>
            </a:endParaRPr>
          </a:p>
        </p:txBody>
      </p:sp>
      <p:sp>
        <p:nvSpPr>
          <p:cNvPr id="155651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7F3427DB-CC14-BB4D-9C81-729763AD0576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33</a:t>
            </a:fld>
            <a:endParaRPr lang="en-GB" sz="1300">
              <a:latin typeface="Times New Roman" charset="0"/>
            </a:endParaRPr>
          </a:p>
        </p:txBody>
      </p:sp>
      <p:sp>
        <p:nvSpPr>
          <p:cNvPr id="9114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algn="l" defTabSz="410255" eaLnBrk="1">
              <a:lnSpc>
                <a:spcPct val="70000"/>
              </a:lnSpc>
              <a:buClr>
                <a:srgbClr val="000000"/>
              </a:buClr>
              <a:buSzPct val="45000"/>
              <a:defRPr/>
            </a:pPr>
            <a:endParaRPr lang="en-US" smtClean="0">
              <a:solidFill>
                <a:prstClr val="white"/>
              </a:solidFill>
              <a:cs typeface="+mn-cs"/>
              <a:sym typeface="Helvetica Neue Light"/>
            </a:endParaRPr>
          </a:p>
        </p:txBody>
      </p:sp>
      <p:sp>
        <p:nvSpPr>
          <p:cNvPr id="155653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80050" cy="4110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804FBEB3-CB46-5242-BF10-9F65F9EC1E4F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34</a:t>
            </a:fld>
            <a:endParaRPr lang="en-GB" sz="1300">
              <a:latin typeface="Times New Roman" charset="0"/>
            </a:endParaRPr>
          </a:p>
        </p:txBody>
      </p:sp>
      <p:sp>
        <p:nvSpPr>
          <p:cNvPr id="157699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51F94A06-FF14-494E-ADE7-210BA74B32D4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34</a:t>
            </a:fld>
            <a:endParaRPr lang="en-GB" sz="1300">
              <a:latin typeface="Times New Roman" charset="0"/>
            </a:endParaRPr>
          </a:p>
        </p:txBody>
      </p:sp>
      <p:sp>
        <p:nvSpPr>
          <p:cNvPr id="9114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algn="l" defTabSz="410255" eaLnBrk="1">
              <a:lnSpc>
                <a:spcPct val="70000"/>
              </a:lnSpc>
              <a:buClr>
                <a:srgbClr val="000000"/>
              </a:buClr>
              <a:buSzPct val="45000"/>
              <a:defRPr/>
            </a:pPr>
            <a:endParaRPr lang="en-US" smtClean="0">
              <a:solidFill>
                <a:prstClr val="white"/>
              </a:solidFill>
              <a:cs typeface="+mn-cs"/>
              <a:sym typeface="Helvetica Neue Light"/>
            </a:endParaRPr>
          </a:p>
        </p:txBody>
      </p:sp>
      <p:sp>
        <p:nvSpPr>
          <p:cNvPr id="157701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80050" cy="4110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5526D573-E820-C940-BAE5-DD6FD4111587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35</a:t>
            </a:fld>
            <a:endParaRPr lang="en-GB" sz="1300">
              <a:latin typeface="Times New Roman" charset="0"/>
            </a:endParaRPr>
          </a:p>
        </p:txBody>
      </p:sp>
      <p:sp>
        <p:nvSpPr>
          <p:cNvPr id="159747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27E51BCC-2C38-0C49-A7D9-86C415940DFD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35</a:t>
            </a:fld>
            <a:endParaRPr lang="en-GB" sz="1300">
              <a:latin typeface="Times New Roman" charset="0"/>
            </a:endParaRPr>
          </a:p>
        </p:txBody>
      </p:sp>
      <p:sp>
        <p:nvSpPr>
          <p:cNvPr id="9114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algn="l" defTabSz="410255" eaLnBrk="1">
              <a:lnSpc>
                <a:spcPct val="70000"/>
              </a:lnSpc>
              <a:buClr>
                <a:srgbClr val="000000"/>
              </a:buClr>
              <a:buSzPct val="45000"/>
              <a:defRPr/>
            </a:pPr>
            <a:endParaRPr lang="en-US" smtClean="0">
              <a:solidFill>
                <a:prstClr val="white"/>
              </a:solidFill>
              <a:cs typeface="+mn-cs"/>
              <a:sym typeface="Helvetica Neue Light"/>
            </a:endParaRPr>
          </a:p>
        </p:txBody>
      </p:sp>
      <p:sp>
        <p:nvSpPr>
          <p:cNvPr id="159749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80050" cy="4110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fld id="{2B84C3DD-7F49-174F-88D5-F81CD77F781A}" type="slidenum">
              <a:rPr lang="en-GB" sz="1200"/>
              <a:pPr eaLnBrk="1" hangingPunct="1"/>
              <a:t>36</a:t>
            </a:fld>
            <a:endParaRPr lang="en-GB" sz="1200"/>
          </a:p>
        </p:txBody>
      </p:sp>
      <p:sp>
        <p:nvSpPr>
          <p:cNvPr id="161795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20688" algn="l"/>
                <a:tab pos="842963" algn="l"/>
                <a:tab pos="1265238" algn="l"/>
                <a:tab pos="1687513" algn="l"/>
                <a:tab pos="2109788" algn="l"/>
                <a:tab pos="2532063" algn="l"/>
                <a:tab pos="2952750" algn="l"/>
                <a:tab pos="3375025" algn="l"/>
                <a:tab pos="3797300" algn="l"/>
                <a:tab pos="4219575" algn="l"/>
                <a:tab pos="4641850" algn="l"/>
                <a:tab pos="5064125" algn="l"/>
                <a:tab pos="5486400" algn="l"/>
                <a:tab pos="5907088" algn="l"/>
                <a:tab pos="6329363" algn="l"/>
                <a:tab pos="6751638" algn="l"/>
                <a:tab pos="7173913" algn="l"/>
                <a:tab pos="7596188" algn="l"/>
                <a:tab pos="8018463" algn="l"/>
                <a:tab pos="84407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20688" algn="l"/>
                <a:tab pos="842963" algn="l"/>
                <a:tab pos="1265238" algn="l"/>
                <a:tab pos="1687513" algn="l"/>
                <a:tab pos="2109788" algn="l"/>
                <a:tab pos="2532063" algn="l"/>
                <a:tab pos="2952750" algn="l"/>
                <a:tab pos="3375025" algn="l"/>
                <a:tab pos="3797300" algn="l"/>
                <a:tab pos="4219575" algn="l"/>
                <a:tab pos="4641850" algn="l"/>
                <a:tab pos="5064125" algn="l"/>
                <a:tab pos="5486400" algn="l"/>
                <a:tab pos="5907088" algn="l"/>
                <a:tab pos="6329363" algn="l"/>
                <a:tab pos="6751638" algn="l"/>
                <a:tab pos="7173913" algn="l"/>
                <a:tab pos="7596188" algn="l"/>
                <a:tab pos="8018463" algn="l"/>
                <a:tab pos="84407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20688" algn="l"/>
                <a:tab pos="842963" algn="l"/>
                <a:tab pos="1265238" algn="l"/>
                <a:tab pos="1687513" algn="l"/>
                <a:tab pos="2109788" algn="l"/>
                <a:tab pos="2532063" algn="l"/>
                <a:tab pos="2952750" algn="l"/>
                <a:tab pos="3375025" algn="l"/>
                <a:tab pos="3797300" algn="l"/>
                <a:tab pos="4219575" algn="l"/>
                <a:tab pos="4641850" algn="l"/>
                <a:tab pos="5064125" algn="l"/>
                <a:tab pos="5486400" algn="l"/>
                <a:tab pos="5907088" algn="l"/>
                <a:tab pos="6329363" algn="l"/>
                <a:tab pos="6751638" algn="l"/>
                <a:tab pos="7173913" algn="l"/>
                <a:tab pos="7596188" algn="l"/>
                <a:tab pos="8018463" algn="l"/>
                <a:tab pos="84407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20688" algn="l"/>
                <a:tab pos="842963" algn="l"/>
                <a:tab pos="1265238" algn="l"/>
                <a:tab pos="1687513" algn="l"/>
                <a:tab pos="2109788" algn="l"/>
                <a:tab pos="2532063" algn="l"/>
                <a:tab pos="2952750" algn="l"/>
                <a:tab pos="3375025" algn="l"/>
                <a:tab pos="3797300" algn="l"/>
                <a:tab pos="4219575" algn="l"/>
                <a:tab pos="4641850" algn="l"/>
                <a:tab pos="5064125" algn="l"/>
                <a:tab pos="5486400" algn="l"/>
                <a:tab pos="5907088" algn="l"/>
                <a:tab pos="6329363" algn="l"/>
                <a:tab pos="6751638" algn="l"/>
                <a:tab pos="7173913" algn="l"/>
                <a:tab pos="7596188" algn="l"/>
                <a:tab pos="8018463" algn="l"/>
                <a:tab pos="84407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20688" algn="l"/>
                <a:tab pos="842963" algn="l"/>
                <a:tab pos="1265238" algn="l"/>
                <a:tab pos="1687513" algn="l"/>
                <a:tab pos="2109788" algn="l"/>
                <a:tab pos="2532063" algn="l"/>
                <a:tab pos="2952750" algn="l"/>
                <a:tab pos="3375025" algn="l"/>
                <a:tab pos="3797300" algn="l"/>
                <a:tab pos="4219575" algn="l"/>
                <a:tab pos="4641850" algn="l"/>
                <a:tab pos="5064125" algn="l"/>
                <a:tab pos="5486400" algn="l"/>
                <a:tab pos="5907088" algn="l"/>
                <a:tab pos="6329363" algn="l"/>
                <a:tab pos="6751638" algn="l"/>
                <a:tab pos="7173913" algn="l"/>
                <a:tab pos="7596188" algn="l"/>
                <a:tab pos="8018463" algn="l"/>
                <a:tab pos="84407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20688" algn="l"/>
                <a:tab pos="842963" algn="l"/>
                <a:tab pos="1265238" algn="l"/>
                <a:tab pos="1687513" algn="l"/>
                <a:tab pos="2109788" algn="l"/>
                <a:tab pos="2532063" algn="l"/>
                <a:tab pos="2952750" algn="l"/>
                <a:tab pos="3375025" algn="l"/>
                <a:tab pos="3797300" algn="l"/>
                <a:tab pos="4219575" algn="l"/>
                <a:tab pos="4641850" algn="l"/>
                <a:tab pos="5064125" algn="l"/>
                <a:tab pos="5486400" algn="l"/>
                <a:tab pos="5907088" algn="l"/>
                <a:tab pos="6329363" algn="l"/>
                <a:tab pos="6751638" algn="l"/>
                <a:tab pos="7173913" algn="l"/>
                <a:tab pos="7596188" algn="l"/>
                <a:tab pos="8018463" algn="l"/>
                <a:tab pos="84407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20688" algn="l"/>
                <a:tab pos="842963" algn="l"/>
                <a:tab pos="1265238" algn="l"/>
                <a:tab pos="1687513" algn="l"/>
                <a:tab pos="2109788" algn="l"/>
                <a:tab pos="2532063" algn="l"/>
                <a:tab pos="2952750" algn="l"/>
                <a:tab pos="3375025" algn="l"/>
                <a:tab pos="3797300" algn="l"/>
                <a:tab pos="4219575" algn="l"/>
                <a:tab pos="4641850" algn="l"/>
                <a:tab pos="5064125" algn="l"/>
                <a:tab pos="5486400" algn="l"/>
                <a:tab pos="5907088" algn="l"/>
                <a:tab pos="6329363" algn="l"/>
                <a:tab pos="6751638" algn="l"/>
                <a:tab pos="7173913" algn="l"/>
                <a:tab pos="7596188" algn="l"/>
                <a:tab pos="8018463" algn="l"/>
                <a:tab pos="84407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20688" algn="l"/>
                <a:tab pos="842963" algn="l"/>
                <a:tab pos="1265238" algn="l"/>
                <a:tab pos="1687513" algn="l"/>
                <a:tab pos="2109788" algn="l"/>
                <a:tab pos="2532063" algn="l"/>
                <a:tab pos="2952750" algn="l"/>
                <a:tab pos="3375025" algn="l"/>
                <a:tab pos="3797300" algn="l"/>
                <a:tab pos="4219575" algn="l"/>
                <a:tab pos="4641850" algn="l"/>
                <a:tab pos="5064125" algn="l"/>
                <a:tab pos="5486400" algn="l"/>
                <a:tab pos="5907088" algn="l"/>
                <a:tab pos="6329363" algn="l"/>
                <a:tab pos="6751638" algn="l"/>
                <a:tab pos="7173913" algn="l"/>
                <a:tab pos="7596188" algn="l"/>
                <a:tab pos="8018463" algn="l"/>
                <a:tab pos="84407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20688" algn="l"/>
                <a:tab pos="842963" algn="l"/>
                <a:tab pos="1265238" algn="l"/>
                <a:tab pos="1687513" algn="l"/>
                <a:tab pos="2109788" algn="l"/>
                <a:tab pos="2532063" algn="l"/>
                <a:tab pos="2952750" algn="l"/>
                <a:tab pos="3375025" algn="l"/>
                <a:tab pos="3797300" algn="l"/>
                <a:tab pos="4219575" algn="l"/>
                <a:tab pos="4641850" algn="l"/>
                <a:tab pos="5064125" algn="l"/>
                <a:tab pos="5486400" algn="l"/>
                <a:tab pos="5907088" algn="l"/>
                <a:tab pos="6329363" algn="l"/>
                <a:tab pos="6751638" algn="l"/>
                <a:tab pos="7173913" algn="l"/>
                <a:tab pos="7596188" algn="l"/>
                <a:tab pos="8018463" algn="l"/>
                <a:tab pos="84407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DEB705D2-7D60-EE40-84C7-07938076B2B2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36</a:t>
            </a:fld>
            <a:endParaRPr lang="en-GB" sz="1300">
              <a:latin typeface="Times New Roman" charset="0"/>
            </a:endParaRPr>
          </a:p>
        </p:txBody>
      </p:sp>
      <p:sp>
        <p:nvSpPr>
          <p:cNvPr id="161796" name="Text Box 2"/>
          <p:cNvSpPr txBox="1">
            <a:spLocks noChangeArrowheads="1"/>
          </p:cNvSpPr>
          <p:nvPr/>
        </p:nvSpPr>
        <p:spPr bwMode="auto">
          <a:xfrm>
            <a:off x="973138" y="693738"/>
            <a:ext cx="49117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fr-FR" sz="4200"/>
          </a:p>
        </p:txBody>
      </p:sp>
      <p:sp>
        <p:nvSpPr>
          <p:cNvPr id="161797" name="Text Box 3"/>
          <p:cNvSpPr>
            <a:spLocks noChangeArrowheads="1"/>
          </p:cNvSpPr>
          <p:nvPr>
            <p:ph type="body"/>
          </p:nvPr>
        </p:nvSpPr>
        <p:spPr bwMode="auto">
          <a:xfrm>
            <a:off x="685800" y="4341813"/>
            <a:ext cx="5480050" cy="4110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>
              <a:latin typeface="Times New Roman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fld id="{D66AEA90-7813-844C-A586-B074BA7F8CA2}" type="slidenum">
              <a:rPr lang="en-GB" sz="1200"/>
              <a:pPr eaLnBrk="1" hangingPunct="1"/>
              <a:t>4</a:t>
            </a:fld>
            <a:endParaRPr lang="en-GB" sz="1200"/>
          </a:p>
        </p:txBody>
      </p:sp>
      <p:sp>
        <p:nvSpPr>
          <p:cNvPr id="96259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9C7B84C5-C539-2941-B4B2-1235ED6C1249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4</a:t>
            </a:fld>
            <a:endParaRPr lang="en-GB" sz="1300">
              <a:latin typeface="Times New Roman" charset="0"/>
            </a:endParaRPr>
          </a:p>
        </p:txBody>
      </p:sp>
      <p:sp>
        <p:nvSpPr>
          <p:cNvPr id="9626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fr-FR" sz="4200"/>
          </a:p>
        </p:txBody>
      </p:sp>
      <p:sp>
        <p:nvSpPr>
          <p:cNvPr id="96261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80050" cy="4110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0BB83691-FFF9-4F4D-B78C-BD0B67738906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5</a:t>
            </a:fld>
            <a:endParaRPr lang="en-GB" sz="1300">
              <a:latin typeface="Times New Roman" charset="0"/>
            </a:endParaRPr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7380812A-6EA2-BC4E-BC76-5229F663FF18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5</a:t>
            </a:fld>
            <a:endParaRPr lang="en-GB" sz="1300">
              <a:latin typeface="Times New Roman" charset="0"/>
            </a:endParaRPr>
          </a:p>
        </p:txBody>
      </p:sp>
      <p:sp>
        <p:nvSpPr>
          <p:cNvPr id="9114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algn="l" defTabSz="410255" eaLnBrk="1">
              <a:lnSpc>
                <a:spcPct val="70000"/>
              </a:lnSpc>
              <a:buClr>
                <a:srgbClr val="000000"/>
              </a:buClr>
              <a:buSzPct val="45000"/>
              <a:defRPr/>
            </a:pPr>
            <a:endParaRPr lang="en-US" smtClean="0">
              <a:solidFill>
                <a:prstClr val="white"/>
              </a:solidFill>
              <a:cs typeface="+mn-cs"/>
              <a:sym typeface="Helvetica Neue Light"/>
            </a:endParaRPr>
          </a:p>
        </p:txBody>
      </p:sp>
      <p:sp>
        <p:nvSpPr>
          <p:cNvPr id="98309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80050" cy="4110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4B8CEB0C-D3FD-5541-853C-936B9C5E26EB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6</a:t>
            </a:fld>
            <a:endParaRPr lang="en-GB" sz="1300">
              <a:latin typeface="Times New Roman" charset="0"/>
            </a:endParaRPr>
          </a:p>
        </p:txBody>
      </p:sp>
      <p:sp>
        <p:nvSpPr>
          <p:cNvPr id="100355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F3163875-6D13-384E-8534-83934ECBDC18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6</a:t>
            </a:fld>
            <a:endParaRPr lang="en-GB" sz="1300">
              <a:latin typeface="Times New Roman" charset="0"/>
            </a:endParaRPr>
          </a:p>
        </p:txBody>
      </p:sp>
      <p:sp>
        <p:nvSpPr>
          <p:cNvPr id="9114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algn="l" defTabSz="410255" eaLnBrk="1">
              <a:lnSpc>
                <a:spcPct val="70000"/>
              </a:lnSpc>
              <a:buClr>
                <a:srgbClr val="000000"/>
              </a:buClr>
              <a:buSzPct val="45000"/>
              <a:defRPr/>
            </a:pPr>
            <a:endParaRPr lang="en-US" smtClean="0">
              <a:solidFill>
                <a:prstClr val="white"/>
              </a:solidFill>
              <a:cs typeface="+mn-cs"/>
              <a:sym typeface="Helvetica Neue Light"/>
            </a:endParaRPr>
          </a:p>
        </p:txBody>
      </p:sp>
      <p:sp>
        <p:nvSpPr>
          <p:cNvPr id="100357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80050" cy="4110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674CF33E-DFB9-D540-AE88-0BCFF1EB22A3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7</a:t>
            </a:fld>
            <a:endParaRPr lang="en-GB" sz="1300">
              <a:latin typeface="Times New Roman" charset="0"/>
            </a:endParaRPr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E934A5EB-5C32-4646-82E1-64F51A222669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7</a:t>
            </a:fld>
            <a:endParaRPr lang="en-GB" sz="1300">
              <a:latin typeface="Times New Roman" charset="0"/>
            </a:endParaRPr>
          </a:p>
        </p:txBody>
      </p:sp>
      <p:sp>
        <p:nvSpPr>
          <p:cNvPr id="9114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algn="l" defTabSz="410255" eaLnBrk="1">
              <a:lnSpc>
                <a:spcPct val="70000"/>
              </a:lnSpc>
              <a:buClr>
                <a:srgbClr val="000000"/>
              </a:buClr>
              <a:buSzPct val="45000"/>
              <a:defRPr/>
            </a:pPr>
            <a:endParaRPr lang="en-US" smtClean="0">
              <a:solidFill>
                <a:prstClr val="white"/>
              </a:solidFill>
              <a:cs typeface="+mn-cs"/>
              <a:sym typeface="Helvetica Neue Light"/>
            </a:endParaRPr>
          </a:p>
        </p:txBody>
      </p:sp>
      <p:sp>
        <p:nvSpPr>
          <p:cNvPr id="102405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80050" cy="4110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CAC92DB0-D6ED-4544-9B12-688C9311124A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8</a:t>
            </a:fld>
            <a:endParaRPr lang="en-GB" sz="1300">
              <a:latin typeface="Times New Roman" charset="0"/>
            </a:endParaRPr>
          </a:p>
        </p:txBody>
      </p:sp>
      <p:sp>
        <p:nvSpPr>
          <p:cNvPr id="104451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3E948508-B7FC-8340-999F-8A69BC52C0C2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8</a:t>
            </a:fld>
            <a:endParaRPr lang="en-GB" sz="1300">
              <a:latin typeface="Times New Roman" charset="0"/>
            </a:endParaRPr>
          </a:p>
        </p:txBody>
      </p:sp>
      <p:sp>
        <p:nvSpPr>
          <p:cNvPr id="9114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algn="l" defTabSz="410255" eaLnBrk="1">
              <a:lnSpc>
                <a:spcPct val="70000"/>
              </a:lnSpc>
              <a:buClr>
                <a:srgbClr val="000000"/>
              </a:buClr>
              <a:buSzPct val="45000"/>
              <a:defRPr/>
            </a:pPr>
            <a:endParaRPr lang="en-US" smtClean="0">
              <a:solidFill>
                <a:prstClr val="white"/>
              </a:solidFill>
              <a:cs typeface="+mn-cs"/>
              <a:sym typeface="Helvetica Neue Light"/>
            </a:endParaRPr>
          </a:p>
        </p:txBody>
      </p:sp>
      <p:sp>
        <p:nvSpPr>
          <p:cNvPr id="104453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80050" cy="4110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2C9197F7-E0F7-714A-9760-D7CD4231C0F8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9</a:t>
            </a:fld>
            <a:endParaRPr lang="en-GB" sz="1300">
              <a:latin typeface="Times New Roman" charset="0"/>
            </a:endParaRPr>
          </a:p>
        </p:txBody>
      </p:sp>
      <p:sp>
        <p:nvSpPr>
          <p:cNvPr id="106499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957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>
              <a:lnSpc>
                <a:spcPct val="98000"/>
              </a:lnSpc>
              <a:buClr>
                <a:srgbClr val="000000"/>
              </a:buClr>
              <a:buSzPct val="45000"/>
            </a:pPr>
            <a:fld id="{33418DB3-7C4B-9748-BA67-680DD1B6C74E}" type="slidenum">
              <a:rPr lang="en-GB" sz="1300">
                <a:latin typeface="Times New Roman" charset="0"/>
              </a:rPr>
              <a:pPr algn="r" eaLnBrk="1">
                <a:lnSpc>
                  <a:spcPct val="98000"/>
                </a:lnSpc>
                <a:buClr>
                  <a:srgbClr val="000000"/>
                </a:buClr>
                <a:buSzPct val="45000"/>
              </a:pPr>
              <a:t>9</a:t>
            </a:fld>
            <a:endParaRPr lang="en-GB" sz="1300">
              <a:latin typeface="Times New Roman" charset="0"/>
            </a:endParaRPr>
          </a:p>
        </p:txBody>
      </p:sp>
      <p:sp>
        <p:nvSpPr>
          <p:cNvPr id="9114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algn="l" defTabSz="410255" eaLnBrk="1">
              <a:lnSpc>
                <a:spcPct val="70000"/>
              </a:lnSpc>
              <a:buClr>
                <a:srgbClr val="000000"/>
              </a:buClr>
              <a:buSzPct val="45000"/>
              <a:defRPr/>
            </a:pPr>
            <a:endParaRPr lang="en-US" smtClean="0">
              <a:solidFill>
                <a:prstClr val="white"/>
              </a:solidFill>
              <a:cs typeface="+mn-cs"/>
              <a:sym typeface="Helvetica Neue Light"/>
            </a:endParaRPr>
          </a:p>
        </p:txBody>
      </p:sp>
      <p:sp>
        <p:nvSpPr>
          <p:cNvPr id="106501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80050" cy="4110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470" y="2130862"/>
            <a:ext cx="8421067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153" y="3886662"/>
            <a:ext cx="6933716" cy="1752451"/>
          </a:xfrm>
          <a:prstGeom prst="rect">
            <a:avLst/>
          </a:prstGeom>
        </p:spPr>
        <p:txBody>
          <a:bodyPr lIns="67262" tIns="33631" rIns="67262" bIns="33631"/>
          <a:lstStyle>
            <a:lvl1pPr marL="0" indent="0" algn="ctr">
              <a:buNone/>
              <a:defRPr/>
            </a:lvl1pPr>
            <a:lvl2pPr marL="336310" indent="0" algn="ctr">
              <a:buNone/>
              <a:defRPr/>
            </a:lvl2pPr>
            <a:lvl3pPr marL="672620" indent="0" algn="ctr">
              <a:buNone/>
              <a:defRPr/>
            </a:lvl3pPr>
            <a:lvl4pPr marL="1008929" indent="0" algn="ctr">
              <a:buNone/>
              <a:defRPr/>
            </a:lvl4pPr>
            <a:lvl5pPr marL="1345242" indent="0" algn="ctr">
              <a:buNone/>
              <a:defRPr/>
            </a:lvl5pPr>
            <a:lvl6pPr marL="1681550" indent="0" algn="ctr">
              <a:buNone/>
              <a:defRPr/>
            </a:lvl6pPr>
            <a:lvl7pPr marL="2017858" indent="0" algn="ctr">
              <a:buNone/>
              <a:defRPr/>
            </a:lvl7pPr>
            <a:lvl8pPr marL="2354169" indent="0" algn="ctr">
              <a:buNone/>
              <a:defRPr/>
            </a:lvl8pPr>
            <a:lvl9pPr marL="269047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940347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792" y="1600648"/>
            <a:ext cx="8914433" cy="4525119"/>
          </a:xfrm>
          <a:prstGeom prst="rect">
            <a:avLst/>
          </a:prstGeom>
        </p:spPr>
        <p:txBody>
          <a:bodyPr vert="eaVert" lIns="67262" tIns="33631" rIns="67262" bIns="3363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743658"/>
      </p:ext>
    </p:extLst>
  </p:cSld>
  <p:clrMapOvr>
    <a:masterClrMapping/>
  </p:clrMapOvr>
  <p:transition xmlns:p14="http://schemas.microsoft.com/office/powerpoint/2010/main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ADB7D442-980A-7047-BF6E-148225CF05D1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22" y="275069"/>
            <a:ext cx="8915401" cy="11420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18" y="1535201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746" indent="0">
              <a:buNone/>
              <a:defRPr sz="1800" b="1"/>
            </a:lvl2pPr>
            <a:lvl3pPr marL="817495" indent="0">
              <a:buNone/>
              <a:defRPr sz="1600" b="1"/>
            </a:lvl3pPr>
            <a:lvl4pPr marL="1226236" indent="0">
              <a:buNone/>
              <a:defRPr sz="1400" b="1"/>
            </a:lvl4pPr>
            <a:lvl5pPr marL="1634985" indent="0">
              <a:buNone/>
              <a:defRPr sz="1400" b="1"/>
            </a:lvl5pPr>
            <a:lvl6pPr marL="2043728" indent="0">
              <a:buNone/>
              <a:defRPr sz="1400" b="1"/>
            </a:lvl6pPr>
            <a:lvl7pPr marL="2452472" indent="0">
              <a:buNone/>
              <a:defRPr sz="1400" b="1"/>
            </a:lvl7pPr>
            <a:lvl8pPr marL="2861215" indent="0">
              <a:buNone/>
              <a:defRPr sz="1400" b="1"/>
            </a:lvl8pPr>
            <a:lvl9pPr marL="3269964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18" y="2174628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5" y="1535201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746" indent="0">
              <a:buNone/>
              <a:defRPr sz="1800" b="1"/>
            </a:lvl2pPr>
            <a:lvl3pPr marL="817495" indent="0">
              <a:buNone/>
              <a:defRPr sz="1600" b="1"/>
            </a:lvl3pPr>
            <a:lvl4pPr marL="1226236" indent="0">
              <a:buNone/>
              <a:defRPr sz="1400" b="1"/>
            </a:lvl4pPr>
            <a:lvl5pPr marL="1634985" indent="0">
              <a:buNone/>
              <a:defRPr sz="1400" b="1"/>
            </a:lvl5pPr>
            <a:lvl6pPr marL="2043728" indent="0">
              <a:buNone/>
              <a:defRPr sz="1400" b="1"/>
            </a:lvl6pPr>
            <a:lvl7pPr marL="2452472" indent="0">
              <a:buNone/>
              <a:defRPr sz="1400" b="1"/>
            </a:lvl7pPr>
            <a:lvl8pPr marL="2861215" indent="0">
              <a:buNone/>
              <a:defRPr sz="1400" b="1"/>
            </a:lvl8pPr>
            <a:lvl9pPr marL="3269964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5" y="2174628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255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1F387D8C-24DD-0049-9643-829E0AB2757D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4495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41FABF3B-0AB3-DE41-B9BB-0E4BE9B0BBDD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70918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EDA74192-BC5F-DF4F-8E15-5791F7E7BE6D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45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42" y="273634"/>
            <a:ext cx="5537778" cy="585277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409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8746" indent="0">
              <a:buNone/>
              <a:defRPr sz="1100"/>
            </a:lvl2pPr>
            <a:lvl3pPr marL="817495" indent="0">
              <a:buNone/>
              <a:defRPr sz="900"/>
            </a:lvl3pPr>
            <a:lvl4pPr marL="1226236" indent="0">
              <a:buNone/>
              <a:defRPr sz="800"/>
            </a:lvl4pPr>
            <a:lvl5pPr marL="1634985" indent="0">
              <a:buNone/>
              <a:defRPr sz="800"/>
            </a:lvl5pPr>
            <a:lvl6pPr marL="2043728" indent="0">
              <a:buNone/>
              <a:defRPr sz="800"/>
            </a:lvl6pPr>
            <a:lvl7pPr marL="2452472" indent="0">
              <a:buNone/>
              <a:defRPr sz="800"/>
            </a:lvl7pPr>
            <a:lvl8pPr marL="2861215" indent="0">
              <a:buNone/>
              <a:defRPr sz="800"/>
            </a:lvl8pPr>
            <a:lvl9pPr marL="326996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316712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55A78EF6-88DD-EC4C-B49D-1EFC2B773241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6" y="4800038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6" y="612082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8746" indent="0">
              <a:buNone/>
              <a:defRPr sz="2500"/>
            </a:lvl2pPr>
            <a:lvl3pPr marL="817495" indent="0">
              <a:buNone/>
              <a:defRPr sz="2100"/>
            </a:lvl3pPr>
            <a:lvl4pPr marL="1226236" indent="0">
              <a:buNone/>
              <a:defRPr sz="1800"/>
            </a:lvl4pPr>
            <a:lvl5pPr marL="1634985" indent="0">
              <a:buNone/>
              <a:defRPr sz="1800"/>
            </a:lvl5pPr>
            <a:lvl6pPr marL="2043728" indent="0">
              <a:buNone/>
              <a:defRPr sz="1800"/>
            </a:lvl6pPr>
            <a:lvl7pPr marL="2452472" indent="0">
              <a:buNone/>
              <a:defRPr sz="1800"/>
            </a:lvl7pPr>
            <a:lvl8pPr marL="2861215" indent="0">
              <a:buNone/>
              <a:defRPr sz="1800"/>
            </a:lvl8pPr>
            <a:lvl9pPr marL="3269964" indent="0">
              <a:buNone/>
              <a:defRPr sz="18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6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8746" indent="0">
              <a:buNone/>
              <a:defRPr sz="1100"/>
            </a:lvl2pPr>
            <a:lvl3pPr marL="817495" indent="0">
              <a:buNone/>
              <a:defRPr sz="900"/>
            </a:lvl3pPr>
            <a:lvl4pPr marL="1226236" indent="0">
              <a:buNone/>
              <a:defRPr sz="800"/>
            </a:lvl4pPr>
            <a:lvl5pPr marL="1634985" indent="0">
              <a:buNone/>
              <a:defRPr sz="800"/>
            </a:lvl5pPr>
            <a:lvl6pPr marL="2043728" indent="0">
              <a:buNone/>
              <a:defRPr sz="800"/>
            </a:lvl6pPr>
            <a:lvl7pPr marL="2452472" indent="0">
              <a:buNone/>
              <a:defRPr sz="800"/>
            </a:lvl7pPr>
            <a:lvl8pPr marL="2861215" indent="0">
              <a:buNone/>
              <a:defRPr sz="800"/>
            </a:lvl8pPr>
            <a:lvl9pPr marL="326996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875979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FAA1716E-BBDE-E14F-8813-EC8F1967CDD2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351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B7E36C24-AC35-5144-A623-531296E5506D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8" y="273646"/>
            <a:ext cx="2226384" cy="58498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614" y="273646"/>
            <a:ext cx="6545287" cy="58498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8437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603" y="2129999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23" y="3885528"/>
            <a:ext cx="6934199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8712" indent="0" algn="ctr">
              <a:buNone/>
              <a:defRPr/>
            </a:lvl2pPr>
            <a:lvl3pPr marL="817425" indent="0" algn="ctr">
              <a:buNone/>
              <a:defRPr/>
            </a:lvl3pPr>
            <a:lvl4pPr marL="1226128" indent="0" algn="ctr">
              <a:buNone/>
              <a:defRPr/>
            </a:lvl4pPr>
            <a:lvl5pPr marL="1634843" indent="0" algn="ctr">
              <a:buNone/>
              <a:defRPr/>
            </a:lvl5pPr>
            <a:lvl6pPr marL="2043551" indent="0" algn="ctr">
              <a:buNone/>
              <a:defRPr/>
            </a:lvl6pPr>
            <a:lvl7pPr marL="2452261" indent="0" algn="ctr">
              <a:buNone/>
              <a:defRPr/>
            </a:lvl7pPr>
            <a:lvl8pPr marL="2860966" indent="0" algn="ctr">
              <a:buNone/>
              <a:defRPr/>
            </a:lvl8pPr>
            <a:lvl9pPr marL="326968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8184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D4A8F228-5D7E-4043-8D39-08E2F154E1DB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1478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8" y="4406882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8" y="2906227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8712" indent="0">
              <a:buNone/>
              <a:defRPr sz="1600"/>
            </a:lvl2pPr>
            <a:lvl3pPr marL="817425" indent="0">
              <a:buNone/>
              <a:defRPr sz="1400"/>
            </a:lvl3pPr>
            <a:lvl4pPr marL="1226128" indent="0">
              <a:buNone/>
              <a:defRPr sz="1300"/>
            </a:lvl4pPr>
            <a:lvl5pPr marL="1634843" indent="0">
              <a:buNone/>
              <a:defRPr sz="1300"/>
            </a:lvl5pPr>
            <a:lvl6pPr marL="2043551" indent="0">
              <a:buNone/>
              <a:defRPr sz="1300"/>
            </a:lvl6pPr>
            <a:lvl7pPr marL="2452261" indent="0">
              <a:buNone/>
              <a:defRPr sz="1300"/>
            </a:lvl7pPr>
            <a:lvl8pPr marL="2860966" indent="0">
              <a:buNone/>
              <a:defRPr sz="1300"/>
            </a:lvl8pPr>
            <a:lvl9pPr marL="326968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451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841" y="232172"/>
            <a:ext cx="2258839" cy="58935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5327" y="232172"/>
            <a:ext cx="6660431" cy="5893594"/>
          </a:xfrm>
          <a:prstGeom prst="rect">
            <a:avLst/>
          </a:prstGeom>
        </p:spPr>
        <p:txBody>
          <a:bodyPr vert="eaVert" lIns="67262" tIns="33631" rIns="67262" bIns="3363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285884"/>
      </p:ext>
    </p:extLst>
  </p:cSld>
  <p:clrMapOvr>
    <a:masterClrMapping/>
  </p:clrMapOvr>
  <p:transition xmlns:p14="http://schemas.microsoft.com/office/powerpoint/2010/main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A7C025E9-1265-6848-A732-B21915AC8A4C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600" y="1604342"/>
            <a:ext cx="4385131" cy="451919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15" y="1604342"/>
            <a:ext cx="4386539" cy="451919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637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41DA9BC7-5D20-8546-965A-E7627841B28D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1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4" y="1598932"/>
            <a:ext cx="8904682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42489"/>
      </p:ext>
    </p:extLst>
  </p:cSld>
  <p:clrMapOvr>
    <a:masterClrMapping/>
  </p:clrMapOvr>
  <p:transition xmlns:p14="http://schemas.microsoft.com/office/powerpoint/2010/main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1AC3C557-431F-D044-A828-E0BBFCDD5D90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00" y="1604332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7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72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5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36373"/>
      </p:ext>
    </p:extLst>
  </p:cSld>
  <p:clrMapOvr>
    <a:masterClrMapping/>
  </p:clrMapOvr>
  <p:transition xmlns:p14="http://schemas.microsoft.com/office/powerpoint/2010/main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BC5A2683-4C09-2F4E-B7D0-2F7E71230A81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4" y="1598932"/>
            <a:ext cx="8904682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7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72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93585"/>
      </p:ext>
    </p:extLst>
  </p:cSld>
  <p:clrMapOvr>
    <a:masterClrMapping/>
  </p:clrMapOvr>
  <p:transition xmlns:p14="http://schemas.microsoft.com/office/powerpoint/2010/main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CB55AF7C-F09D-784D-89A7-A9402B1E6F53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00" y="1604332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5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1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422328"/>
      </p:ext>
    </p:extLst>
  </p:cSld>
  <p:clrMapOvr>
    <a:masterClrMapping/>
  </p:clrMapOvr>
  <p:transition xmlns:p14="http://schemas.microsoft.com/office/powerpoint/2010/main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90348DBA-0815-4C46-8EFA-0A23846751D1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72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5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00" y="1604349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64662"/>
      </p:ext>
    </p:extLst>
  </p:cSld>
  <p:clrMapOvr>
    <a:masterClrMapping/>
  </p:clrMapOvr>
  <p:transition xmlns:p14="http://schemas.microsoft.com/office/powerpoint/2010/main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63C5222F-5DA5-9F46-8855-D8AFFD66F54A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00" y="1604332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7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5" y="1598934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9065"/>
      </p:ext>
    </p:extLst>
  </p:cSld>
  <p:clrMapOvr>
    <a:masterClrMapping/>
  </p:clrMapOvr>
  <p:transition xmlns:p14="http://schemas.microsoft.com/office/powerpoint/2010/main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8155F03E-8646-DB40-9E02-B4EDC32BFDEE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22" y="275069"/>
            <a:ext cx="8915401" cy="11420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23" y="1535201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712" indent="0">
              <a:buNone/>
              <a:defRPr sz="1800" b="1"/>
            </a:lvl2pPr>
            <a:lvl3pPr marL="817425" indent="0">
              <a:buNone/>
              <a:defRPr sz="1600" b="1"/>
            </a:lvl3pPr>
            <a:lvl4pPr marL="1226128" indent="0">
              <a:buNone/>
              <a:defRPr sz="1400" b="1"/>
            </a:lvl4pPr>
            <a:lvl5pPr marL="1634843" indent="0">
              <a:buNone/>
              <a:defRPr sz="1400" b="1"/>
            </a:lvl5pPr>
            <a:lvl6pPr marL="2043551" indent="0">
              <a:buNone/>
              <a:defRPr sz="1400" b="1"/>
            </a:lvl6pPr>
            <a:lvl7pPr marL="2452261" indent="0">
              <a:buNone/>
              <a:defRPr sz="1400" b="1"/>
            </a:lvl7pPr>
            <a:lvl8pPr marL="2860966" indent="0">
              <a:buNone/>
              <a:defRPr sz="1400" b="1"/>
            </a:lvl8pPr>
            <a:lvl9pPr marL="326968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23" y="2174628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5" y="1535201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712" indent="0">
              <a:buNone/>
              <a:defRPr sz="1800" b="1"/>
            </a:lvl2pPr>
            <a:lvl3pPr marL="817425" indent="0">
              <a:buNone/>
              <a:defRPr sz="1600" b="1"/>
            </a:lvl3pPr>
            <a:lvl4pPr marL="1226128" indent="0">
              <a:buNone/>
              <a:defRPr sz="1400" b="1"/>
            </a:lvl4pPr>
            <a:lvl5pPr marL="1634843" indent="0">
              <a:buNone/>
              <a:defRPr sz="1400" b="1"/>
            </a:lvl5pPr>
            <a:lvl6pPr marL="2043551" indent="0">
              <a:buNone/>
              <a:defRPr sz="1400" b="1"/>
            </a:lvl6pPr>
            <a:lvl7pPr marL="2452261" indent="0">
              <a:buNone/>
              <a:defRPr sz="1400" b="1"/>
            </a:lvl7pPr>
            <a:lvl8pPr marL="2860966" indent="0">
              <a:buNone/>
              <a:defRPr sz="1400" b="1"/>
            </a:lvl8pPr>
            <a:lvl9pPr marL="326968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5" y="2174628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8450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DAA66B7C-D881-BC4A-AA54-32D78113E9F2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279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EAAEC828-8F93-A44A-82B0-9540978C7DA8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512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470" y="2130862"/>
            <a:ext cx="8421067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153" y="3886662"/>
            <a:ext cx="6933716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36310" indent="0" algn="ctr">
              <a:buNone/>
              <a:defRPr/>
            </a:lvl2pPr>
            <a:lvl3pPr marL="672620" indent="0" algn="ctr">
              <a:buNone/>
              <a:defRPr/>
            </a:lvl3pPr>
            <a:lvl4pPr marL="1008929" indent="0" algn="ctr">
              <a:buNone/>
              <a:defRPr/>
            </a:lvl4pPr>
            <a:lvl5pPr marL="1345242" indent="0" algn="ctr">
              <a:buNone/>
              <a:defRPr/>
            </a:lvl5pPr>
            <a:lvl6pPr marL="1681550" indent="0" algn="ctr">
              <a:buNone/>
              <a:defRPr/>
            </a:lvl6pPr>
            <a:lvl7pPr marL="2017858" indent="0" algn="ctr">
              <a:buNone/>
              <a:defRPr/>
            </a:lvl7pPr>
            <a:lvl8pPr marL="2354169" indent="0" algn="ctr">
              <a:buNone/>
              <a:defRPr/>
            </a:lvl8pPr>
            <a:lvl9pPr marL="269047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635984"/>
      </p:ext>
    </p:extLst>
  </p:cSld>
  <p:clrMapOvr>
    <a:masterClrMapping/>
  </p:clrMapOvr>
  <p:transition xmlns:p14="http://schemas.microsoft.com/office/powerpoint/2010/main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3829C28A-452C-3149-8926-8CFE34547F11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45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42" y="273634"/>
            <a:ext cx="5537778" cy="585277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410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8712" indent="0">
              <a:buNone/>
              <a:defRPr sz="1100"/>
            </a:lvl2pPr>
            <a:lvl3pPr marL="817425" indent="0">
              <a:buNone/>
              <a:defRPr sz="900"/>
            </a:lvl3pPr>
            <a:lvl4pPr marL="1226128" indent="0">
              <a:buNone/>
              <a:defRPr sz="800"/>
            </a:lvl4pPr>
            <a:lvl5pPr marL="1634843" indent="0">
              <a:buNone/>
              <a:defRPr sz="800"/>
            </a:lvl5pPr>
            <a:lvl6pPr marL="2043551" indent="0">
              <a:buNone/>
              <a:defRPr sz="800"/>
            </a:lvl6pPr>
            <a:lvl7pPr marL="2452261" indent="0">
              <a:buNone/>
              <a:defRPr sz="800"/>
            </a:lvl7pPr>
            <a:lvl8pPr marL="2860966" indent="0">
              <a:buNone/>
              <a:defRPr sz="800"/>
            </a:lvl8pPr>
            <a:lvl9pPr marL="32696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450601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3D1524C3-9217-3343-BC81-A2ABD07C2071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6" y="4800038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6" y="612082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8712" indent="0">
              <a:buNone/>
              <a:defRPr sz="2500"/>
            </a:lvl2pPr>
            <a:lvl3pPr marL="817425" indent="0">
              <a:buNone/>
              <a:defRPr sz="2100"/>
            </a:lvl3pPr>
            <a:lvl4pPr marL="1226128" indent="0">
              <a:buNone/>
              <a:defRPr sz="1800"/>
            </a:lvl4pPr>
            <a:lvl5pPr marL="1634843" indent="0">
              <a:buNone/>
              <a:defRPr sz="1800"/>
            </a:lvl5pPr>
            <a:lvl6pPr marL="2043551" indent="0">
              <a:buNone/>
              <a:defRPr sz="1800"/>
            </a:lvl6pPr>
            <a:lvl7pPr marL="2452261" indent="0">
              <a:buNone/>
              <a:defRPr sz="1800"/>
            </a:lvl7pPr>
            <a:lvl8pPr marL="2860966" indent="0">
              <a:buNone/>
              <a:defRPr sz="1800"/>
            </a:lvl8pPr>
            <a:lvl9pPr marL="3269680" indent="0">
              <a:buNone/>
              <a:defRPr sz="18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6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8712" indent="0">
              <a:buNone/>
              <a:defRPr sz="1100"/>
            </a:lvl2pPr>
            <a:lvl3pPr marL="817425" indent="0">
              <a:buNone/>
              <a:defRPr sz="900"/>
            </a:lvl3pPr>
            <a:lvl4pPr marL="1226128" indent="0">
              <a:buNone/>
              <a:defRPr sz="800"/>
            </a:lvl4pPr>
            <a:lvl5pPr marL="1634843" indent="0">
              <a:buNone/>
              <a:defRPr sz="800"/>
            </a:lvl5pPr>
            <a:lvl6pPr marL="2043551" indent="0">
              <a:buNone/>
              <a:defRPr sz="800"/>
            </a:lvl6pPr>
            <a:lvl7pPr marL="2452261" indent="0">
              <a:buNone/>
              <a:defRPr sz="800"/>
            </a:lvl7pPr>
            <a:lvl8pPr marL="2860966" indent="0">
              <a:buNone/>
              <a:defRPr sz="800"/>
            </a:lvl8pPr>
            <a:lvl9pPr marL="32696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837560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F92F748B-CEB8-DF48-A9D7-0BA4EEDAF7AA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3215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6200" algn="l"/>
                <a:tab pos="4441825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3988" algn="l"/>
                <a:tab pos="8329613" algn="l"/>
                <a:tab pos="8885238" algn="l"/>
                <a:tab pos="9440863" algn="l"/>
                <a:tab pos="9996488" algn="l"/>
                <a:tab pos="10552113" algn="l"/>
                <a:tab pos="11106150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CCA520C2-12B8-2143-BC4F-56856943FAED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8" y="273646"/>
            <a:ext cx="2226384" cy="58498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615" y="273646"/>
            <a:ext cx="6545287" cy="58498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0904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603" y="2129996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17" y="3885528"/>
            <a:ext cx="6934199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8816" indent="0" algn="ctr">
              <a:buNone/>
              <a:defRPr/>
            </a:lvl2pPr>
            <a:lvl3pPr marL="817638" indent="0" algn="ctr">
              <a:buNone/>
              <a:defRPr/>
            </a:lvl3pPr>
            <a:lvl4pPr marL="1226448" indent="0" algn="ctr">
              <a:buNone/>
              <a:defRPr/>
            </a:lvl4pPr>
            <a:lvl5pPr marL="1635268" indent="0" algn="ctr">
              <a:buNone/>
              <a:defRPr/>
            </a:lvl5pPr>
            <a:lvl6pPr marL="2044082" indent="0" algn="ctr">
              <a:buNone/>
              <a:defRPr/>
            </a:lvl6pPr>
            <a:lvl7pPr marL="2452896" indent="0" algn="ctr">
              <a:buNone/>
              <a:defRPr/>
            </a:lvl7pPr>
            <a:lvl8pPr marL="2861713" indent="0" algn="ctr">
              <a:buNone/>
              <a:defRPr/>
            </a:lvl8pPr>
            <a:lvl9pPr marL="327053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7109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203A32DA-3474-9840-9752-899E9A578699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055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8" y="4406879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8" y="2906227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8816" indent="0">
              <a:buNone/>
              <a:defRPr sz="1600"/>
            </a:lvl2pPr>
            <a:lvl3pPr marL="817638" indent="0">
              <a:buNone/>
              <a:defRPr sz="1400"/>
            </a:lvl3pPr>
            <a:lvl4pPr marL="1226448" indent="0">
              <a:buNone/>
              <a:defRPr sz="1300"/>
            </a:lvl4pPr>
            <a:lvl5pPr marL="1635268" indent="0">
              <a:buNone/>
              <a:defRPr sz="1300"/>
            </a:lvl5pPr>
            <a:lvl6pPr marL="2044082" indent="0">
              <a:buNone/>
              <a:defRPr sz="1300"/>
            </a:lvl6pPr>
            <a:lvl7pPr marL="2452896" indent="0">
              <a:buNone/>
              <a:defRPr sz="1300"/>
            </a:lvl7pPr>
            <a:lvl8pPr marL="2861713" indent="0">
              <a:buNone/>
              <a:defRPr sz="1300"/>
            </a:lvl8pPr>
            <a:lvl9pPr marL="3270531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155981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843B3E30-AEB5-6B4B-BEFE-74D686E379E6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600" y="1604340"/>
            <a:ext cx="4385131" cy="451919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13" y="1604340"/>
            <a:ext cx="4386539" cy="451919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3884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31A4ED23-E8A3-2A49-A118-5230585B3B7D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1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1" y="1598932"/>
            <a:ext cx="8904682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4086"/>
      </p:ext>
    </p:extLst>
  </p:cSld>
  <p:clrMapOvr>
    <a:masterClrMapping/>
  </p:clrMapOvr>
  <p:transition xmlns:p14="http://schemas.microsoft.com/office/powerpoint/2010/main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4FD4B838-8457-D240-B538-F39C2AAA8509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00" y="1604332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7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72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5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817898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459147"/>
      </p:ext>
    </p:extLst>
  </p:cSld>
  <p:clrMapOvr>
    <a:masterClrMapping/>
  </p:clrMapOvr>
  <p:transition xmlns:p14="http://schemas.microsoft.com/office/powerpoint/2010/main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593DABAE-7040-CF47-B71F-8FAC8B52D976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1" y="1598932"/>
            <a:ext cx="8904682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7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72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76439"/>
      </p:ext>
    </p:extLst>
  </p:cSld>
  <p:clrMapOvr>
    <a:masterClrMapping/>
  </p:clrMapOvr>
  <p:transition xmlns:p14="http://schemas.microsoft.com/office/powerpoint/2010/main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53A79E0D-9041-7042-A199-6B3FA472E284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00" y="1604332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5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1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38100"/>
      </p:ext>
    </p:extLst>
  </p:cSld>
  <p:clrMapOvr>
    <a:masterClrMapping/>
  </p:clrMapOvr>
  <p:transition xmlns:p14="http://schemas.microsoft.com/office/powerpoint/2010/main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49E753DC-5FB5-0F46-8669-68E43E5D4DD3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72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5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00" y="1604346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00260"/>
      </p:ext>
    </p:extLst>
  </p:cSld>
  <p:clrMapOvr>
    <a:masterClrMapping/>
  </p:clrMapOvr>
  <p:transition xmlns:p14="http://schemas.microsoft.com/office/powerpoint/2010/main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88E39A5E-487B-C14D-BA37-E227691204B5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00" y="1604332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7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5" y="1598934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57350"/>
      </p:ext>
    </p:extLst>
  </p:cSld>
  <p:clrMapOvr>
    <a:masterClrMapping/>
  </p:clrMapOvr>
  <p:transition xmlns:p14="http://schemas.microsoft.com/office/powerpoint/2010/main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40896A62-CFA0-0C4B-B8E0-61543DF18FE7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16" y="275069"/>
            <a:ext cx="8915401" cy="11420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16" y="1535201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816" indent="0">
              <a:buNone/>
              <a:defRPr sz="1800" b="1"/>
            </a:lvl2pPr>
            <a:lvl3pPr marL="817638" indent="0">
              <a:buNone/>
              <a:defRPr sz="1600" b="1"/>
            </a:lvl3pPr>
            <a:lvl4pPr marL="1226448" indent="0">
              <a:buNone/>
              <a:defRPr sz="1400" b="1"/>
            </a:lvl4pPr>
            <a:lvl5pPr marL="1635268" indent="0">
              <a:buNone/>
              <a:defRPr sz="1400" b="1"/>
            </a:lvl5pPr>
            <a:lvl6pPr marL="2044082" indent="0">
              <a:buNone/>
              <a:defRPr sz="1400" b="1"/>
            </a:lvl6pPr>
            <a:lvl7pPr marL="2452896" indent="0">
              <a:buNone/>
              <a:defRPr sz="1400" b="1"/>
            </a:lvl7pPr>
            <a:lvl8pPr marL="2861713" indent="0">
              <a:buNone/>
              <a:defRPr sz="1400" b="1"/>
            </a:lvl8pPr>
            <a:lvl9pPr marL="327053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16" y="2174628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5" y="1535201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816" indent="0">
              <a:buNone/>
              <a:defRPr sz="1800" b="1"/>
            </a:lvl2pPr>
            <a:lvl3pPr marL="817638" indent="0">
              <a:buNone/>
              <a:defRPr sz="1600" b="1"/>
            </a:lvl3pPr>
            <a:lvl4pPr marL="1226448" indent="0">
              <a:buNone/>
              <a:defRPr sz="1400" b="1"/>
            </a:lvl4pPr>
            <a:lvl5pPr marL="1635268" indent="0">
              <a:buNone/>
              <a:defRPr sz="1400" b="1"/>
            </a:lvl5pPr>
            <a:lvl6pPr marL="2044082" indent="0">
              <a:buNone/>
              <a:defRPr sz="1400" b="1"/>
            </a:lvl6pPr>
            <a:lvl7pPr marL="2452896" indent="0">
              <a:buNone/>
              <a:defRPr sz="1400" b="1"/>
            </a:lvl7pPr>
            <a:lvl8pPr marL="2861713" indent="0">
              <a:buNone/>
              <a:defRPr sz="1400" b="1"/>
            </a:lvl8pPr>
            <a:lvl9pPr marL="327053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5" y="2174628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0599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B664C7FB-3DFB-2740-B472-5E59DA3E71D3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7728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11983240-C11B-1849-8CFA-2B0E11DCF24A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31075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5D551AD6-1496-5641-B204-5ACD6B5E9676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45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38" y="273634"/>
            <a:ext cx="5537778" cy="585277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407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8816" indent="0">
              <a:buNone/>
              <a:defRPr sz="1100"/>
            </a:lvl2pPr>
            <a:lvl3pPr marL="817638" indent="0">
              <a:buNone/>
              <a:defRPr sz="900"/>
            </a:lvl3pPr>
            <a:lvl4pPr marL="1226448" indent="0">
              <a:buNone/>
              <a:defRPr sz="800"/>
            </a:lvl4pPr>
            <a:lvl5pPr marL="1635268" indent="0">
              <a:buNone/>
              <a:defRPr sz="800"/>
            </a:lvl5pPr>
            <a:lvl6pPr marL="2044082" indent="0">
              <a:buNone/>
              <a:defRPr sz="800"/>
            </a:lvl6pPr>
            <a:lvl7pPr marL="2452896" indent="0">
              <a:buNone/>
              <a:defRPr sz="800"/>
            </a:lvl7pPr>
            <a:lvl8pPr marL="2861713" indent="0">
              <a:buNone/>
              <a:defRPr sz="800"/>
            </a:lvl8pPr>
            <a:lvl9pPr marL="327053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096563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4C31C92D-4D7F-D147-A76C-BC75617C973C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6" y="4800036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6" y="612077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8816" indent="0">
              <a:buNone/>
              <a:defRPr sz="2500"/>
            </a:lvl2pPr>
            <a:lvl3pPr marL="817638" indent="0">
              <a:buNone/>
              <a:defRPr sz="2100"/>
            </a:lvl3pPr>
            <a:lvl4pPr marL="1226448" indent="0">
              <a:buNone/>
              <a:defRPr sz="1800"/>
            </a:lvl4pPr>
            <a:lvl5pPr marL="1635268" indent="0">
              <a:buNone/>
              <a:defRPr sz="1800"/>
            </a:lvl5pPr>
            <a:lvl6pPr marL="2044082" indent="0">
              <a:buNone/>
              <a:defRPr sz="1800"/>
            </a:lvl6pPr>
            <a:lvl7pPr marL="2452896" indent="0">
              <a:buNone/>
              <a:defRPr sz="1800"/>
            </a:lvl7pPr>
            <a:lvl8pPr marL="2861713" indent="0">
              <a:buNone/>
              <a:defRPr sz="1800"/>
            </a:lvl8pPr>
            <a:lvl9pPr marL="3270531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6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8816" indent="0">
              <a:buNone/>
              <a:defRPr sz="1100"/>
            </a:lvl2pPr>
            <a:lvl3pPr marL="817638" indent="0">
              <a:buNone/>
              <a:defRPr sz="900"/>
            </a:lvl3pPr>
            <a:lvl4pPr marL="1226448" indent="0">
              <a:buNone/>
              <a:defRPr sz="800"/>
            </a:lvl4pPr>
            <a:lvl5pPr marL="1635268" indent="0">
              <a:buNone/>
              <a:defRPr sz="800"/>
            </a:lvl5pPr>
            <a:lvl6pPr marL="2044082" indent="0">
              <a:buNone/>
              <a:defRPr sz="800"/>
            </a:lvl6pPr>
            <a:lvl7pPr marL="2452896" indent="0">
              <a:buNone/>
              <a:defRPr sz="800"/>
            </a:lvl7pPr>
            <a:lvl8pPr marL="2861713" indent="0">
              <a:buNone/>
              <a:defRPr sz="800"/>
            </a:lvl8pPr>
            <a:lvl9pPr marL="327053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468610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816F1DA5-C35F-4A45-BA42-0BC7CF71928B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96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72" y="4406808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372" y="2906615"/>
            <a:ext cx="8419858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36310" indent="0">
              <a:buNone/>
              <a:defRPr sz="1300"/>
            </a:lvl2pPr>
            <a:lvl3pPr marL="672620" indent="0">
              <a:buNone/>
              <a:defRPr sz="1200"/>
            </a:lvl3pPr>
            <a:lvl4pPr marL="1008929" indent="0">
              <a:buNone/>
              <a:defRPr sz="1100"/>
            </a:lvl4pPr>
            <a:lvl5pPr marL="1345242" indent="0">
              <a:buNone/>
              <a:defRPr sz="1100"/>
            </a:lvl5pPr>
            <a:lvl6pPr marL="1681550" indent="0">
              <a:buNone/>
              <a:defRPr sz="1100"/>
            </a:lvl6pPr>
            <a:lvl7pPr marL="2017858" indent="0">
              <a:buNone/>
              <a:defRPr sz="1100"/>
            </a:lvl7pPr>
            <a:lvl8pPr marL="2354169" indent="0">
              <a:buNone/>
              <a:defRPr sz="1100"/>
            </a:lvl8pPr>
            <a:lvl9pPr marL="2690479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6291702"/>
      </p:ext>
    </p:extLst>
  </p:cSld>
  <p:clrMapOvr>
    <a:masterClrMapping/>
  </p:clrMapOvr>
  <p:transition xmlns:p14="http://schemas.microsoft.com/office/powerpoint/2010/main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9EB85033-559E-4643-B7B6-E15B5F7B0499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8" y="273640"/>
            <a:ext cx="2226384" cy="58498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612" y="273640"/>
            <a:ext cx="6545287" cy="58498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946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603" y="2129994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16" y="3885528"/>
            <a:ext cx="6934199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8851" indent="0" algn="ctr">
              <a:buNone/>
              <a:defRPr/>
            </a:lvl2pPr>
            <a:lvl3pPr marL="817708" indent="0" algn="ctr">
              <a:buNone/>
              <a:defRPr/>
            </a:lvl3pPr>
            <a:lvl4pPr marL="1226555" indent="0" algn="ctr">
              <a:buNone/>
              <a:defRPr/>
            </a:lvl4pPr>
            <a:lvl5pPr marL="1635408" indent="0" algn="ctr">
              <a:buNone/>
              <a:defRPr/>
            </a:lvl5pPr>
            <a:lvl6pPr marL="2044260" indent="0" algn="ctr">
              <a:buNone/>
              <a:defRPr/>
            </a:lvl6pPr>
            <a:lvl7pPr marL="2453110" indent="0" algn="ctr">
              <a:buNone/>
              <a:defRPr/>
            </a:lvl7pPr>
            <a:lvl8pPr marL="2861962" indent="0" algn="ctr">
              <a:buNone/>
              <a:defRPr/>
            </a:lvl8pPr>
            <a:lvl9pPr marL="327081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8480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A8E72FB4-2B49-434D-B5FD-F7C24374C932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4384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8" y="4406878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8" y="2906227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8851" indent="0">
              <a:buNone/>
              <a:defRPr sz="1600"/>
            </a:lvl2pPr>
            <a:lvl3pPr marL="817708" indent="0">
              <a:buNone/>
              <a:defRPr sz="1400"/>
            </a:lvl3pPr>
            <a:lvl4pPr marL="1226555" indent="0">
              <a:buNone/>
              <a:defRPr sz="1300"/>
            </a:lvl4pPr>
            <a:lvl5pPr marL="1635408" indent="0">
              <a:buNone/>
              <a:defRPr sz="1300"/>
            </a:lvl5pPr>
            <a:lvl6pPr marL="2044260" indent="0">
              <a:buNone/>
              <a:defRPr sz="1300"/>
            </a:lvl6pPr>
            <a:lvl7pPr marL="2453110" indent="0">
              <a:buNone/>
              <a:defRPr sz="1300"/>
            </a:lvl7pPr>
            <a:lvl8pPr marL="2861962" indent="0">
              <a:buNone/>
              <a:defRPr sz="1300"/>
            </a:lvl8pPr>
            <a:lvl9pPr marL="327081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277154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9357C15E-242D-ED45-9DB3-6C9DE60CE305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600" y="1604340"/>
            <a:ext cx="4385131" cy="451919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13" y="1604340"/>
            <a:ext cx="4386539" cy="451919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90580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6438" y="6400800"/>
            <a:ext cx="3449637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DE0B463C-C7DB-1D41-885F-01529B0D5327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1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0" y="1598932"/>
            <a:ext cx="8904682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91755"/>
      </p:ext>
    </p:extLst>
  </p:cSld>
  <p:clrMapOvr>
    <a:masterClrMapping/>
  </p:clrMapOvr>
  <p:transition xmlns:p14="http://schemas.microsoft.com/office/powerpoint/2010/main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751E7163-73BF-6743-9145-4A3BB2AAE541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00" y="1604332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7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72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5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06317"/>
      </p:ext>
    </p:extLst>
  </p:cSld>
  <p:clrMapOvr>
    <a:masterClrMapping/>
  </p:clrMapOvr>
  <p:transition xmlns:p14="http://schemas.microsoft.com/office/powerpoint/2010/main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0CA7EA3A-D3B9-0E44-B7A2-8D514BE6700E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0" y="1598932"/>
            <a:ext cx="8904682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7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72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76821"/>
      </p:ext>
    </p:extLst>
  </p:cSld>
  <p:clrMapOvr>
    <a:masterClrMapping/>
  </p:clrMapOvr>
  <p:transition xmlns:p14="http://schemas.microsoft.com/office/powerpoint/2010/main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42260FF7-7548-F94D-B010-47B1195BF3AA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00" y="1604332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5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1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78690"/>
      </p:ext>
    </p:extLst>
  </p:cSld>
  <p:clrMapOvr>
    <a:masterClrMapping/>
  </p:clrMapOvr>
  <p:transition xmlns:p14="http://schemas.microsoft.com/office/powerpoint/2010/main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6274A3B4-79CA-684A-8C44-7F8199BC32BC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72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5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00" y="1604345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51547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326" y="1634133"/>
            <a:ext cx="4459635" cy="461664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1047" y="1634133"/>
            <a:ext cx="4459635" cy="461664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823211"/>
      </p:ext>
    </p:extLst>
  </p:cSld>
  <p:clrMapOvr>
    <a:masterClrMapping/>
  </p:clrMapOvr>
  <p:transition xmlns:p14="http://schemas.microsoft.com/office/powerpoint/2010/main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EBFC064E-6106-AD4C-A90B-3E49D8877CEE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00" y="1604332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7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5" y="1598934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99618"/>
      </p:ext>
    </p:extLst>
  </p:cSld>
  <p:clrMapOvr>
    <a:masterClrMapping/>
  </p:clrMapOvr>
  <p:transition xmlns:p14="http://schemas.microsoft.com/office/powerpoint/2010/main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586A1FC8-E4B6-4347-8624-333FDD5CBE61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15" y="275069"/>
            <a:ext cx="8915401" cy="11420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15" y="1535201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851" indent="0">
              <a:buNone/>
              <a:defRPr sz="1800" b="1"/>
            </a:lvl2pPr>
            <a:lvl3pPr marL="817708" indent="0">
              <a:buNone/>
              <a:defRPr sz="1600" b="1"/>
            </a:lvl3pPr>
            <a:lvl4pPr marL="1226555" indent="0">
              <a:buNone/>
              <a:defRPr sz="1400" b="1"/>
            </a:lvl4pPr>
            <a:lvl5pPr marL="1635408" indent="0">
              <a:buNone/>
              <a:defRPr sz="1400" b="1"/>
            </a:lvl5pPr>
            <a:lvl6pPr marL="2044260" indent="0">
              <a:buNone/>
              <a:defRPr sz="1400" b="1"/>
            </a:lvl6pPr>
            <a:lvl7pPr marL="2453110" indent="0">
              <a:buNone/>
              <a:defRPr sz="1400" b="1"/>
            </a:lvl7pPr>
            <a:lvl8pPr marL="2861962" indent="0">
              <a:buNone/>
              <a:defRPr sz="1400" b="1"/>
            </a:lvl8pPr>
            <a:lvl9pPr marL="327081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15" y="2174628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5" y="1535201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851" indent="0">
              <a:buNone/>
              <a:defRPr sz="1800" b="1"/>
            </a:lvl2pPr>
            <a:lvl3pPr marL="817708" indent="0">
              <a:buNone/>
              <a:defRPr sz="1600" b="1"/>
            </a:lvl3pPr>
            <a:lvl4pPr marL="1226555" indent="0">
              <a:buNone/>
              <a:defRPr sz="1400" b="1"/>
            </a:lvl4pPr>
            <a:lvl5pPr marL="1635408" indent="0">
              <a:buNone/>
              <a:defRPr sz="1400" b="1"/>
            </a:lvl5pPr>
            <a:lvl6pPr marL="2044260" indent="0">
              <a:buNone/>
              <a:defRPr sz="1400" b="1"/>
            </a:lvl6pPr>
            <a:lvl7pPr marL="2453110" indent="0">
              <a:buNone/>
              <a:defRPr sz="1400" b="1"/>
            </a:lvl7pPr>
            <a:lvl8pPr marL="2861962" indent="0">
              <a:buNone/>
              <a:defRPr sz="1400" b="1"/>
            </a:lvl8pPr>
            <a:lvl9pPr marL="327081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5" y="2174628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51584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E973374A-EFBE-6444-971F-506A7A19F150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155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2B573B15-282C-A445-B822-E6CAB5B43BCD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12625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92D7A1F2-654A-CA4B-823E-700519953E77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45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37" y="273634"/>
            <a:ext cx="5537778" cy="585277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406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8851" indent="0">
              <a:buNone/>
              <a:defRPr sz="1100"/>
            </a:lvl2pPr>
            <a:lvl3pPr marL="817708" indent="0">
              <a:buNone/>
              <a:defRPr sz="900"/>
            </a:lvl3pPr>
            <a:lvl4pPr marL="1226555" indent="0">
              <a:buNone/>
              <a:defRPr sz="800"/>
            </a:lvl4pPr>
            <a:lvl5pPr marL="1635408" indent="0">
              <a:buNone/>
              <a:defRPr sz="800"/>
            </a:lvl5pPr>
            <a:lvl6pPr marL="2044260" indent="0">
              <a:buNone/>
              <a:defRPr sz="800"/>
            </a:lvl6pPr>
            <a:lvl7pPr marL="2453110" indent="0">
              <a:buNone/>
              <a:defRPr sz="800"/>
            </a:lvl7pPr>
            <a:lvl8pPr marL="2861962" indent="0">
              <a:buNone/>
              <a:defRPr sz="800"/>
            </a:lvl8pPr>
            <a:lvl9pPr marL="327081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395550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B0494640-B35C-2C44-9456-D14005DA3842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6" y="4800036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6" y="612076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8851" indent="0">
              <a:buNone/>
              <a:defRPr sz="2500"/>
            </a:lvl2pPr>
            <a:lvl3pPr marL="817708" indent="0">
              <a:buNone/>
              <a:defRPr sz="2100"/>
            </a:lvl3pPr>
            <a:lvl4pPr marL="1226555" indent="0">
              <a:buNone/>
              <a:defRPr sz="1800"/>
            </a:lvl4pPr>
            <a:lvl5pPr marL="1635408" indent="0">
              <a:buNone/>
              <a:defRPr sz="1800"/>
            </a:lvl5pPr>
            <a:lvl6pPr marL="2044260" indent="0">
              <a:buNone/>
              <a:defRPr sz="1800"/>
            </a:lvl6pPr>
            <a:lvl7pPr marL="2453110" indent="0">
              <a:buNone/>
              <a:defRPr sz="1800"/>
            </a:lvl7pPr>
            <a:lvl8pPr marL="2861962" indent="0">
              <a:buNone/>
              <a:defRPr sz="1800"/>
            </a:lvl8pPr>
            <a:lvl9pPr marL="3270815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6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8851" indent="0">
              <a:buNone/>
              <a:defRPr sz="1100"/>
            </a:lvl2pPr>
            <a:lvl3pPr marL="817708" indent="0">
              <a:buNone/>
              <a:defRPr sz="900"/>
            </a:lvl3pPr>
            <a:lvl4pPr marL="1226555" indent="0">
              <a:buNone/>
              <a:defRPr sz="800"/>
            </a:lvl4pPr>
            <a:lvl5pPr marL="1635408" indent="0">
              <a:buNone/>
              <a:defRPr sz="800"/>
            </a:lvl5pPr>
            <a:lvl6pPr marL="2044260" indent="0">
              <a:buNone/>
              <a:defRPr sz="800"/>
            </a:lvl6pPr>
            <a:lvl7pPr marL="2453110" indent="0">
              <a:buNone/>
              <a:defRPr sz="800"/>
            </a:lvl7pPr>
            <a:lvl8pPr marL="2861962" indent="0">
              <a:buNone/>
              <a:defRPr sz="800"/>
            </a:lvl8pPr>
            <a:lvl9pPr marL="327081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9865423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65BEB0FD-12D7-8945-BD50-62A3E0BFA1BC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33506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A3309965-A7AE-B240-9C44-A7301FE0F7B4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8" y="273640"/>
            <a:ext cx="2226384" cy="58498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611" y="273640"/>
            <a:ext cx="6545287" cy="58498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28786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603" y="2129994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15" y="3885528"/>
            <a:ext cx="6934199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9029" indent="0" algn="ctr">
              <a:buNone/>
              <a:defRPr/>
            </a:lvl2pPr>
            <a:lvl3pPr marL="818061" indent="0" algn="ctr">
              <a:buNone/>
              <a:defRPr/>
            </a:lvl3pPr>
            <a:lvl4pPr marL="1227087" indent="0" algn="ctr">
              <a:buNone/>
              <a:defRPr/>
            </a:lvl4pPr>
            <a:lvl5pPr marL="1636119" indent="0" algn="ctr">
              <a:buNone/>
              <a:defRPr/>
            </a:lvl5pPr>
            <a:lvl6pPr marL="2045147" indent="0" algn="ctr">
              <a:buNone/>
              <a:defRPr/>
            </a:lvl6pPr>
            <a:lvl7pPr marL="2454174" indent="0" algn="ctr">
              <a:buNone/>
              <a:defRPr/>
            </a:lvl7pPr>
            <a:lvl8pPr marL="2863203" indent="0" algn="ctr">
              <a:buNone/>
              <a:defRPr/>
            </a:lvl8pPr>
            <a:lvl9pPr marL="327223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68947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119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92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786" y="1534795"/>
            <a:ext cx="4376198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310" indent="0">
              <a:buNone/>
              <a:defRPr sz="1400" b="1"/>
            </a:lvl2pPr>
            <a:lvl3pPr marL="672620" indent="0">
              <a:buNone/>
              <a:defRPr sz="1300" b="1"/>
            </a:lvl3pPr>
            <a:lvl4pPr marL="1008929" indent="0">
              <a:buNone/>
              <a:defRPr sz="1200" b="1"/>
            </a:lvl4pPr>
            <a:lvl5pPr marL="1345242" indent="0">
              <a:buNone/>
              <a:defRPr sz="1200" b="1"/>
            </a:lvl5pPr>
            <a:lvl6pPr marL="1681550" indent="0">
              <a:buNone/>
              <a:defRPr sz="1200" b="1"/>
            </a:lvl6pPr>
            <a:lvl7pPr marL="2017858" indent="0">
              <a:buNone/>
              <a:defRPr sz="1200" b="1"/>
            </a:lvl7pPr>
            <a:lvl8pPr marL="2354169" indent="0">
              <a:buNone/>
              <a:defRPr sz="1200" b="1"/>
            </a:lvl8pPr>
            <a:lvl9pPr marL="2690479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786" y="2174380"/>
            <a:ext cx="4376198" cy="3951387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601" y="1534795"/>
            <a:ext cx="4378616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310" indent="0">
              <a:buNone/>
              <a:defRPr sz="1400" b="1"/>
            </a:lvl2pPr>
            <a:lvl3pPr marL="672620" indent="0">
              <a:buNone/>
              <a:defRPr sz="1300" b="1"/>
            </a:lvl3pPr>
            <a:lvl4pPr marL="1008929" indent="0">
              <a:buNone/>
              <a:defRPr sz="1200" b="1"/>
            </a:lvl4pPr>
            <a:lvl5pPr marL="1345242" indent="0">
              <a:buNone/>
              <a:defRPr sz="1200" b="1"/>
            </a:lvl5pPr>
            <a:lvl6pPr marL="1681550" indent="0">
              <a:buNone/>
              <a:defRPr sz="1200" b="1"/>
            </a:lvl6pPr>
            <a:lvl7pPr marL="2017858" indent="0">
              <a:buNone/>
              <a:defRPr sz="1200" b="1"/>
            </a:lvl7pPr>
            <a:lvl8pPr marL="2354169" indent="0">
              <a:buNone/>
              <a:defRPr sz="1200" b="1"/>
            </a:lvl8pPr>
            <a:lvl9pPr marL="2690479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601" y="2174380"/>
            <a:ext cx="4378616" cy="3951387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307713"/>
      </p:ext>
    </p:extLst>
  </p:cSld>
  <p:clrMapOvr>
    <a:masterClrMapping/>
  </p:clrMapOvr>
  <p:transition xmlns:p14="http://schemas.microsoft.com/office/powerpoint/2010/main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8" y="4406874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8" y="2906227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9029" indent="0">
              <a:buNone/>
              <a:defRPr sz="1600"/>
            </a:lvl2pPr>
            <a:lvl3pPr marL="818061" indent="0">
              <a:buNone/>
              <a:defRPr sz="1400"/>
            </a:lvl3pPr>
            <a:lvl4pPr marL="1227087" indent="0">
              <a:buNone/>
              <a:defRPr sz="1300"/>
            </a:lvl4pPr>
            <a:lvl5pPr marL="1636119" indent="0">
              <a:buNone/>
              <a:defRPr sz="1300"/>
            </a:lvl5pPr>
            <a:lvl6pPr marL="2045147" indent="0">
              <a:buNone/>
              <a:defRPr sz="1300"/>
            </a:lvl6pPr>
            <a:lvl7pPr marL="2454174" indent="0">
              <a:buNone/>
              <a:defRPr sz="1300"/>
            </a:lvl7pPr>
            <a:lvl8pPr marL="2863203" indent="0">
              <a:buNone/>
              <a:defRPr sz="1300"/>
            </a:lvl8pPr>
            <a:lvl9pPr marL="3272234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4453218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600" y="1232770"/>
            <a:ext cx="4385131" cy="4408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08" y="1232770"/>
            <a:ext cx="4386539" cy="4408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8058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530888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6" y="1216928"/>
            <a:ext cx="8904682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2331"/>
      </p:ext>
    </p:extLst>
  </p:cSld>
  <p:clrMapOvr>
    <a:masterClrMapping/>
  </p:clrMapOvr>
  <p:transition xmlns:p14="http://schemas.microsoft.com/office/powerpoint/2010/main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00" y="1222327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7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72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5" y="1216928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82088"/>
      </p:ext>
    </p:extLst>
  </p:cSld>
  <p:clrMapOvr>
    <a:masterClrMapping/>
  </p:clrMapOvr>
  <p:transition xmlns:p14="http://schemas.microsoft.com/office/powerpoint/2010/main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6" y="1216928"/>
            <a:ext cx="8904682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7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72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07225"/>
      </p:ext>
    </p:extLst>
  </p:cSld>
  <p:clrMapOvr>
    <a:masterClrMapping/>
  </p:clrMapOvr>
  <p:transition xmlns:p14="http://schemas.microsoft.com/office/powerpoint/2010/main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00" y="1222327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5" y="1216928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530888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95467"/>
      </p:ext>
    </p:extLst>
  </p:cSld>
  <p:clrMapOvr>
    <a:masterClrMapping/>
  </p:clrMapOvr>
  <p:transition xmlns:p14="http://schemas.microsoft.com/office/powerpoint/2010/main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72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5" y="1216928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00" y="1222338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81033"/>
      </p:ext>
    </p:extLst>
  </p:cSld>
  <p:clrMapOvr>
    <a:masterClrMapping/>
  </p:clrMapOvr>
  <p:transition xmlns:p14="http://schemas.microsoft.com/office/powerpoint/2010/main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00" y="1222328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7" y="3530889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5" y="1216933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97965"/>
      </p:ext>
    </p:extLst>
  </p:cSld>
  <p:clrMapOvr>
    <a:masterClrMapping/>
  </p:clrMapOvr>
  <p:transition xmlns:p14="http://schemas.microsoft.com/office/powerpoint/2010/main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64" y="249147"/>
            <a:ext cx="8915401" cy="52709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10" y="1216928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029" indent="0">
              <a:buNone/>
              <a:defRPr sz="1800" b="1"/>
            </a:lvl2pPr>
            <a:lvl3pPr marL="818061" indent="0">
              <a:buNone/>
              <a:defRPr sz="1600" b="1"/>
            </a:lvl3pPr>
            <a:lvl4pPr marL="1227087" indent="0">
              <a:buNone/>
              <a:defRPr sz="1400" b="1"/>
            </a:lvl4pPr>
            <a:lvl5pPr marL="1636119" indent="0">
              <a:buNone/>
              <a:defRPr sz="1400" b="1"/>
            </a:lvl5pPr>
            <a:lvl6pPr marL="2045147" indent="0">
              <a:buNone/>
              <a:defRPr sz="1400" b="1"/>
            </a:lvl6pPr>
            <a:lvl7pPr marL="2454174" indent="0">
              <a:buNone/>
              <a:defRPr sz="1400" b="1"/>
            </a:lvl7pPr>
            <a:lvl8pPr marL="2863203" indent="0">
              <a:buNone/>
              <a:defRPr sz="1400" b="1"/>
            </a:lvl8pPr>
            <a:lvl9pPr marL="3272234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10" y="1856355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5" y="1216928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029" indent="0">
              <a:buNone/>
              <a:defRPr sz="1800" b="1"/>
            </a:lvl2pPr>
            <a:lvl3pPr marL="818061" indent="0">
              <a:buNone/>
              <a:defRPr sz="1600" b="1"/>
            </a:lvl3pPr>
            <a:lvl4pPr marL="1227087" indent="0">
              <a:buNone/>
              <a:defRPr sz="1400" b="1"/>
            </a:lvl4pPr>
            <a:lvl5pPr marL="1636119" indent="0">
              <a:buNone/>
              <a:defRPr sz="1400" b="1"/>
            </a:lvl5pPr>
            <a:lvl6pPr marL="2045147" indent="0">
              <a:buNone/>
              <a:defRPr sz="1400" b="1"/>
            </a:lvl6pPr>
            <a:lvl7pPr marL="2454174" indent="0">
              <a:buNone/>
              <a:defRPr sz="1400" b="1"/>
            </a:lvl7pPr>
            <a:lvl8pPr marL="2863203" indent="0">
              <a:buNone/>
              <a:defRPr sz="1400" b="1"/>
            </a:lvl8pPr>
            <a:lvl9pPr marL="3272234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5" y="1856355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406319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99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913462"/>
      </p:ext>
    </p:extLst>
  </p:cSld>
  <p:clrMapOvr>
    <a:masterClrMapping/>
  </p:clrMapOvr>
  <p:transition xmlns:p14="http://schemas.microsoft.com/office/powerpoint/2010/main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33290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35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34" y="273634"/>
            <a:ext cx="5537778" cy="585277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401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9029" indent="0">
              <a:buNone/>
              <a:defRPr sz="1100"/>
            </a:lvl2pPr>
            <a:lvl3pPr marL="818061" indent="0">
              <a:buNone/>
              <a:defRPr sz="900"/>
            </a:lvl3pPr>
            <a:lvl4pPr marL="1227087" indent="0">
              <a:buNone/>
              <a:defRPr sz="800"/>
            </a:lvl4pPr>
            <a:lvl5pPr marL="1636119" indent="0">
              <a:buNone/>
              <a:defRPr sz="800"/>
            </a:lvl5pPr>
            <a:lvl6pPr marL="2045147" indent="0">
              <a:buNone/>
              <a:defRPr sz="800"/>
            </a:lvl6pPr>
            <a:lvl7pPr marL="2454174" indent="0">
              <a:buNone/>
              <a:defRPr sz="800"/>
            </a:lvl7pPr>
            <a:lvl8pPr marL="2863203" indent="0">
              <a:buNone/>
              <a:defRPr sz="800"/>
            </a:lvl8pPr>
            <a:lvl9pPr marL="327223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1148428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6" y="4800036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6" y="612072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9029" indent="0">
              <a:buNone/>
              <a:defRPr sz="2500"/>
            </a:lvl2pPr>
            <a:lvl3pPr marL="818061" indent="0">
              <a:buNone/>
              <a:defRPr sz="2100"/>
            </a:lvl3pPr>
            <a:lvl4pPr marL="1227087" indent="0">
              <a:buNone/>
              <a:defRPr sz="1800"/>
            </a:lvl4pPr>
            <a:lvl5pPr marL="1636119" indent="0">
              <a:buNone/>
              <a:defRPr sz="1800"/>
            </a:lvl5pPr>
            <a:lvl6pPr marL="2045147" indent="0">
              <a:buNone/>
              <a:defRPr sz="1800"/>
            </a:lvl6pPr>
            <a:lvl7pPr marL="2454174" indent="0">
              <a:buNone/>
              <a:defRPr sz="1800"/>
            </a:lvl7pPr>
            <a:lvl8pPr marL="2863203" indent="0">
              <a:buNone/>
              <a:defRPr sz="1800"/>
            </a:lvl8pPr>
            <a:lvl9pPr marL="3272234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6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9029" indent="0">
              <a:buNone/>
              <a:defRPr sz="1100"/>
            </a:lvl2pPr>
            <a:lvl3pPr marL="818061" indent="0">
              <a:buNone/>
              <a:defRPr sz="900"/>
            </a:lvl3pPr>
            <a:lvl4pPr marL="1227087" indent="0">
              <a:buNone/>
              <a:defRPr sz="800"/>
            </a:lvl4pPr>
            <a:lvl5pPr marL="1636119" indent="0">
              <a:buNone/>
              <a:defRPr sz="800"/>
            </a:lvl5pPr>
            <a:lvl6pPr marL="2045147" indent="0">
              <a:buNone/>
              <a:defRPr sz="800"/>
            </a:lvl6pPr>
            <a:lvl7pPr marL="2454174" indent="0">
              <a:buNone/>
              <a:defRPr sz="800"/>
            </a:lvl7pPr>
            <a:lvl8pPr marL="2863203" indent="0">
              <a:buNone/>
              <a:defRPr sz="800"/>
            </a:lvl8pPr>
            <a:lvl9pPr marL="327223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7001728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66934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8" y="239072"/>
            <a:ext cx="2226384" cy="54020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607" y="239072"/>
            <a:ext cx="6545287" cy="54020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9940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641" y="2129998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26" y="3885535"/>
            <a:ext cx="69342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7658" indent="0" algn="ctr">
              <a:buNone/>
              <a:defRPr/>
            </a:lvl2pPr>
            <a:lvl3pPr marL="815297" indent="0" algn="ctr">
              <a:buNone/>
              <a:defRPr/>
            </a:lvl3pPr>
            <a:lvl4pPr marL="1222947" indent="0" algn="ctr">
              <a:buNone/>
              <a:defRPr/>
            </a:lvl4pPr>
            <a:lvl5pPr marL="1630587" indent="0" algn="ctr">
              <a:buNone/>
              <a:defRPr/>
            </a:lvl5pPr>
            <a:lvl6pPr marL="2038230" indent="0" algn="ctr">
              <a:buNone/>
              <a:defRPr/>
            </a:lvl6pPr>
            <a:lvl7pPr marL="2445874" indent="0" algn="ctr">
              <a:buNone/>
              <a:defRPr/>
            </a:lvl7pPr>
            <a:lvl8pPr marL="2853513" indent="0" algn="ctr">
              <a:buNone/>
              <a:defRPr/>
            </a:lvl8pPr>
            <a:lvl9pPr marL="326116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87909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1762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96" y="4406920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96" y="2906234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7658" indent="0">
              <a:buNone/>
              <a:defRPr sz="1600"/>
            </a:lvl2pPr>
            <a:lvl3pPr marL="815297" indent="0">
              <a:buNone/>
              <a:defRPr sz="1400"/>
            </a:lvl3pPr>
            <a:lvl4pPr marL="1222947" indent="0">
              <a:buNone/>
              <a:defRPr sz="1300"/>
            </a:lvl4pPr>
            <a:lvl5pPr marL="1630587" indent="0">
              <a:buNone/>
              <a:defRPr sz="1300"/>
            </a:lvl5pPr>
            <a:lvl6pPr marL="2038230" indent="0">
              <a:buNone/>
              <a:defRPr sz="1300"/>
            </a:lvl6pPr>
            <a:lvl7pPr marL="2445874" indent="0">
              <a:buNone/>
              <a:defRPr sz="1300"/>
            </a:lvl7pPr>
            <a:lvl8pPr marL="2853513" indent="0">
              <a:buNone/>
              <a:defRPr sz="1300"/>
            </a:lvl8pPr>
            <a:lvl9pPr marL="326116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9962817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608" y="1232780"/>
            <a:ext cx="4385131" cy="4408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24" y="1232780"/>
            <a:ext cx="4386540" cy="4408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57552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66" y="3530888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6" y="1216935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38359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6517469"/>
      </p:ext>
    </p:extLst>
  </p:cSld>
  <p:clrMapOvr>
    <a:masterClrMapping/>
  </p:clrMapOvr>
  <p:transition xmlns:p14="http://schemas.microsoft.com/office/powerpoint/2010/main"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39" y="1222335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45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311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34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35869"/>
      </p:ext>
    </p:extLst>
  </p:cSld>
  <p:clrMapOvr>
    <a:masterClrMapping/>
  </p:clrMapOvr>
  <p:transition xmlns:p14="http://schemas.microsoft.com/office/powerpoint/2010/main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6" y="1216935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45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311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26414"/>
      </p:ext>
    </p:extLst>
  </p:cSld>
  <p:clrMapOvr>
    <a:masterClrMapping/>
  </p:clrMapOvr>
  <p:transition xmlns:p14="http://schemas.microsoft.com/office/powerpoint/2010/main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39" y="1222335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34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66" y="3530888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62791"/>
      </p:ext>
    </p:extLst>
  </p:cSld>
  <p:clrMapOvr>
    <a:masterClrMapping/>
  </p:clrMapOvr>
  <p:transition xmlns:p14="http://schemas.microsoft.com/office/powerpoint/2010/main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311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34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39" y="1222377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6134"/>
      </p:ext>
    </p:extLst>
  </p:cSld>
  <p:clrMapOvr>
    <a:masterClrMapping/>
  </p:clrMapOvr>
  <p:transition xmlns:p14="http://schemas.microsoft.com/office/powerpoint/2010/main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39" y="1222335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45" y="3530889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34" y="1216965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65153"/>
      </p:ext>
    </p:extLst>
  </p:cSld>
  <p:clrMapOvr>
    <a:masterClrMapping/>
  </p:clrMapOvr>
  <p:transition xmlns:p14="http://schemas.microsoft.com/office/powerpoint/2010/main"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81" y="249147"/>
            <a:ext cx="8915400" cy="52709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23" y="1216927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7658" indent="0">
              <a:buNone/>
              <a:defRPr sz="1800" b="1"/>
            </a:lvl2pPr>
            <a:lvl3pPr marL="815297" indent="0">
              <a:buNone/>
              <a:defRPr sz="1600" b="1"/>
            </a:lvl3pPr>
            <a:lvl4pPr marL="1222947" indent="0">
              <a:buNone/>
              <a:defRPr sz="1400" b="1"/>
            </a:lvl4pPr>
            <a:lvl5pPr marL="1630587" indent="0">
              <a:buNone/>
              <a:defRPr sz="1400" b="1"/>
            </a:lvl5pPr>
            <a:lvl6pPr marL="2038230" indent="0">
              <a:buNone/>
              <a:defRPr sz="1400" b="1"/>
            </a:lvl6pPr>
            <a:lvl7pPr marL="2445874" indent="0">
              <a:buNone/>
              <a:defRPr sz="1400" b="1"/>
            </a:lvl7pPr>
            <a:lvl8pPr marL="2853513" indent="0">
              <a:buNone/>
              <a:defRPr sz="1400" b="1"/>
            </a:lvl8pPr>
            <a:lvl9pPr marL="326116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23" y="1856354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5" y="1216927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7658" indent="0">
              <a:buNone/>
              <a:defRPr sz="1800" b="1"/>
            </a:lvl2pPr>
            <a:lvl3pPr marL="815297" indent="0">
              <a:buNone/>
              <a:defRPr sz="1600" b="1"/>
            </a:lvl3pPr>
            <a:lvl4pPr marL="1222947" indent="0">
              <a:buNone/>
              <a:defRPr sz="1400" b="1"/>
            </a:lvl4pPr>
            <a:lvl5pPr marL="1630587" indent="0">
              <a:buNone/>
              <a:defRPr sz="1400" b="1"/>
            </a:lvl5pPr>
            <a:lvl6pPr marL="2038230" indent="0">
              <a:buNone/>
              <a:defRPr sz="1400" b="1"/>
            </a:lvl6pPr>
            <a:lvl7pPr marL="2445874" indent="0">
              <a:buNone/>
              <a:defRPr sz="1400" b="1"/>
            </a:lvl7pPr>
            <a:lvl8pPr marL="2853513" indent="0">
              <a:buNone/>
              <a:defRPr sz="1400" b="1"/>
            </a:lvl8pPr>
            <a:lvl9pPr marL="326116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5" y="1856354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11824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04422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548943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45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42" y="273643"/>
            <a:ext cx="5537778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447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7658" indent="0">
              <a:buNone/>
              <a:defRPr sz="1100"/>
            </a:lvl2pPr>
            <a:lvl3pPr marL="815297" indent="0">
              <a:buNone/>
              <a:defRPr sz="900"/>
            </a:lvl3pPr>
            <a:lvl4pPr marL="1222947" indent="0">
              <a:buNone/>
              <a:defRPr sz="800"/>
            </a:lvl4pPr>
            <a:lvl5pPr marL="1630587" indent="0">
              <a:buNone/>
              <a:defRPr sz="800"/>
            </a:lvl5pPr>
            <a:lvl6pPr marL="2038230" indent="0">
              <a:buNone/>
              <a:defRPr sz="800"/>
            </a:lvl6pPr>
            <a:lvl7pPr marL="2445874" indent="0">
              <a:buNone/>
              <a:defRPr sz="800"/>
            </a:lvl7pPr>
            <a:lvl8pPr marL="2853513" indent="0">
              <a:buNone/>
              <a:defRPr sz="800"/>
            </a:lvl8pPr>
            <a:lvl9pPr marL="326116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1817566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54" y="4800045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54" y="612092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7658" indent="0">
              <a:buNone/>
              <a:defRPr sz="2500"/>
            </a:lvl2pPr>
            <a:lvl3pPr marL="815297" indent="0">
              <a:buNone/>
              <a:defRPr sz="2100"/>
            </a:lvl3pPr>
            <a:lvl4pPr marL="1222947" indent="0">
              <a:buNone/>
              <a:defRPr sz="1800"/>
            </a:lvl4pPr>
            <a:lvl5pPr marL="1630587" indent="0">
              <a:buNone/>
              <a:defRPr sz="1800"/>
            </a:lvl5pPr>
            <a:lvl6pPr marL="2038230" indent="0">
              <a:buNone/>
              <a:defRPr sz="1800"/>
            </a:lvl6pPr>
            <a:lvl7pPr marL="2445874" indent="0">
              <a:buNone/>
              <a:defRPr sz="1800"/>
            </a:lvl7pPr>
            <a:lvl8pPr marL="2853513" indent="0">
              <a:buNone/>
              <a:defRPr sz="1800"/>
            </a:lvl8pPr>
            <a:lvl9pPr marL="3261162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54" y="5367451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7658" indent="0">
              <a:buNone/>
              <a:defRPr sz="1100"/>
            </a:lvl2pPr>
            <a:lvl3pPr marL="815297" indent="0">
              <a:buNone/>
              <a:defRPr sz="900"/>
            </a:lvl3pPr>
            <a:lvl4pPr marL="1222947" indent="0">
              <a:buNone/>
              <a:defRPr sz="800"/>
            </a:lvl4pPr>
            <a:lvl5pPr marL="1630587" indent="0">
              <a:buNone/>
              <a:defRPr sz="800"/>
            </a:lvl5pPr>
            <a:lvl6pPr marL="2038230" indent="0">
              <a:buNone/>
              <a:defRPr sz="800"/>
            </a:lvl6pPr>
            <a:lvl7pPr marL="2445874" indent="0">
              <a:buNone/>
              <a:defRPr sz="800"/>
            </a:lvl7pPr>
            <a:lvl8pPr marL="2853513" indent="0">
              <a:buNone/>
              <a:defRPr sz="800"/>
            </a:lvl8pPr>
            <a:lvl9pPr marL="326116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636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93" y="273472"/>
            <a:ext cx="3258871" cy="1161976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67" y="273472"/>
            <a:ext cx="5537057" cy="58522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793" y="1435452"/>
            <a:ext cx="3258871" cy="4690318"/>
          </a:xfrm>
        </p:spPr>
        <p:txBody>
          <a:bodyPr/>
          <a:lstStyle>
            <a:lvl1pPr marL="0" indent="0">
              <a:buNone/>
              <a:defRPr sz="1100"/>
            </a:lvl1pPr>
            <a:lvl2pPr marL="336310" indent="0">
              <a:buNone/>
              <a:defRPr sz="900"/>
            </a:lvl2pPr>
            <a:lvl3pPr marL="672620" indent="0">
              <a:buNone/>
              <a:defRPr sz="700"/>
            </a:lvl3pPr>
            <a:lvl4pPr marL="1008929" indent="0">
              <a:buNone/>
              <a:defRPr sz="700"/>
            </a:lvl4pPr>
            <a:lvl5pPr marL="1345242" indent="0">
              <a:buNone/>
              <a:defRPr sz="700"/>
            </a:lvl5pPr>
            <a:lvl6pPr marL="1681550" indent="0">
              <a:buNone/>
              <a:defRPr sz="700"/>
            </a:lvl6pPr>
            <a:lvl7pPr marL="2017858" indent="0">
              <a:buNone/>
              <a:defRPr sz="700"/>
            </a:lvl7pPr>
            <a:lvl8pPr marL="2354169" indent="0">
              <a:buNone/>
              <a:defRPr sz="700"/>
            </a:lvl8pPr>
            <a:lvl9pPr marL="269047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8189560"/>
      </p:ext>
    </p:extLst>
  </p:cSld>
  <p:clrMapOvr>
    <a:masterClrMapping/>
  </p:clrMapOvr>
  <p:transition xmlns:p14="http://schemas.microsoft.com/office/powerpoint/2010/main"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1151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8" y="239083"/>
            <a:ext cx="2226384" cy="54020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653" y="239083"/>
            <a:ext cx="6545287" cy="54020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5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792" y="1600648"/>
            <a:ext cx="8914433" cy="4525119"/>
          </a:xfrm>
          <a:prstGeom prst="rect">
            <a:avLst/>
          </a:prstGeom>
        </p:spPr>
        <p:txBody>
          <a:bodyPr lIns="67262" tIns="33631" rIns="67262" bIns="3363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933773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035" y="4800831"/>
            <a:ext cx="5943359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2035" y="612813"/>
            <a:ext cx="5943359" cy="4114354"/>
          </a:xfrm>
        </p:spPr>
        <p:txBody>
          <a:bodyPr/>
          <a:lstStyle>
            <a:lvl1pPr marL="0" indent="0">
              <a:buNone/>
              <a:defRPr sz="2400"/>
            </a:lvl1pPr>
            <a:lvl2pPr marL="336310" indent="0">
              <a:buNone/>
              <a:defRPr sz="2100"/>
            </a:lvl2pPr>
            <a:lvl3pPr marL="672620" indent="0">
              <a:buNone/>
              <a:defRPr sz="1800"/>
            </a:lvl3pPr>
            <a:lvl4pPr marL="1008929" indent="0">
              <a:buNone/>
              <a:defRPr sz="1400"/>
            </a:lvl4pPr>
            <a:lvl5pPr marL="1345242" indent="0">
              <a:buNone/>
              <a:defRPr sz="1400"/>
            </a:lvl5pPr>
            <a:lvl6pPr marL="1681550" indent="0">
              <a:buNone/>
              <a:defRPr sz="1400"/>
            </a:lvl6pPr>
            <a:lvl7pPr marL="2017858" indent="0">
              <a:buNone/>
              <a:defRPr sz="1400"/>
            </a:lvl7pPr>
            <a:lvl8pPr marL="2354169" indent="0">
              <a:buNone/>
              <a:defRPr sz="1400"/>
            </a:lvl8pPr>
            <a:lvl9pPr marL="2690479" indent="0">
              <a:buNone/>
              <a:defRPr sz="1400"/>
            </a:lvl9pPr>
          </a:lstStyle>
          <a:p>
            <a:pPr lvl="0"/>
            <a:endParaRPr lang="fr-FR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035" y="5367866"/>
            <a:ext cx="5943359" cy="804787"/>
          </a:xfrm>
        </p:spPr>
        <p:txBody>
          <a:bodyPr/>
          <a:lstStyle>
            <a:lvl1pPr marL="0" indent="0">
              <a:buNone/>
              <a:defRPr sz="1100"/>
            </a:lvl1pPr>
            <a:lvl2pPr marL="336310" indent="0">
              <a:buNone/>
              <a:defRPr sz="900"/>
            </a:lvl2pPr>
            <a:lvl3pPr marL="672620" indent="0">
              <a:buNone/>
              <a:defRPr sz="700"/>
            </a:lvl3pPr>
            <a:lvl4pPr marL="1008929" indent="0">
              <a:buNone/>
              <a:defRPr sz="700"/>
            </a:lvl4pPr>
            <a:lvl5pPr marL="1345242" indent="0">
              <a:buNone/>
              <a:defRPr sz="700"/>
            </a:lvl5pPr>
            <a:lvl6pPr marL="1681550" indent="0">
              <a:buNone/>
              <a:defRPr sz="700"/>
            </a:lvl6pPr>
            <a:lvl7pPr marL="2017858" indent="0">
              <a:buNone/>
              <a:defRPr sz="700"/>
            </a:lvl7pPr>
            <a:lvl8pPr marL="2354169" indent="0">
              <a:buNone/>
              <a:defRPr sz="700"/>
            </a:lvl8pPr>
            <a:lvl9pPr marL="269047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1227321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933193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841" y="232172"/>
            <a:ext cx="2258839" cy="60186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5327" y="232172"/>
            <a:ext cx="6660431" cy="60186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137272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470" y="2130862"/>
            <a:ext cx="8421067" cy="1470049"/>
          </a:xfrm>
          <a:prstGeom prst="rect">
            <a:avLst/>
          </a:prstGeom>
        </p:spPr>
        <p:txBody>
          <a:bodyPr lIns="67262" tIns="33631" rIns="67262" bIns="33631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153" y="3886662"/>
            <a:ext cx="6933716" cy="1752451"/>
          </a:xfrm>
          <a:prstGeom prst="rect">
            <a:avLst/>
          </a:prstGeom>
        </p:spPr>
        <p:txBody>
          <a:bodyPr lIns="67262" tIns="33631" rIns="67262" bIns="33631"/>
          <a:lstStyle>
            <a:lvl1pPr marL="0" indent="0" algn="ctr">
              <a:buNone/>
              <a:defRPr/>
            </a:lvl1pPr>
            <a:lvl2pPr marL="336310" indent="0" algn="ctr">
              <a:buNone/>
              <a:defRPr/>
            </a:lvl2pPr>
            <a:lvl3pPr marL="672620" indent="0" algn="ctr">
              <a:buNone/>
              <a:defRPr/>
            </a:lvl3pPr>
            <a:lvl4pPr marL="1008929" indent="0" algn="ctr">
              <a:buNone/>
              <a:defRPr/>
            </a:lvl4pPr>
            <a:lvl5pPr marL="1345242" indent="0" algn="ctr">
              <a:buNone/>
              <a:defRPr/>
            </a:lvl5pPr>
            <a:lvl6pPr marL="1681550" indent="0" algn="ctr">
              <a:buNone/>
              <a:defRPr/>
            </a:lvl6pPr>
            <a:lvl7pPr marL="2017858" indent="0" algn="ctr">
              <a:buNone/>
              <a:defRPr/>
            </a:lvl7pPr>
            <a:lvl8pPr marL="2354169" indent="0" algn="ctr">
              <a:buNone/>
              <a:defRPr/>
            </a:lvl8pPr>
            <a:lvl9pPr marL="269047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894916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92" y="274588"/>
            <a:ext cx="8914433" cy="1143000"/>
          </a:xfrm>
          <a:prstGeom prst="rect">
            <a:avLst/>
          </a:prstGeom>
        </p:spPr>
        <p:txBody>
          <a:bodyPr lIns="67262" tIns="33631" rIns="67262" bIns="33631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792" y="1600648"/>
            <a:ext cx="8914433" cy="4525119"/>
          </a:xfrm>
          <a:prstGeom prst="rect">
            <a:avLst/>
          </a:prstGeom>
        </p:spPr>
        <p:txBody>
          <a:bodyPr lIns="67262" tIns="33631" rIns="67262" bIns="3363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26211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72" y="4406808"/>
            <a:ext cx="8419858" cy="1361777"/>
          </a:xfrm>
          <a:prstGeom prst="rect">
            <a:avLst/>
          </a:prstGeom>
        </p:spPr>
        <p:txBody>
          <a:bodyPr lIns="67262" tIns="33631" rIns="67262" bIns="33631"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372" y="2906615"/>
            <a:ext cx="8419858" cy="1500188"/>
          </a:xfrm>
          <a:prstGeom prst="rect">
            <a:avLst/>
          </a:prstGeom>
        </p:spPr>
        <p:txBody>
          <a:bodyPr lIns="67262" tIns="33631" rIns="67262" bIns="33631" anchor="b"/>
          <a:lstStyle>
            <a:lvl1pPr marL="0" indent="0">
              <a:buNone/>
              <a:defRPr sz="1400"/>
            </a:lvl1pPr>
            <a:lvl2pPr marL="336310" indent="0">
              <a:buNone/>
              <a:defRPr sz="1300"/>
            </a:lvl2pPr>
            <a:lvl3pPr marL="672620" indent="0">
              <a:buNone/>
              <a:defRPr sz="1200"/>
            </a:lvl3pPr>
            <a:lvl4pPr marL="1008929" indent="0">
              <a:buNone/>
              <a:defRPr sz="1100"/>
            </a:lvl4pPr>
            <a:lvl5pPr marL="1345242" indent="0">
              <a:buNone/>
              <a:defRPr sz="1100"/>
            </a:lvl5pPr>
            <a:lvl6pPr marL="1681550" indent="0">
              <a:buNone/>
              <a:defRPr sz="1100"/>
            </a:lvl6pPr>
            <a:lvl7pPr marL="2017858" indent="0">
              <a:buNone/>
              <a:defRPr sz="1100"/>
            </a:lvl7pPr>
            <a:lvl8pPr marL="2354169" indent="0">
              <a:buNone/>
              <a:defRPr sz="1100"/>
            </a:lvl8pPr>
            <a:lvl9pPr marL="2690479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780178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92" y="274588"/>
            <a:ext cx="8914433" cy="1143000"/>
          </a:xfrm>
          <a:prstGeom prst="rect">
            <a:avLst/>
          </a:prstGeom>
        </p:spPr>
        <p:txBody>
          <a:bodyPr lIns="67262" tIns="33631" rIns="67262" bIns="33631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785" y="1600648"/>
            <a:ext cx="4399173" cy="4525119"/>
          </a:xfrm>
          <a:prstGeom prst="rect">
            <a:avLst/>
          </a:prstGeom>
        </p:spPr>
        <p:txBody>
          <a:bodyPr lIns="67262" tIns="33631" rIns="67262" bIns="33631"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1044" y="1600648"/>
            <a:ext cx="4399173" cy="4525119"/>
          </a:xfrm>
          <a:prstGeom prst="rect">
            <a:avLst/>
          </a:prstGeom>
        </p:spPr>
        <p:txBody>
          <a:bodyPr lIns="67262" tIns="33631" rIns="67262" bIns="33631"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144448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92" y="274588"/>
            <a:ext cx="8914433" cy="1143000"/>
          </a:xfrm>
          <a:prstGeom prst="rect">
            <a:avLst/>
          </a:prstGeom>
        </p:spPr>
        <p:txBody>
          <a:bodyPr lIns="67262" tIns="33631" rIns="67262" bIns="3363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786" y="1534795"/>
            <a:ext cx="4376198" cy="639589"/>
          </a:xfrm>
          <a:prstGeom prst="rect">
            <a:avLst/>
          </a:prstGeom>
        </p:spPr>
        <p:txBody>
          <a:bodyPr lIns="67262" tIns="33631" rIns="67262" bIns="33631" anchor="b"/>
          <a:lstStyle>
            <a:lvl1pPr marL="0" indent="0">
              <a:buNone/>
              <a:defRPr sz="1800" b="1"/>
            </a:lvl1pPr>
            <a:lvl2pPr marL="336310" indent="0">
              <a:buNone/>
              <a:defRPr sz="1400" b="1"/>
            </a:lvl2pPr>
            <a:lvl3pPr marL="672620" indent="0">
              <a:buNone/>
              <a:defRPr sz="1300" b="1"/>
            </a:lvl3pPr>
            <a:lvl4pPr marL="1008929" indent="0">
              <a:buNone/>
              <a:defRPr sz="1200" b="1"/>
            </a:lvl4pPr>
            <a:lvl5pPr marL="1345242" indent="0">
              <a:buNone/>
              <a:defRPr sz="1200" b="1"/>
            </a:lvl5pPr>
            <a:lvl6pPr marL="1681550" indent="0">
              <a:buNone/>
              <a:defRPr sz="1200" b="1"/>
            </a:lvl6pPr>
            <a:lvl7pPr marL="2017858" indent="0">
              <a:buNone/>
              <a:defRPr sz="1200" b="1"/>
            </a:lvl7pPr>
            <a:lvl8pPr marL="2354169" indent="0">
              <a:buNone/>
              <a:defRPr sz="1200" b="1"/>
            </a:lvl8pPr>
            <a:lvl9pPr marL="2690479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786" y="2174380"/>
            <a:ext cx="4376198" cy="3951387"/>
          </a:xfrm>
          <a:prstGeom prst="rect">
            <a:avLst/>
          </a:prstGeom>
        </p:spPr>
        <p:txBody>
          <a:bodyPr lIns="67262" tIns="33631" rIns="67262" bIns="33631"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601" y="1534795"/>
            <a:ext cx="4378616" cy="639589"/>
          </a:xfrm>
          <a:prstGeom prst="rect">
            <a:avLst/>
          </a:prstGeom>
        </p:spPr>
        <p:txBody>
          <a:bodyPr lIns="67262" tIns="33631" rIns="67262" bIns="33631" anchor="b"/>
          <a:lstStyle>
            <a:lvl1pPr marL="0" indent="0">
              <a:buNone/>
              <a:defRPr sz="1800" b="1"/>
            </a:lvl1pPr>
            <a:lvl2pPr marL="336310" indent="0">
              <a:buNone/>
              <a:defRPr sz="1400" b="1"/>
            </a:lvl2pPr>
            <a:lvl3pPr marL="672620" indent="0">
              <a:buNone/>
              <a:defRPr sz="1300" b="1"/>
            </a:lvl3pPr>
            <a:lvl4pPr marL="1008929" indent="0">
              <a:buNone/>
              <a:defRPr sz="1200" b="1"/>
            </a:lvl4pPr>
            <a:lvl5pPr marL="1345242" indent="0">
              <a:buNone/>
              <a:defRPr sz="1200" b="1"/>
            </a:lvl5pPr>
            <a:lvl6pPr marL="1681550" indent="0">
              <a:buNone/>
              <a:defRPr sz="1200" b="1"/>
            </a:lvl6pPr>
            <a:lvl7pPr marL="2017858" indent="0">
              <a:buNone/>
              <a:defRPr sz="1200" b="1"/>
            </a:lvl7pPr>
            <a:lvl8pPr marL="2354169" indent="0">
              <a:buNone/>
              <a:defRPr sz="1200" b="1"/>
            </a:lvl8pPr>
            <a:lvl9pPr marL="2690479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601" y="2174380"/>
            <a:ext cx="4378616" cy="3951387"/>
          </a:xfrm>
          <a:prstGeom prst="rect">
            <a:avLst/>
          </a:prstGeom>
        </p:spPr>
        <p:txBody>
          <a:bodyPr lIns="67262" tIns="33631" rIns="67262" bIns="33631"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46374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92" y="274588"/>
            <a:ext cx="8914433" cy="1143000"/>
          </a:xfrm>
          <a:prstGeom prst="rect">
            <a:avLst/>
          </a:prstGeom>
        </p:spPr>
        <p:txBody>
          <a:bodyPr lIns="67262" tIns="33631" rIns="67262" bIns="33631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54633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1125482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72" y="4406808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372" y="2906615"/>
            <a:ext cx="8419858" cy="1500188"/>
          </a:xfrm>
          <a:prstGeom prst="rect">
            <a:avLst/>
          </a:prstGeom>
        </p:spPr>
        <p:txBody>
          <a:bodyPr lIns="67262" tIns="33631" rIns="67262" bIns="33631" anchor="b"/>
          <a:lstStyle>
            <a:lvl1pPr marL="0" indent="0">
              <a:buNone/>
              <a:defRPr sz="1400"/>
            </a:lvl1pPr>
            <a:lvl2pPr marL="336310" indent="0">
              <a:buNone/>
              <a:defRPr sz="1300"/>
            </a:lvl2pPr>
            <a:lvl3pPr marL="672620" indent="0">
              <a:buNone/>
              <a:defRPr sz="1200"/>
            </a:lvl3pPr>
            <a:lvl4pPr marL="1008929" indent="0">
              <a:buNone/>
              <a:defRPr sz="1100"/>
            </a:lvl4pPr>
            <a:lvl5pPr marL="1345242" indent="0">
              <a:buNone/>
              <a:defRPr sz="1100"/>
            </a:lvl5pPr>
            <a:lvl6pPr marL="1681550" indent="0">
              <a:buNone/>
              <a:defRPr sz="1100"/>
            </a:lvl6pPr>
            <a:lvl7pPr marL="2017858" indent="0">
              <a:buNone/>
              <a:defRPr sz="1100"/>
            </a:lvl7pPr>
            <a:lvl8pPr marL="2354169" indent="0">
              <a:buNone/>
              <a:defRPr sz="1100"/>
            </a:lvl8pPr>
            <a:lvl9pPr marL="2690479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7894933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93" y="273472"/>
            <a:ext cx="3258871" cy="1161976"/>
          </a:xfrm>
          <a:prstGeom prst="rect">
            <a:avLst/>
          </a:prstGeom>
        </p:spPr>
        <p:txBody>
          <a:bodyPr lIns="67262" tIns="33631" rIns="67262" bIns="33631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67" y="273472"/>
            <a:ext cx="5537057" cy="5852294"/>
          </a:xfrm>
          <a:prstGeom prst="rect">
            <a:avLst/>
          </a:prstGeom>
        </p:spPr>
        <p:txBody>
          <a:bodyPr lIns="67262" tIns="33631" rIns="67262" bIns="33631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793" y="1435452"/>
            <a:ext cx="3258871" cy="4690318"/>
          </a:xfrm>
          <a:prstGeom prst="rect">
            <a:avLst/>
          </a:prstGeom>
        </p:spPr>
        <p:txBody>
          <a:bodyPr lIns="67262" tIns="33631" rIns="67262" bIns="33631"/>
          <a:lstStyle>
            <a:lvl1pPr marL="0" indent="0">
              <a:buNone/>
              <a:defRPr sz="1100"/>
            </a:lvl1pPr>
            <a:lvl2pPr marL="336310" indent="0">
              <a:buNone/>
              <a:defRPr sz="900"/>
            </a:lvl2pPr>
            <a:lvl3pPr marL="672620" indent="0">
              <a:buNone/>
              <a:defRPr sz="700"/>
            </a:lvl3pPr>
            <a:lvl4pPr marL="1008929" indent="0">
              <a:buNone/>
              <a:defRPr sz="700"/>
            </a:lvl4pPr>
            <a:lvl5pPr marL="1345242" indent="0">
              <a:buNone/>
              <a:defRPr sz="700"/>
            </a:lvl5pPr>
            <a:lvl6pPr marL="1681550" indent="0">
              <a:buNone/>
              <a:defRPr sz="700"/>
            </a:lvl6pPr>
            <a:lvl7pPr marL="2017858" indent="0">
              <a:buNone/>
              <a:defRPr sz="700"/>
            </a:lvl7pPr>
            <a:lvl8pPr marL="2354169" indent="0">
              <a:buNone/>
              <a:defRPr sz="700"/>
            </a:lvl8pPr>
            <a:lvl9pPr marL="269047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9602660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035" y="4800831"/>
            <a:ext cx="5943359" cy="567035"/>
          </a:xfrm>
          <a:prstGeom prst="rect">
            <a:avLst/>
          </a:prstGeom>
        </p:spPr>
        <p:txBody>
          <a:bodyPr lIns="67262" tIns="33631" rIns="67262" bIns="33631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2035" y="612813"/>
            <a:ext cx="5943359" cy="4114354"/>
          </a:xfrm>
          <a:prstGeom prst="rect">
            <a:avLst/>
          </a:prstGeom>
        </p:spPr>
        <p:txBody>
          <a:bodyPr lIns="67262" tIns="33631" rIns="67262" bIns="33631"/>
          <a:lstStyle>
            <a:lvl1pPr marL="0" indent="0">
              <a:buNone/>
              <a:defRPr sz="2400"/>
            </a:lvl1pPr>
            <a:lvl2pPr marL="336310" indent="0">
              <a:buNone/>
              <a:defRPr sz="2100"/>
            </a:lvl2pPr>
            <a:lvl3pPr marL="672620" indent="0">
              <a:buNone/>
              <a:defRPr sz="1800"/>
            </a:lvl3pPr>
            <a:lvl4pPr marL="1008929" indent="0">
              <a:buNone/>
              <a:defRPr sz="1400"/>
            </a:lvl4pPr>
            <a:lvl5pPr marL="1345242" indent="0">
              <a:buNone/>
              <a:defRPr sz="1400"/>
            </a:lvl5pPr>
            <a:lvl6pPr marL="1681550" indent="0">
              <a:buNone/>
              <a:defRPr sz="1400"/>
            </a:lvl6pPr>
            <a:lvl7pPr marL="2017858" indent="0">
              <a:buNone/>
              <a:defRPr sz="1400"/>
            </a:lvl7pPr>
            <a:lvl8pPr marL="2354169" indent="0">
              <a:buNone/>
              <a:defRPr sz="1400"/>
            </a:lvl8pPr>
            <a:lvl9pPr marL="2690479" indent="0">
              <a:buNone/>
              <a:defRPr sz="1400"/>
            </a:lvl9pPr>
          </a:lstStyle>
          <a:p>
            <a:pPr lvl="0"/>
            <a:endParaRPr lang="fr-FR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035" y="5367866"/>
            <a:ext cx="5943359" cy="804787"/>
          </a:xfrm>
          <a:prstGeom prst="rect">
            <a:avLst/>
          </a:prstGeom>
        </p:spPr>
        <p:txBody>
          <a:bodyPr lIns="67262" tIns="33631" rIns="67262" bIns="33631"/>
          <a:lstStyle>
            <a:lvl1pPr marL="0" indent="0">
              <a:buNone/>
              <a:defRPr sz="1100"/>
            </a:lvl1pPr>
            <a:lvl2pPr marL="336310" indent="0">
              <a:buNone/>
              <a:defRPr sz="900"/>
            </a:lvl2pPr>
            <a:lvl3pPr marL="672620" indent="0">
              <a:buNone/>
              <a:defRPr sz="700"/>
            </a:lvl3pPr>
            <a:lvl4pPr marL="1008929" indent="0">
              <a:buNone/>
              <a:defRPr sz="700"/>
            </a:lvl4pPr>
            <a:lvl5pPr marL="1345242" indent="0">
              <a:buNone/>
              <a:defRPr sz="700"/>
            </a:lvl5pPr>
            <a:lvl6pPr marL="1681550" indent="0">
              <a:buNone/>
              <a:defRPr sz="700"/>
            </a:lvl6pPr>
            <a:lvl7pPr marL="2017858" indent="0">
              <a:buNone/>
              <a:defRPr sz="700"/>
            </a:lvl7pPr>
            <a:lvl8pPr marL="2354169" indent="0">
              <a:buNone/>
              <a:defRPr sz="700"/>
            </a:lvl8pPr>
            <a:lvl9pPr marL="269047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642389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92" y="274588"/>
            <a:ext cx="8914433" cy="1143000"/>
          </a:xfrm>
          <a:prstGeom prst="rect">
            <a:avLst/>
          </a:prstGeom>
        </p:spPr>
        <p:txBody>
          <a:bodyPr lIns="67262" tIns="33631" rIns="67262" bIns="33631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792" y="1600648"/>
            <a:ext cx="8914433" cy="4525119"/>
          </a:xfrm>
          <a:prstGeom prst="rect">
            <a:avLst/>
          </a:prstGeom>
        </p:spPr>
        <p:txBody>
          <a:bodyPr vert="eaVert" lIns="67262" tIns="33631" rIns="67262" bIns="3363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313919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610" y="274589"/>
            <a:ext cx="2228608" cy="5851178"/>
          </a:xfrm>
          <a:prstGeom prst="rect">
            <a:avLst/>
          </a:prstGeom>
        </p:spPr>
        <p:txBody>
          <a:bodyPr vert="eaVert" lIns="67262" tIns="33631" rIns="67262" bIns="33631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792" y="274589"/>
            <a:ext cx="6569739" cy="5851178"/>
          </a:xfrm>
          <a:prstGeom prst="rect">
            <a:avLst/>
          </a:prstGeom>
        </p:spPr>
        <p:txBody>
          <a:bodyPr vert="eaVert" lIns="67262" tIns="33631" rIns="67262" bIns="3363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91143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470" y="2130862"/>
            <a:ext cx="8421067" cy="1470049"/>
          </a:xfrm>
          <a:prstGeom prst="rect">
            <a:avLst/>
          </a:prstGeom>
        </p:spPr>
        <p:txBody>
          <a:bodyPr lIns="67262" tIns="33631" rIns="67262" bIns="33631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153" y="3886662"/>
            <a:ext cx="6933716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36310" indent="0" algn="ctr">
              <a:buNone/>
              <a:defRPr/>
            </a:lvl2pPr>
            <a:lvl3pPr marL="672620" indent="0" algn="ctr">
              <a:buNone/>
              <a:defRPr/>
            </a:lvl3pPr>
            <a:lvl4pPr marL="1008929" indent="0" algn="ctr">
              <a:buNone/>
              <a:defRPr/>
            </a:lvl4pPr>
            <a:lvl5pPr marL="1345242" indent="0" algn="ctr">
              <a:buNone/>
              <a:defRPr/>
            </a:lvl5pPr>
            <a:lvl6pPr marL="1681550" indent="0" algn="ctr">
              <a:buNone/>
              <a:defRPr/>
            </a:lvl6pPr>
            <a:lvl7pPr marL="2017858" indent="0" algn="ctr">
              <a:buNone/>
              <a:defRPr/>
            </a:lvl7pPr>
            <a:lvl8pPr marL="2354169" indent="0" algn="ctr">
              <a:buNone/>
              <a:defRPr/>
            </a:lvl8pPr>
            <a:lvl9pPr marL="269047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937415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92" y="274588"/>
            <a:ext cx="8914433" cy="1143000"/>
          </a:xfrm>
          <a:prstGeom prst="rect">
            <a:avLst/>
          </a:prstGeom>
        </p:spPr>
        <p:txBody>
          <a:bodyPr lIns="67262" tIns="33631" rIns="67262" bIns="33631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771922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72" y="4406808"/>
            <a:ext cx="8419858" cy="1361777"/>
          </a:xfrm>
          <a:prstGeom prst="rect">
            <a:avLst/>
          </a:prstGeom>
        </p:spPr>
        <p:txBody>
          <a:bodyPr lIns="67262" tIns="33631" rIns="67262" bIns="33631"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372" y="2906615"/>
            <a:ext cx="8419858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36310" indent="0">
              <a:buNone/>
              <a:defRPr sz="1300"/>
            </a:lvl2pPr>
            <a:lvl3pPr marL="672620" indent="0">
              <a:buNone/>
              <a:defRPr sz="1200"/>
            </a:lvl3pPr>
            <a:lvl4pPr marL="1008929" indent="0">
              <a:buNone/>
              <a:defRPr sz="1100"/>
            </a:lvl4pPr>
            <a:lvl5pPr marL="1345242" indent="0">
              <a:buNone/>
              <a:defRPr sz="1100"/>
            </a:lvl5pPr>
            <a:lvl6pPr marL="1681550" indent="0">
              <a:buNone/>
              <a:defRPr sz="1100"/>
            </a:lvl6pPr>
            <a:lvl7pPr marL="2017858" indent="0">
              <a:buNone/>
              <a:defRPr sz="1100"/>
            </a:lvl7pPr>
            <a:lvl8pPr marL="2354169" indent="0">
              <a:buNone/>
              <a:defRPr sz="1100"/>
            </a:lvl8pPr>
            <a:lvl9pPr marL="2690479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90234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92" y="274588"/>
            <a:ext cx="8914433" cy="1143000"/>
          </a:xfrm>
          <a:prstGeom prst="rect">
            <a:avLst/>
          </a:prstGeom>
        </p:spPr>
        <p:txBody>
          <a:bodyPr lIns="67262" tIns="33631" rIns="67262" bIns="33631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326" y="607233"/>
            <a:ext cx="4459635" cy="56435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1047" y="607233"/>
            <a:ext cx="4459635" cy="56435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654155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92" y="274588"/>
            <a:ext cx="8914433" cy="1143000"/>
          </a:xfrm>
          <a:prstGeom prst="rect">
            <a:avLst/>
          </a:prstGeom>
        </p:spPr>
        <p:txBody>
          <a:bodyPr lIns="67262" tIns="33631" rIns="67262" bIns="3363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786" y="1534795"/>
            <a:ext cx="4376198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310" indent="0">
              <a:buNone/>
              <a:defRPr sz="1400" b="1"/>
            </a:lvl2pPr>
            <a:lvl3pPr marL="672620" indent="0">
              <a:buNone/>
              <a:defRPr sz="1300" b="1"/>
            </a:lvl3pPr>
            <a:lvl4pPr marL="1008929" indent="0">
              <a:buNone/>
              <a:defRPr sz="1200" b="1"/>
            </a:lvl4pPr>
            <a:lvl5pPr marL="1345242" indent="0">
              <a:buNone/>
              <a:defRPr sz="1200" b="1"/>
            </a:lvl5pPr>
            <a:lvl6pPr marL="1681550" indent="0">
              <a:buNone/>
              <a:defRPr sz="1200" b="1"/>
            </a:lvl6pPr>
            <a:lvl7pPr marL="2017858" indent="0">
              <a:buNone/>
              <a:defRPr sz="1200" b="1"/>
            </a:lvl7pPr>
            <a:lvl8pPr marL="2354169" indent="0">
              <a:buNone/>
              <a:defRPr sz="1200" b="1"/>
            </a:lvl8pPr>
            <a:lvl9pPr marL="2690479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786" y="2174380"/>
            <a:ext cx="4376198" cy="3951387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601" y="1534795"/>
            <a:ext cx="4378616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310" indent="0">
              <a:buNone/>
              <a:defRPr sz="1400" b="1"/>
            </a:lvl2pPr>
            <a:lvl3pPr marL="672620" indent="0">
              <a:buNone/>
              <a:defRPr sz="1300" b="1"/>
            </a:lvl3pPr>
            <a:lvl4pPr marL="1008929" indent="0">
              <a:buNone/>
              <a:defRPr sz="1200" b="1"/>
            </a:lvl4pPr>
            <a:lvl5pPr marL="1345242" indent="0">
              <a:buNone/>
              <a:defRPr sz="1200" b="1"/>
            </a:lvl5pPr>
            <a:lvl6pPr marL="1681550" indent="0">
              <a:buNone/>
              <a:defRPr sz="1200" b="1"/>
            </a:lvl6pPr>
            <a:lvl7pPr marL="2017858" indent="0">
              <a:buNone/>
              <a:defRPr sz="1200" b="1"/>
            </a:lvl7pPr>
            <a:lvl8pPr marL="2354169" indent="0">
              <a:buNone/>
              <a:defRPr sz="1200" b="1"/>
            </a:lvl8pPr>
            <a:lvl9pPr marL="2690479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601" y="2174380"/>
            <a:ext cx="4378616" cy="3951387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606966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92" y="274588"/>
            <a:ext cx="8914433" cy="1143000"/>
          </a:xfrm>
          <a:prstGeom prst="rect">
            <a:avLst/>
          </a:prstGeom>
        </p:spPr>
        <p:txBody>
          <a:bodyPr lIns="67262" tIns="33631" rIns="67262" bIns="33631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343083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785" y="1600648"/>
            <a:ext cx="4399173" cy="4525119"/>
          </a:xfrm>
          <a:prstGeom prst="rect">
            <a:avLst/>
          </a:prstGeom>
        </p:spPr>
        <p:txBody>
          <a:bodyPr lIns="67262" tIns="33631" rIns="67262" bIns="33631"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1044" y="1600648"/>
            <a:ext cx="4399173" cy="4525119"/>
          </a:xfrm>
          <a:prstGeom prst="rect">
            <a:avLst/>
          </a:prstGeom>
        </p:spPr>
        <p:txBody>
          <a:bodyPr lIns="67262" tIns="33631" rIns="67262" bIns="33631"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386948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7301768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93" y="273472"/>
            <a:ext cx="3258871" cy="1161976"/>
          </a:xfrm>
          <a:prstGeom prst="rect">
            <a:avLst/>
          </a:prstGeom>
        </p:spPr>
        <p:txBody>
          <a:bodyPr lIns="67262" tIns="33631" rIns="67262" bIns="33631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67" y="273472"/>
            <a:ext cx="5537057" cy="58522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793" y="1435452"/>
            <a:ext cx="3258871" cy="4690318"/>
          </a:xfrm>
        </p:spPr>
        <p:txBody>
          <a:bodyPr/>
          <a:lstStyle>
            <a:lvl1pPr marL="0" indent="0">
              <a:buNone/>
              <a:defRPr sz="1100"/>
            </a:lvl1pPr>
            <a:lvl2pPr marL="336310" indent="0">
              <a:buNone/>
              <a:defRPr sz="900"/>
            </a:lvl2pPr>
            <a:lvl3pPr marL="672620" indent="0">
              <a:buNone/>
              <a:defRPr sz="700"/>
            </a:lvl3pPr>
            <a:lvl4pPr marL="1008929" indent="0">
              <a:buNone/>
              <a:defRPr sz="700"/>
            </a:lvl4pPr>
            <a:lvl5pPr marL="1345242" indent="0">
              <a:buNone/>
              <a:defRPr sz="700"/>
            </a:lvl5pPr>
            <a:lvl6pPr marL="1681550" indent="0">
              <a:buNone/>
              <a:defRPr sz="700"/>
            </a:lvl6pPr>
            <a:lvl7pPr marL="2017858" indent="0">
              <a:buNone/>
              <a:defRPr sz="700"/>
            </a:lvl7pPr>
            <a:lvl8pPr marL="2354169" indent="0">
              <a:buNone/>
              <a:defRPr sz="700"/>
            </a:lvl8pPr>
            <a:lvl9pPr marL="269047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6380374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035" y="4800831"/>
            <a:ext cx="5943359" cy="567035"/>
          </a:xfrm>
          <a:prstGeom prst="rect">
            <a:avLst/>
          </a:prstGeom>
        </p:spPr>
        <p:txBody>
          <a:bodyPr lIns="67262" tIns="33631" rIns="67262" bIns="33631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2035" y="612813"/>
            <a:ext cx="5943359" cy="4114354"/>
          </a:xfrm>
        </p:spPr>
        <p:txBody>
          <a:bodyPr/>
          <a:lstStyle>
            <a:lvl1pPr marL="0" indent="0">
              <a:buNone/>
              <a:defRPr sz="2400"/>
            </a:lvl1pPr>
            <a:lvl2pPr marL="336310" indent="0">
              <a:buNone/>
              <a:defRPr sz="2100"/>
            </a:lvl2pPr>
            <a:lvl3pPr marL="672620" indent="0">
              <a:buNone/>
              <a:defRPr sz="1800"/>
            </a:lvl3pPr>
            <a:lvl4pPr marL="1008929" indent="0">
              <a:buNone/>
              <a:defRPr sz="1400"/>
            </a:lvl4pPr>
            <a:lvl5pPr marL="1345242" indent="0">
              <a:buNone/>
              <a:defRPr sz="1400"/>
            </a:lvl5pPr>
            <a:lvl6pPr marL="1681550" indent="0">
              <a:buNone/>
              <a:defRPr sz="1400"/>
            </a:lvl6pPr>
            <a:lvl7pPr marL="2017858" indent="0">
              <a:buNone/>
              <a:defRPr sz="1400"/>
            </a:lvl7pPr>
            <a:lvl8pPr marL="2354169" indent="0">
              <a:buNone/>
              <a:defRPr sz="1400"/>
            </a:lvl8pPr>
            <a:lvl9pPr marL="2690479" indent="0">
              <a:buNone/>
              <a:defRPr sz="1400"/>
            </a:lvl9pPr>
          </a:lstStyle>
          <a:p>
            <a:pPr lvl="0"/>
            <a:endParaRPr lang="fr-FR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035" y="5367866"/>
            <a:ext cx="5943359" cy="804787"/>
          </a:xfrm>
        </p:spPr>
        <p:txBody>
          <a:bodyPr/>
          <a:lstStyle>
            <a:lvl1pPr marL="0" indent="0">
              <a:buNone/>
              <a:defRPr sz="1100"/>
            </a:lvl1pPr>
            <a:lvl2pPr marL="336310" indent="0">
              <a:buNone/>
              <a:defRPr sz="900"/>
            </a:lvl2pPr>
            <a:lvl3pPr marL="672620" indent="0">
              <a:buNone/>
              <a:defRPr sz="700"/>
            </a:lvl3pPr>
            <a:lvl4pPr marL="1008929" indent="0">
              <a:buNone/>
              <a:defRPr sz="700"/>
            </a:lvl4pPr>
            <a:lvl5pPr marL="1345242" indent="0">
              <a:buNone/>
              <a:defRPr sz="700"/>
            </a:lvl5pPr>
            <a:lvl6pPr marL="1681550" indent="0">
              <a:buNone/>
              <a:defRPr sz="700"/>
            </a:lvl6pPr>
            <a:lvl7pPr marL="2017858" indent="0">
              <a:buNone/>
              <a:defRPr sz="700"/>
            </a:lvl7pPr>
            <a:lvl8pPr marL="2354169" indent="0">
              <a:buNone/>
              <a:defRPr sz="700"/>
            </a:lvl8pPr>
            <a:lvl9pPr marL="269047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5218124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92" y="274588"/>
            <a:ext cx="8914433" cy="1143000"/>
          </a:xfrm>
          <a:prstGeom prst="rect">
            <a:avLst/>
          </a:prstGeom>
        </p:spPr>
        <p:txBody>
          <a:bodyPr lIns="67262" tIns="33631" rIns="67262" bIns="33631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804296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841" y="274588"/>
            <a:ext cx="2258839" cy="5976193"/>
          </a:xfrm>
          <a:prstGeom prst="rect">
            <a:avLst/>
          </a:prstGeom>
        </p:spPr>
        <p:txBody>
          <a:bodyPr vert="eaVert" lIns="67262" tIns="33631" rIns="67262" bIns="33631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5327" y="274588"/>
            <a:ext cx="6660431" cy="59761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513206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470" y="2130862"/>
            <a:ext cx="8421067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153" y="3886662"/>
            <a:ext cx="6933716" cy="1752451"/>
          </a:xfrm>
          <a:prstGeom prst="rect">
            <a:avLst/>
          </a:prstGeom>
        </p:spPr>
        <p:txBody>
          <a:bodyPr lIns="67262" tIns="33631" rIns="67262" bIns="33631"/>
          <a:lstStyle>
            <a:lvl1pPr marL="0" indent="0" algn="ctr">
              <a:buNone/>
              <a:defRPr/>
            </a:lvl1pPr>
            <a:lvl2pPr marL="336310" indent="0" algn="ctr">
              <a:buNone/>
              <a:defRPr/>
            </a:lvl2pPr>
            <a:lvl3pPr marL="672620" indent="0" algn="ctr">
              <a:buNone/>
              <a:defRPr/>
            </a:lvl3pPr>
            <a:lvl4pPr marL="1008929" indent="0" algn="ctr">
              <a:buNone/>
              <a:defRPr/>
            </a:lvl4pPr>
            <a:lvl5pPr marL="1345242" indent="0" algn="ctr">
              <a:buNone/>
              <a:defRPr/>
            </a:lvl5pPr>
            <a:lvl6pPr marL="1681550" indent="0" algn="ctr">
              <a:buNone/>
              <a:defRPr/>
            </a:lvl6pPr>
            <a:lvl7pPr marL="2017858" indent="0" algn="ctr">
              <a:buNone/>
              <a:defRPr/>
            </a:lvl7pPr>
            <a:lvl8pPr marL="2354169" indent="0" algn="ctr">
              <a:buNone/>
              <a:defRPr/>
            </a:lvl8pPr>
            <a:lvl9pPr marL="269047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013313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792" y="1600648"/>
            <a:ext cx="8914433" cy="4525119"/>
          </a:xfrm>
          <a:prstGeom prst="rect">
            <a:avLst/>
          </a:prstGeom>
        </p:spPr>
        <p:txBody>
          <a:bodyPr lIns="67262" tIns="33631" rIns="67262" bIns="3363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481131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72" y="4406808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372" y="2906615"/>
            <a:ext cx="8419858" cy="1500188"/>
          </a:xfrm>
          <a:prstGeom prst="rect">
            <a:avLst/>
          </a:prstGeom>
        </p:spPr>
        <p:txBody>
          <a:bodyPr lIns="67262" tIns="33631" rIns="67262" bIns="33631" anchor="b"/>
          <a:lstStyle>
            <a:lvl1pPr marL="0" indent="0">
              <a:buNone/>
              <a:defRPr sz="1400"/>
            </a:lvl1pPr>
            <a:lvl2pPr marL="336310" indent="0">
              <a:buNone/>
              <a:defRPr sz="1300"/>
            </a:lvl2pPr>
            <a:lvl3pPr marL="672620" indent="0">
              <a:buNone/>
              <a:defRPr sz="1200"/>
            </a:lvl3pPr>
            <a:lvl4pPr marL="1008929" indent="0">
              <a:buNone/>
              <a:defRPr sz="1100"/>
            </a:lvl4pPr>
            <a:lvl5pPr marL="1345242" indent="0">
              <a:buNone/>
              <a:defRPr sz="1100"/>
            </a:lvl5pPr>
            <a:lvl6pPr marL="1681550" indent="0">
              <a:buNone/>
              <a:defRPr sz="1100"/>
            </a:lvl6pPr>
            <a:lvl7pPr marL="2017858" indent="0">
              <a:buNone/>
              <a:defRPr sz="1100"/>
            </a:lvl7pPr>
            <a:lvl8pPr marL="2354169" indent="0">
              <a:buNone/>
              <a:defRPr sz="1100"/>
            </a:lvl8pPr>
            <a:lvl9pPr marL="2690479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1945112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785" y="1600648"/>
            <a:ext cx="4399173" cy="4525119"/>
          </a:xfrm>
          <a:prstGeom prst="rect">
            <a:avLst/>
          </a:prstGeom>
        </p:spPr>
        <p:txBody>
          <a:bodyPr lIns="67262" tIns="33631" rIns="67262" bIns="33631"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1044" y="1600648"/>
            <a:ext cx="4399173" cy="4525119"/>
          </a:xfrm>
          <a:prstGeom prst="rect">
            <a:avLst/>
          </a:prstGeom>
        </p:spPr>
        <p:txBody>
          <a:bodyPr lIns="67262" tIns="33631" rIns="67262" bIns="33631"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264594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92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786" y="1534795"/>
            <a:ext cx="4376198" cy="639589"/>
          </a:xfrm>
          <a:prstGeom prst="rect">
            <a:avLst/>
          </a:prstGeom>
        </p:spPr>
        <p:txBody>
          <a:bodyPr lIns="67262" tIns="33631" rIns="67262" bIns="33631" anchor="b"/>
          <a:lstStyle>
            <a:lvl1pPr marL="0" indent="0">
              <a:buNone/>
              <a:defRPr sz="1800" b="1"/>
            </a:lvl1pPr>
            <a:lvl2pPr marL="336310" indent="0">
              <a:buNone/>
              <a:defRPr sz="1400" b="1"/>
            </a:lvl2pPr>
            <a:lvl3pPr marL="672620" indent="0">
              <a:buNone/>
              <a:defRPr sz="1300" b="1"/>
            </a:lvl3pPr>
            <a:lvl4pPr marL="1008929" indent="0">
              <a:buNone/>
              <a:defRPr sz="1200" b="1"/>
            </a:lvl4pPr>
            <a:lvl5pPr marL="1345242" indent="0">
              <a:buNone/>
              <a:defRPr sz="1200" b="1"/>
            </a:lvl5pPr>
            <a:lvl6pPr marL="1681550" indent="0">
              <a:buNone/>
              <a:defRPr sz="1200" b="1"/>
            </a:lvl6pPr>
            <a:lvl7pPr marL="2017858" indent="0">
              <a:buNone/>
              <a:defRPr sz="1200" b="1"/>
            </a:lvl7pPr>
            <a:lvl8pPr marL="2354169" indent="0">
              <a:buNone/>
              <a:defRPr sz="1200" b="1"/>
            </a:lvl8pPr>
            <a:lvl9pPr marL="2690479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786" y="2174380"/>
            <a:ext cx="4376198" cy="3951387"/>
          </a:xfrm>
          <a:prstGeom prst="rect">
            <a:avLst/>
          </a:prstGeom>
        </p:spPr>
        <p:txBody>
          <a:bodyPr lIns="67262" tIns="33631" rIns="67262" bIns="33631"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601" y="1534795"/>
            <a:ext cx="4378616" cy="639589"/>
          </a:xfrm>
          <a:prstGeom prst="rect">
            <a:avLst/>
          </a:prstGeom>
        </p:spPr>
        <p:txBody>
          <a:bodyPr lIns="67262" tIns="33631" rIns="67262" bIns="33631" anchor="b"/>
          <a:lstStyle>
            <a:lvl1pPr marL="0" indent="0">
              <a:buNone/>
              <a:defRPr sz="1800" b="1"/>
            </a:lvl1pPr>
            <a:lvl2pPr marL="336310" indent="0">
              <a:buNone/>
              <a:defRPr sz="1400" b="1"/>
            </a:lvl2pPr>
            <a:lvl3pPr marL="672620" indent="0">
              <a:buNone/>
              <a:defRPr sz="1300" b="1"/>
            </a:lvl3pPr>
            <a:lvl4pPr marL="1008929" indent="0">
              <a:buNone/>
              <a:defRPr sz="1200" b="1"/>
            </a:lvl4pPr>
            <a:lvl5pPr marL="1345242" indent="0">
              <a:buNone/>
              <a:defRPr sz="1200" b="1"/>
            </a:lvl5pPr>
            <a:lvl6pPr marL="1681550" indent="0">
              <a:buNone/>
              <a:defRPr sz="1200" b="1"/>
            </a:lvl6pPr>
            <a:lvl7pPr marL="2017858" indent="0">
              <a:buNone/>
              <a:defRPr sz="1200" b="1"/>
            </a:lvl7pPr>
            <a:lvl8pPr marL="2354169" indent="0">
              <a:buNone/>
              <a:defRPr sz="1200" b="1"/>
            </a:lvl8pPr>
            <a:lvl9pPr marL="2690479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601" y="2174380"/>
            <a:ext cx="4378616" cy="3951387"/>
          </a:xfrm>
          <a:prstGeom prst="rect">
            <a:avLst/>
          </a:prstGeom>
        </p:spPr>
        <p:txBody>
          <a:bodyPr lIns="67262" tIns="33631" rIns="67262" bIns="33631"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426789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92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786" y="1534795"/>
            <a:ext cx="4376198" cy="639589"/>
          </a:xfrm>
          <a:prstGeom prst="rect">
            <a:avLst/>
          </a:prstGeom>
        </p:spPr>
        <p:txBody>
          <a:bodyPr lIns="67262" tIns="33631" rIns="67262" bIns="33631" anchor="b"/>
          <a:lstStyle>
            <a:lvl1pPr marL="0" indent="0">
              <a:buNone/>
              <a:defRPr sz="1800" b="1"/>
            </a:lvl1pPr>
            <a:lvl2pPr marL="336310" indent="0">
              <a:buNone/>
              <a:defRPr sz="1400" b="1"/>
            </a:lvl2pPr>
            <a:lvl3pPr marL="672620" indent="0">
              <a:buNone/>
              <a:defRPr sz="1300" b="1"/>
            </a:lvl3pPr>
            <a:lvl4pPr marL="1008929" indent="0">
              <a:buNone/>
              <a:defRPr sz="1200" b="1"/>
            </a:lvl4pPr>
            <a:lvl5pPr marL="1345242" indent="0">
              <a:buNone/>
              <a:defRPr sz="1200" b="1"/>
            </a:lvl5pPr>
            <a:lvl6pPr marL="1681550" indent="0">
              <a:buNone/>
              <a:defRPr sz="1200" b="1"/>
            </a:lvl6pPr>
            <a:lvl7pPr marL="2017858" indent="0">
              <a:buNone/>
              <a:defRPr sz="1200" b="1"/>
            </a:lvl7pPr>
            <a:lvl8pPr marL="2354169" indent="0">
              <a:buNone/>
              <a:defRPr sz="1200" b="1"/>
            </a:lvl8pPr>
            <a:lvl9pPr marL="2690479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786" y="2174380"/>
            <a:ext cx="4376198" cy="3951387"/>
          </a:xfrm>
          <a:prstGeom prst="rect">
            <a:avLst/>
          </a:prstGeom>
        </p:spPr>
        <p:txBody>
          <a:bodyPr lIns="67262" tIns="33631" rIns="67262" bIns="33631"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601" y="1534795"/>
            <a:ext cx="4378616" cy="639589"/>
          </a:xfrm>
          <a:prstGeom prst="rect">
            <a:avLst/>
          </a:prstGeom>
        </p:spPr>
        <p:txBody>
          <a:bodyPr lIns="67262" tIns="33631" rIns="67262" bIns="33631" anchor="b"/>
          <a:lstStyle>
            <a:lvl1pPr marL="0" indent="0">
              <a:buNone/>
              <a:defRPr sz="1800" b="1"/>
            </a:lvl1pPr>
            <a:lvl2pPr marL="336310" indent="0">
              <a:buNone/>
              <a:defRPr sz="1400" b="1"/>
            </a:lvl2pPr>
            <a:lvl3pPr marL="672620" indent="0">
              <a:buNone/>
              <a:defRPr sz="1300" b="1"/>
            </a:lvl3pPr>
            <a:lvl4pPr marL="1008929" indent="0">
              <a:buNone/>
              <a:defRPr sz="1200" b="1"/>
            </a:lvl4pPr>
            <a:lvl5pPr marL="1345242" indent="0">
              <a:buNone/>
              <a:defRPr sz="1200" b="1"/>
            </a:lvl5pPr>
            <a:lvl6pPr marL="1681550" indent="0">
              <a:buNone/>
              <a:defRPr sz="1200" b="1"/>
            </a:lvl6pPr>
            <a:lvl7pPr marL="2017858" indent="0">
              <a:buNone/>
              <a:defRPr sz="1200" b="1"/>
            </a:lvl7pPr>
            <a:lvl8pPr marL="2354169" indent="0">
              <a:buNone/>
              <a:defRPr sz="1200" b="1"/>
            </a:lvl8pPr>
            <a:lvl9pPr marL="2690479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601" y="2174380"/>
            <a:ext cx="4378616" cy="3951387"/>
          </a:xfrm>
          <a:prstGeom prst="rect">
            <a:avLst/>
          </a:prstGeom>
        </p:spPr>
        <p:txBody>
          <a:bodyPr lIns="67262" tIns="33631" rIns="67262" bIns="33631"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086420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499667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2958652"/>
      </p:ext>
    </p:extLst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93" y="273472"/>
            <a:ext cx="3258871" cy="116197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67" y="273472"/>
            <a:ext cx="5537057" cy="5852294"/>
          </a:xfrm>
          <a:prstGeom prst="rect">
            <a:avLst/>
          </a:prstGeom>
        </p:spPr>
        <p:txBody>
          <a:bodyPr lIns="67262" tIns="33631" rIns="67262" bIns="33631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793" y="1435452"/>
            <a:ext cx="3258871" cy="4690318"/>
          </a:xfrm>
          <a:prstGeom prst="rect">
            <a:avLst/>
          </a:prstGeom>
        </p:spPr>
        <p:txBody>
          <a:bodyPr lIns="67262" tIns="33631" rIns="67262" bIns="33631"/>
          <a:lstStyle>
            <a:lvl1pPr marL="0" indent="0">
              <a:buNone/>
              <a:defRPr sz="1100"/>
            </a:lvl1pPr>
            <a:lvl2pPr marL="336310" indent="0">
              <a:buNone/>
              <a:defRPr sz="900"/>
            </a:lvl2pPr>
            <a:lvl3pPr marL="672620" indent="0">
              <a:buNone/>
              <a:defRPr sz="700"/>
            </a:lvl3pPr>
            <a:lvl4pPr marL="1008929" indent="0">
              <a:buNone/>
              <a:defRPr sz="700"/>
            </a:lvl4pPr>
            <a:lvl5pPr marL="1345242" indent="0">
              <a:buNone/>
              <a:defRPr sz="700"/>
            </a:lvl5pPr>
            <a:lvl6pPr marL="1681550" indent="0">
              <a:buNone/>
              <a:defRPr sz="700"/>
            </a:lvl6pPr>
            <a:lvl7pPr marL="2017858" indent="0">
              <a:buNone/>
              <a:defRPr sz="700"/>
            </a:lvl7pPr>
            <a:lvl8pPr marL="2354169" indent="0">
              <a:buNone/>
              <a:defRPr sz="700"/>
            </a:lvl8pPr>
            <a:lvl9pPr marL="269047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3705311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035" y="4800831"/>
            <a:ext cx="5943359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2035" y="612813"/>
            <a:ext cx="5943359" cy="4114354"/>
          </a:xfrm>
          <a:prstGeom prst="rect">
            <a:avLst/>
          </a:prstGeom>
        </p:spPr>
        <p:txBody>
          <a:bodyPr lIns="67262" tIns="33631" rIns="67262" bIns="33631"/>
          <a:lstStyle>
            <a:lvl1pPr marL="0" indent="0">
              <a:buNone/>
              <a:defRPr sz="2400"/>
            </a:lvl1pPr>
            <a:lvl2pPr marL="336310" indent="0">
              <a:buNone/>
              <a:defRPr sz="2100"/>
            </a:lvl2pPr>
            <a:lvl3pPr marL="672620" indent="0">
              <a:buNone/>
              <a:defRPr sz="1800"/>
            </a:lvl3pPr>
            <a:lvl4pPr marL="1008929" indent="0">
              <a:buNone/>
              <a:defRPr sz="1400"/>
            </a:lvl4pPr>
            <a:lvl5pPr marL="1345242" indent="0">
              <a:buNone/>
              <a:defRPr sz="1400"/>
            </a:lvl5pPr>
            <a:lvl6pPr marL="1681550" indent="0">
              <a:buNone/>
              <a:defRPr sz="1400"/>
            </a:lvl6pPr>
            <a:lvl7pPr marL="2017858" indent="0">
              <a:buNone/>
              <a:defRPr sz="1400"/>
            </a:lvl7pPr>
            <a:lvl8pPr marL="2354169" indent="0">
              <a:buNone/>
              <a:defRPr sz="1400"/>
            </a:lvl8pPr>
            <a:lvl9pPr marL="2690479" indent="0">
              <a:buNone/>
              <a:defRPr sz="1400"/>
            </a:lvl9pPr>
          </a:lstStyle>
          <a:p>
            <a:pPr lvl="0"/>
            <a:endParaRPr lang="fr-FR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035" y="5367866"/>
            <a:ext cx="5943359" cy="804787"/>
          </a:xfrm>
          <a:prstGeom prst="rect">
            <a:avLst/>
          </a:prstGeom>
        </p:spPr>
        <p:txBody>
          <a:bodyPr lIns="67262" tIns="33631" rIns="67262" bIns="33631"/>
          <a:lstStyle>
            <a:lvl1pPr marL="0" indent="0">
              <a:buNone/>
              <a:defRPr sz="1100"/>
            </a:lvl1pPr>
            <a:lvl2pPr marL="336310" indent="0">
              <a:buNone/>
              <a:defRPr sz="900"/>
            </a:lvl2pPr>
            <a:lvl3pPr marL="672620" indent="0">
              <a:buNone/>
              <a:defRPr sz="700"/>
            </a:lvl3pPr>
            <a:lvl4pPr marL="1008929" indent="0">
              <a:buNone/>
              <a:defRPr sz="700"/>
            </a:lvl4pPr>
            <a:lvl5pPr marL="1345242" indent="0">
              <a:buNone/>
              <a:defRPr sz="700"/>
            </a:lvl5pPr>
            <a:lvl6pPr marL="1681550" indent="0">
              <a:buNone/>
              <a:defRPr sz="700"/>
            </a:lvl6pPr>
            <a:lvl7pPr marL="2017858" indent="0">
              <a:buNone/>
              <a:defRPr sz="700"/>
            </a:lvl7pPr>
            <a:lvl8pPr marL="2354169" indent="0">
              <a:buNone/>
              <a:defRPr sz="700"/>
            </a:lvl8pPr>
            <a:lvl9pPr marL="269047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0454766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792" y="1600648"/>
            <a:ext cx="8914433" cy="4525119"/>
          </a:xfrm>
          <a:prstGeom prst="rect">
            <a:avLst/>
          </a:prstGeom>
        </p:spPr>
        <p:txBody>
          <a:bodyPr vert="eaVert" lIns="67262" tIns="33631" rIns="67262" bIns="3363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650416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841" y="1600648"/>
            <a:ext cx="2258839" cy="45251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5327" y="1600648"/>
            <a:ext cx="6660431" cy="4525119"/>
          </a:xfrm>
          <a:prstGeom prst="rect">
            <a:avLst/>
          </a:prstGeom>
        </p:spPr>
        <p:txBody>
          <a:bodyPr vert="eaVert" lIns="67262" tIns="33631" rIns="67262" bIns="3363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505307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603" y="2129994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16" y="3885528"/>
            <a:ext cx="6934199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8851" indent="0" algn="ctr">
              <a:buNone/>
              <a:defRPr/>
            </a:lvl2pPr>
            <a:lvl3pPr marL="817708" indent="0" algn="ctr">
              <a:buNone/>
              <a:defRPr/>
            </a:lvl3pPr>
            <a:lvl4pPr marL="1226555" indent="0" algn="ctr">
              <a:buNone/>
              <a:defRPr/>
            </a:lvl4pPr>
            <a:lvl5pPr marL="1635408" indent="0" algn="ctr">
              <a:buNone/>
              <a:defRPr/>
            </a:lvl5pPr>
            <a:lvl6pPr marL="2044260" indent="0" algn="ctr">
              <a:buNone/>
              <a:defRPr/>
            </a:lvl6pPr>
            <a:lvl7pPr marL="2453110" indent="0" algn="ctr">
              <a:buNone/>
              <a:defRPr/>
            </a:lvl7pPr>
            <a:lvl8pPr marL="2861962" indent="0" algn="ctr">
              <a:buNone/>
              <a:defRPr/>
            </a:lvl8pPr>
            <a:lvl9pPr marL="327081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159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61EA35FC-3F6C-8349-86C5-6E605D52E604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6631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8" y="4406878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8" y="2906227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8851" indent="0">
              <a:buNone/>
              <a:defRPr sz="1600"/>
            </a:lvl2pPr>
            <a:lvl3pPr marL="817708" indent="0">
              <a:buNone/>
              <a:defRPr sz="1400"/>
            </a:lvl3pPr>
            <a:lvl4pPr marL="1226555" indent="0">
              <a:buNone/>
              <a:defRPr sz="1300"/>
            </a:lvl4pPr>
            <a:lvl5pPr marL="1635408" indent="0">
              <a:buNone/>
              <a:defRPr sz="1300"/>
            </a:lvl5pPr>
            <a:lvl6pPr marL="2044260" indent="0">
              <a:buNone/>
              <a:defRPr sz="1300"/>
            </a:lvl6pPr>
            <a:lvl7pPr marL="2453110" indent="0">
              <a:buNone/>
              <a:defRPr sz="1300"/>
            </a:lvl7pPr>
            <a:lvl8pPr marL="2861962" indent="0">
              <a:buNone/>
              <a:defRPr sz="1300"/>
            </a:lvl8pPr>
            <a:lvl9pPr marL="327081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28161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871BF91D-F2CF-BA4F-BB84-12DB97973812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600" y="1604340"/>
            <a:ext cx="4385131" cy="451919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13" y="1604340"/>
            <a:ext cx="4386539" cy="451919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170787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6438" y="6400800"/>
            <a:ext cx="3449637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F8ADBEFF-1C67-AD44-A2D3-4096E3710E38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1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0" y="1598932"/>
            <a:ext cx="8904682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30092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2A3613AF-7D67-8044-AFB7-189BD7CE2BB4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00" y="1604332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7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72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5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83979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31235C60-ABE7-4342-8D46-0A5BF2CE09BA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0" y="1598932"/>
            <a:ext cx="8904682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7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72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39388"/>
      </p:ext>
    </p:extLst>
  </p:cSld>
  <p:clrMapOvr>
    <a:masterClrMapping/>
  </p:clrMapOvr>
  <p:transition xmlns:p14="http://schemas.microsoft.com/office/powerpoint/2010/main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2F968850-8EFD-9C4C-B0FE-72654ACF158A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00" y="1604332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5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1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339"/>
      </p:ext>
    </p:extLst>
  </p:cSld>
  <p:clrMapOvr>
    <a:masterClrMapping/>
  </p:clrMapOvr>
  <p:transition xmlns:p14="http://schemas.microsoft.com/office/powerpoint/2010/main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43204E2C-10F7-BF43-9359-58066917564A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72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5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00" y="1604345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64926"/>
      </p:ext>
    </p:extLst>
  </p:cSld>
  <p:clrMapOvr>
    <a:masterClrMapping/>
  </p:clrMapOvr>
  <p:transition xmlns:p14="http://schemas.microsoft.com/office/powerpoint/2010/main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7133B314-4C31-E14F-B23B-E0E83E2FC519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00" y="1604332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7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5" y="1598934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54954"/>
      </p:ext>
    </p:extLst>
  </p:cSld>
  <p:clrMapOvr>
    <a:masterClrMapping/>
  </p:clrMapOvr>
  <p:transition xmlns:p14="http://schemas.microsoft.com/office/powerpoint/2010/main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2503F436-78DD-8043-98C5-98985CDFB60A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15" y="275069"/>
            <a:ext cx="8915401" cy="11420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15" y="1535201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851" indent="0">
              <a:buNone/>
              <a:defRPr sz="1800" b="1"/>
            </a:lvl2pPr>
            <a:lvl3pPr marL="817708" indent="0">
              <a:buNone/>
              <a:defRPr sz="1600" b="1"/>
            </a:lvl3pPr>
            <a:lvl4pPr marL="1226555" indent="0">
              <a:buNone/>
              <a:defRPr sz="1400" b="1"/>
            </a:lvl4pPr>
            <a:lvl5pPr marL="1635408" indent="0">
              <a:buNone/>
              <a:defRPr sz="1400" b="1"/>
            </a:lvl5pPr>
            <a:lvl6pPr marL="2044260" indent="0">
              <a:buNone/>
              <a:defRPr sz="1400" b="1"/>
            </a:lvl6pPr>
            <a:lvl7pPr marL="2453110" indent="0">
              <a:buNone/>
              <a:defRPr sz="1400" b="1"/>
            </a:lvl7pPr>
            <a:lvl8pPr marL="2861962" indent="0">
              <a:buNone/>
              <a:defRPr sz="1400" b="1"/>
            </a:lvl8pPr>
            <a:lvl9pPr marL="327081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15" y="2174628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5" y="1535201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851" indent="0">
              <a:buNone/>
              <a:defRPr sz="1800" b="1"/>
            </a:lvl2pPr>
            <a:lvl3pPr marL="817708" indent="0">
              <a:buNone/>
              <a:defRPr sz="1600" b="1"/>
            </a:lvl3pPr>
            <a:lvl4pPr marL="1226555" indent="0">
              <a:buNone/>
              <a:defRPr sz="1400" b="1"/>
            </a:lvl4pPr>
            <a:lvl5pPr marL="1635408" indent="0">
              <a:buNone/>
              <a:defRPr sz="1400" b="1"/>
            </a:lvl5pPr>
            <a:lvl6pPr marL="2044260" indent="0">
              <a:buNone/>
              <a:defRPr sz="1400" b="1"/>
            </a:lvl6pPr>
            <a:lvl7pPr marL="2453110" indent="0">
              <a:buNone/>
              <a:defRPr sz="1400" b="1"/>
            </a:lvl7pPr>
            <a:lvl8pPr marL="2861962" indent="0">
              <a:buNone/>
              <a:defRPr sz="1400" b="1"/>
            </a:lvl8pPr>
            <a:lvl9pPr marL="327081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5" y="2174628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4865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E432C9D0-5D29-0142-AAA2-471D594D2FC2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985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A0A9C1E1-D214-EE46-81AC-E29324B2A04F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79898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93ED7AC0-845B-264B-97FF-9C7FDA886391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45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37" y="273634"/>
            <a:ext cx="5537778" cy="585277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406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8851" indent="0">
              <a:buNone/>
              <a:defRPr sz="1100"/>
            </a:lvl2pPr>
            <a:lvl3pPr marL="817708" indent="0">
              <a:buNone/>
              <a:defRPr sz="900"/>
            </a:lvl3pPr>
            <a:lvl4pPr marL="1226555" indent="0">
              <a:buNone/>
              <a:defRPr sz="800"/>
            </a:lvl4pPr>
            <a:lvl5pPr marL="1635408" indent="0">
              <a:buNone/>
              <a:defRPr sz="800"/>
            </a:lvl5pPr>
            <a:lvl6pPr marL="2044260" indent="0">
              <a:buNone/>
              <a:defRPr sz="800"/>
            </a:lvl6pPr>
            <a:lvl7pPr marL="2453110" indent="0">
              <a:buNone/>
              <a:defRPr sz="800"/>
            </a:lvl7pPr>
            <a:lvl8pPr marL="2861962" indent="0">
              <a:buNone/>
              <a:defRPr sz="800"/>
            </a:lvl8pPr>
            <a:lvl9pPr marL="327081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257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642894"/>
      </p:ext>
    </p:extLst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D23C5574-5B2A-AC42-830F-AFF49D68E5A4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6" y="4800036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6" y="612076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8851" indent="0">
              <a:buNone/>
              <a:defRPr sz="2500"/>
            </a:lvl2pPr>
            <a:lvl3pPr marL="817708" indent="0">
              <a:buNone/>
              <a:defRPr sz="2100"/>
            </a:lvl3pPr>
            <a:lvl4pPr marL="1226555" indent="0">
              <a:buNone/>
              <a:defRPr sz="1800"/>
            </a:lvl4pPr>
            <a:lvl5pPr marL="1635408" indent="0">
              <a:buNone/>
              <a:defRPr sz="1800"/>
            </a:lvl5pPr>
            <a:lvl6pPr marL="2044260" indent="0">
              <a:buNone/>
              <a:defRPr sz="1800"/>
            </a:lvl6pPr>
            <a:lvl7pPr marL="2453110" indent="0">
              <a:buNone/>
              <a:defRPr sz="1800"/>
            </a:lvl7pPr>
            <a:lvl8pPr marL="2861962" indent="0">
              <a:buNone/>
              <a:defRPr sz="1800"/>
            </a:lvl8pPr>
            <a:lvl9pPr marL="3270815" indent="0">
              <a:buNone/>
              <a:defRPr sz="18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6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8851" indent="0">
              <a:buNone/>
              <a:defRPr sz="1100"/>
            </a:lvl2pPr>
            <a:lvl3pPr marL="817708" indent="0">
              <a:buNone/>
              <a:defRPr sz="900"/>
            </a:lvl3pPr>
            <a:lvl4pPr marL="1226555" indent="0">
              <a:buNone/>
              <a:defRPr sz="800"/>
            </a:lvl4pPr>
            <a:lvl5pPr marL="1635408" indent="0">
              <a:buNone/>
              <a:defRPr sz="800"/>
            </a:lvl5pPr>
            <a:lvl6pPr marL="2044260" indent="0">
              <a:buNone/>
              <a:defRPr sz="800"/>
            </a:lvl6pPr>
            <a:lvl7pPr marL="2453110" indent="0">
              <a:buNone/>
              <a:defRPr sz="800"/>
            </a:lvl7pPr>
            <a:lvl8pPr marL="2861962" indent="0">
              <a:buNone/>
              <a:defRPr sz="800"/>
            </a:lvl8pPr>
            <a:lvl9pPr marL="327081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671500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58733EF3-E748-9240-899F-F30BD46E2D2B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6044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4038" algn="l"/>
                <a:tab pos="9999663" algn="l"/>
                <a:tab pos="10555288" algn="l"/>
                <a:tab pos="111109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7252E150-E8EC-7045-80F9-F8D05527CB17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8" y="273640"/>
            <a:ext cx="2226384" cy="58498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611" y="273640"/>
            <a:ext cx="6545287" cy="58498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2159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603" y="2129997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17" y="3885528"/>
            <a:ext cx="6934199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8781" indent="0" algn="ctr">
              <a:buNone/>
              <a:defRPr/>
            </a:lvl2pPr>
            <a:lvl3pPr marL="817565" indent="0" algn="ctr">
              <a:buNone/>
              <a:defRPr/>
            </a:lvl3pPr>
            <a:lvl4pPr marL="1226341" indent="0" algn="ctr">
              <a:buNone/>
              <a:defRPr/>
            </a:lvl4pPr>
            <a:lvl5pPr marL="1635126" indent="0" algn="ctr">
              <a:buNone/>
              <a:defRPr/>
            </a:lvl5pPr>
            <a:lvl6pPr marL="2043906" indent="0" algn="ctr">
              <a:buNone/>
              <a:defRPr/>
            </a:lvl6pPr>
            <a:lvl7pPr marL="2452684" indent="0" algn="ctr">
              <a:buNone/>
              <a:defRPr/>
            </a:lvl7pPr>
            <a:lvl8pPr marL="2861463" indent="0" algn="ctr">
              <a:buNone/>
              <a:defRPr/>
            </a:lvl8pPr>
            <a:lvl9pPr marL="327024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4223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4972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8" y="4406881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8" y="2906227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8781" indent="0">
              <a:buNone/>
              <a:defRPr sz="1600"/>
            </a:lvl2pPr>
            <a:lvl3pPr marL="817565" indent="0">
              <a:buNone/>
              <a:defRPr sz="1400"/>
            </a:lvl3pPr>
            <a:lvl4pPr marL="1226341" indent="0">
              <a:buNone/>
              <a:defRPr sz="1300"/>
            </a:lvl4pPr>
            <a:lvl5pPr marL="1635126" indent="0">
              <a:buNone/>
              <a:defRPr sz="1300"/>
            </a:lvl5pPr>
            <a:lvl6pPr marL="2043906" indent="0">
              <a:buNone/>
              <a:defRPr sz="1300"/>
            </a:lvl6pPr>
            <a:lvl7pPr marL="2452684" indent="0">
              <a:buNone/>
              <a:defRPr sz="1300"/>
            </a:lvl7pPr>
            <a:lvl8pPr marL="2861463" indent="0">
              <a:buNone/>
              <a:defRPr sz="1300"/>
            </a:lvl8pPr>
            <a:lvl9pPr marL="327024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043594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600" y="1232770"/>
            <a:ext cx="4385131" cy="4408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14" y="1232770"/>
            <a:ext cx="4386539" cy="4408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88688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530888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2" y="1216928"/>
            <a:ext cx="8904682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905707"/>
      </p:ext>
    </p:extLst>
  </p:cSld>
  <p:clrMapOvr>
    <a:masterClrMapping/>
  </p:clrMapOvr>
  <p:transition xmlns:p14="http://schemas.microsoft.com/office/powerpoint/2010/main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00" y="1222327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7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72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5" y="1216928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63900"/>
      </p:ext>
    </p:extLst>
  </p:cSld>
  <p:clrMapOvr>
    <a:masterClrMapping/>
  </p:clrMapOvr>
  <p:transition xmlns:p14="http://schemas.microsoft.com/office/powerpoint/2010/main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2" y="1216928"/>
            <a:ext cx="8904682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7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72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0348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93" y="273472"/>
            <a:ext cx="3258871" cy="1161976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67" y="273472"/>
            <a:ext cx="5537057" cy="5852294"/>
          </a:xfrm>
          <a:prstGeom prst="rect">
            <a:avLst/>
          </a:prstGeom>
        </p:spPr>
        <p:txBody>
          <a:bodyPr lIns="67262" tIns="33631" rIns="67262" bIns="33631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793" y="1435452"/>
            <a:ext cx="3258871" cy="4690318"/>
          </a:xfrm>
          <a:prstGeom prst="rect">
            <a:avLst/>
          </a:prstGeom>
        </p:spPr>
        <p:txBody>
          <a:bodyPr lIns="67262" tIns="33631" rIns="67262" bIns="33631"/>
          <a:lstStyle>
            <a:lvl1pPr marL="0" indent="0">
              <a:buNone/>
              <a:defRPr sz="1100"/>
            </a:lvl1pPr>
            <a:lvl2pPr marL="336310" indent="0">
              <a:buNone/>
              <a:defRPr sz="900"/>
            </a:lvl2pPr>
            <a:lvl3pPr marL="672620" indent="0">
              <a:buNone/>
              <a:defRPr sz="700"/>
            </a:lvl3pPr>
            <a:lvl4pPr marL="1008929" indent="0">
              <a:buNone/>
              <a:defRPr sz="700"/>
            </a:lvl4pPr>
            <a:lvl5pPr marL="1345242" indent="0">
              <a:buNone/>
              <a:defRPr sz="700"/>
            </a:lvl5pPr>
            <a:lvl6pPr marL="1681550" indent="0">
              <a:buNone/>
              <a:defRPr sz="700"/>
            </a:lvl6pPr>
            <a:lvl7pPr marL="2017858" indent="0">
              <a:buNone/>
              <a:defRPr sz="700"/>
            </a:lvl7pPr>
            <a:lvl8pPr marL="2354169" indent="0">
              <a:buNone/>
              <a:defRPr sz="700"/>
            </a:lvl8pPr>
            <a:lvl9pPr marL="269047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52791"/>
      </p:ext>
    </p:extLst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00" y="1222327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5" y="1216928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530888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338006"/>
      </p:ext>
    </p:extLst>
  </p:cSld>
  <p:clrMapOvr>
    <a:masterClrMapping/>
  </p:clrMapOvr>
  <p:transition xmlns:p14="http://schemas.microsoft.com/office/powerpoint/2010/main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72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5" y="1216928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00" y="1222345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27659"/>
      </p:ext>
    </p:extLst>
  </p:cSld>
  <p:clrMapOvr>
    <a:masterClrMapping/>
  </p:clrMapOvr>
  <p:transition xmlns:p14="http://schemas.microsoft.com/office/powerpoint/2010/main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00" y="1222328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7" y="3530889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5" y="1216933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76058"/>
      </p:ext>
    </p:extLst>
  </p:cSld>
  <p:clrMapOvr>
    <a:masterClrMapping/>
  </p:clrMapOvr>
  <p:transition xmlns:p14="http://schemas.microsoft.com/office/powerpoint/2010/main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70" y="249147"/>
            <a:ext cx="8915401" cy="52709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17" y="1216928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781" indent="0">
              <a:buNone/>
              <a:defRPr sz="1800" b="1"/>
            </a:lvl2pPr>
            <a:lvl3pPr marL="817565" indent="0">
              <a:buNone/>
              <a:defRPr sz="1600" b="1"/>
            </a:lvl3pPr>
            <a:lvl4pPr marL="1226341" indent="0">
              <a:buNone/>
              <a:defRPr sz="1400" b="1"/>
            </a:lvl4pPr>
            <a:lvl5pPr marL="1635126" indent="0">
              <a:buNone/>
              <a:defRPr sz="1400" b="1"/>
            </a:lvl5pPr>
            <a:lvl6pPr marL="2043906" indent="0">
              <a:buNone/>
              <a:defRPr sz="1400" b="1"/>
            </a:lvl6pPr>
            <a:lvl7pPr marL="2452684" indent="0">
              <a:buNone/>
              <a:defRPr sz="1400" b="1"/>
            </a:lvl7pPr>
            <a:lvl8pPr marL="2861463" indent="0">
              <a:buNone/>
              <a:defRPr sz="1400" b="1"/>
            </a:lvl8pPr>
            <a:lvl9pPr marL="327024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17" y="1856355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5" y="1216928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781" indent="0">
              <a:buNone/>
              <a:defRPr sz="1800" b="1"/>
            </a:lvl2pPr>
            <a:lvl3pPr marL="817565" indent="0">
              <a:buNone/>
              <a:defRPr sz="1600" b="1"/>
            </a:lvl3pPr>
            <a:lvl4pPr marL="1226341" indent="0">
              <a:buNone/>
              <a:defRPr sz="1400" b="1"/>
            </a:lvl4pPr>
            <a:lvl5pPr marL="1635126" indent="0">
              <a:buNone/>
              <a:defRPr sz="1400" b="1"/>
            </a:lvl5pPr>
            <a:lvl6pPr marL="2043906" indent="0">
              <a:buNone/>
              <a:defRPr sz="1400" b="1"/>
            </a:lvl6pPr>
            <a:lvl7pPr marL="2452684" indent="0">
              <a:buNone/>
              <a:defRPr sz="1400" b="1"/>
            </a:lvl7pPr>
            <a:lvl8pPr marL="2861463" indent="0">
              <a:buNone/>
              <a:defRPr sz="1400" b="1"/>
            </a:lvl8pPr>
            <a:lvl9pPr marL="327024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5" y="1856355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8291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6777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95071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45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42" y="273634"/>
            <a:ext cx="5537778" cy="585277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408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8781" indent="0">
              <a:buNone/>
              <a:defRPr sz="1100"/>
            </a:lvl2pPr>
            <a:lvl3pPr marL="817565" indent="0">
              <a:buNone/>
              <a:defRPr sz="900"/>
            </a:lvl3pPr>
            <a:lvl4pPr marL="1226341" indent="0">
              <a:buNone/>
              <a:defRPr sz="800"/>
            </a:lvl4pPr>
            <a:lvl5pPr marL="1635126" indent="0">
              <a:buNone/>
              <a:defRPr sz="800"/>
            </a:lvl5pPr>
            <a:lvl6pPr marL="2043906" indent="0">
              <a:buNone/>
              <a:defRPr sz="800"/>
            </a:lvl6pPr>
            <a:lvl7pPr marL="2452684" indent="0">
              <a:buNone/>
              <a:defRPr sz="800"/>
            </a:lvl7pPr>
            <a:lvl8pPr marL="2861463" indent="0">
              <a:buNone/>
              <a:defRPr sz="800"/>
            </a:lvl8pPr>
            <a:lvl9pPr marL="327024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73069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6" y="4800037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6" y="612077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8781" indent="0">
              <a:buNone/>
              <a:defRPr sz="2500"/>
            </a:lvl2pPr>
            <a:lvl3pPr marL="817565" indent="0">
              <a:buNone/>
              <a:defRPr sz="2100"/>
            </a:lvl3pPr>
            <a:lvl4pPr marL="1226341" indent="0">
              <a:buNone/>
              <a:defRPr sz="1800"/>
            </a:lvl4pPr>
            <a:lvl5pPr marL="1635126" indent="0">
              <a:buNone/>
              <a:defRPr sz="1800"/>
            </a:lvl5pPr>
            <a:lvl6pPr marL="2043906" indent="0">
              <a:buNone/>
              <a:defRPr sz="1800"/>
            </a:lvl6pPr>
            <a:lvl7pPr marL="2452684" indent="0">
              <a:buNone/>
              <a:defRPr sz="1800"/>
            </a:lvl7pPr>
            <a:lvl8pPr marL="2861463" indent="0">
              <a:buNone/>
              <a:defRPr sz="1800"/>
            </a:lvl8pPr>
            <a:lvl9pPr marL="3270247" indent="0">
              <a:buNone/>
              <a:defRPr sz="18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6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8781" indent="0">
              <a:buNone/>
              <a:defRPr sz="1100"/>
            </a:lvl2pPr>
            <a:lvl3pPr marL="817565" indent="0">
              <a:buNone/>
              <a:defRPr sz="900"/>
            </a:lvl3pPr>
            <a:lvl4pPr marL="1226341" indent="0">
              <a:buNone/>
              <a:defRPr sz="800"/>
            </a:lvl4pPr>
            <a:lvl5pPr marL="1635126" indent="0">
              <a:buNone/>
              <a:defRPr sz="800"/>
            </a:lvl5pPr>
            <a:lvl6pPr marL="2043906" indent="0">
              <a:buNone/>
              <a:defRPr sz="800"/>
            </a:lvl6pPr>
            <a:lvl7pPr marL="2452684" indent="0">
              <a:buNone/>
              <a:defRPr sz="800"/>
            </a:lvl7pPr>
            <a:lvl8pPr marL="2861463" indent="0">
              <a:buNone/>
              <a:defRPr sz="800"/>
            </a:lvl8pPr>
            <a:lvl9pPr marL="327024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349493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4337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8" y="239079"/>
            <a:ext cx="2226384" cy="54020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613" y="239079"/>
            <a:ext cx="6545287" cy="54020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0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035" y="4800831"/>
            <a:ext cx="5943359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2035" y="612813"/>
            <a:ext cx="5943359" cy="4114354"/>
          </a:xfrm>
          <a:prstGeom prst="rect">
            <a:avLst/>
          </a:prstGeom>
        </p:spPr>
        <p:txBody>
          <a:bodyPr lIns="67262" tIns="33631" rIns="67262" bIns="33631"/>
          <a:lstStyle>
            <a:lvl1pPr marL="0" indent="0">
              <a:buNone/>
              <a:defRPr sz="2400"/>
            </a:lvl1pPr>
            <a:lvl2pPr marL="336310" indent="0">
              <a:buNone/>
              <a:defRPr sz="2100"/>
            </a:lvl2pPr>
            <a:lvl3pPr marL="672620" indent="0">
              <a:buNone/>
              <a:defRPr sz="1800"/>
            </a:lvl3pPr>
            <a:lvl4pPr marL="1008929" indent="0">
              <a:buNone/>
              <a:defRPr sz="1400"/>
            </a:lvl4pPr>
            <a:lvl5pPr marL="1345242" indent="0">
              <a:buNone/>
              <a:defRPr sz="1400"/>
            </a:lvl5pPr>
            <a:lvl6pPr marL="1681550" indent="0">
              <a:buNone/>
              <a:defRPr sz="1400"/>
            </a:lvl6pPr>
            <a:lvl7pPr marL="2017858" indent="0">
              <a:buNone/>
              <a:defRPr sz="1400"/>
            </a:lvl7pPr>
            <a:lvl8pPr marL="2354169" indent="0">
              <a:buNone/>
              <a:defRPr sz="1400"/>
            </a:lvl8pPr>
            <a:lvl9pPr marL="2690479" indent="0">
              <a:buNone/>
              <a:defRPr sz="1400"/>
            </a:lvl9pPr>
          </a:lstStyle>
          <a:p>
            <a:pPr lvl="0"/>
            <a:endParaRPr lang="fr-FR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035" y="5367866"/>
            <a:ext cx="5943359" cy="804787"/>
          </a:xfrm>
          <a:prstGeom prst="rect">
            <a:avLst/>
          </a:prstGeom>
        </p:spPr>
        <p:txBody>
          <a:bodyPr lIns="67262" tIns="33631" rIns="67262" bIns="33631"/>
          <a:lstStyle>
            <a:lvl1pPr marL="0" indent="0">
              <a:buNone/>
              <a:defRPr sz="1100"/>
            </a:lvl1pPr>
            <a:lvl2pPr marL="336310" indent="0">
              <a:buNone/>
              <a:defRPr sz="900"/>
            </a:lvl2pPr>
            <a:lvl3pPr marL="672620" indent="0">
              <a:buNone/>
              <a:defRPr sz="700"/>
            </a:lvl3pPr>
            <a:lvl4pPr marL="1008929" indent="0">
              <a:buNone/>
              <a:defRPr sz="700"/>
            </a:lvl4pPr>
            <a:lvl5pPr marL="1345242" indent="0">
              <a:buNone/>
              <a:defRPr sz="700"/>
            </a:lvl5pPr>
            <a:lvl6pPr marL="1681550" indent="0">
              <a:buNone/>
              <a:defRPr sz="700"/>
            </a:lvl6pPr>
            <a:lvl7pPr marL="2017858" indent="0">
              <a:buNone/>
              <a:defRPr sz="700"/>
            </a:lvl7pPr>
            <a:lvl8pPr marL="2354169" indent="0">
              <a:buNone/>
              <a:defRPr sz="700"/>
            </a:lvl8pPr>
            <a:lvl9pPr marL="269047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9708880"/>
      </p:ext>
    </p:extLst>
  </p:cSld>
  <p:clrMapOvr>
    <a:masterClrMapping/>
  </p:clrMapOvr>
  <p:transition xmlns:p14="http://schemas.microsoft.com/office/powerpoint/2010/main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603" y="2129997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23" y="3885528"/>
            <a:ext cx="6934199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8746" indent="0" algn="ctr">
              <a:buNone/>
              <a:defRPr/>
            </a:lvl2pPr>
            <a:lvl3pPr marL="817495" indent="0" algn="ctr">
              <a:buNone/>
              <a:defRPr/>
            </a:lvl3pPr>
            <a:lvl4pPr marL="1226236" indent="0" algn="ctr">
              <a:buNone/>
              <a:defRPr/>
            </a:lvl4pPr>
            <a:lvl5pPr marL="1634985" indent="0" algn="ctr">
              <a:buNone/>
              <a:defRPr/>
            </a:lvl5pPr>
            <a:lvl6pPr marL="2043728" indent="0" algn="ctr">
              <a:buNone/>
              <a:defRPr/>
            </a:lvl6pPr>
            <a:lvl7pPr marL="2452472" indent="0" algn="ctr">
              <a:buNone/>
              <a:defRPr/>
            </a:lvl7pPr>
            <a:lvl8pPr marL="2861215" indent="0" algn="ctr">
              <a:buNone/>
              <a:defRPr/>
            </a:lvl8pPr>
            <a:lvl9pPr marL="326996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3295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37F3533F-2778-B344-9267-9999A11B7DF8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2886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8" y="4406881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8" y="2906227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8746" indent="0">
              <a:buNone/>
              <a:defRPr sz="1600"/>
            </a:lvl2pPr>
            <a:lvl3pPr marL="817495" indent="0">
              <a:buNone/>
              <a:defRPr sz="1400"/>
            </a:lvl3pPr>
            <a:lvl4pPr marL="1226236" indent="0">
              <a:buNone/>
              <a:defRPr sz="1300"/>
            </a:lvl4pPr>
            <a:lvl5pPr marL="1634985" indent="0">
              <a:buNone/>
              <a:defRPr sz="1300"/>
            </a:lvl5pPr>
            <a:lvl6pPr marL="2043728" indent="0">
              <a:buNone/>
              <a:defRPr sz="1300"/>
            </a:lvl6pPr>
            <a:lvl7pPr marL="2452472" indent="0">
              <a:buNone/>
              <a:defRPr sz="1300"/>
            </a:lvl7pPr>
            <a:lvl8pPr marL="2861215" indent="0">
              <a:buNone/>
              <a:defRPr sz="1300"/>
            </a:lvl8pPr>
            <a:lvl9pPr marL="3269964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538142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4798C18C-BDD2-F849-BFB8-0536D82ACEE4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600" y="1604342"/>
            <a:ext cx="4385131" cy="451919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14" y="1604342"/>
            <a:ext cx="4386539" cy="451919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6612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BAD56465-20C0-8845-AB3D-53F0D04A8BB6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1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2" y="1598932"/>
            <a:ext cx="8904682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94633"/>
      </p:ext>
    </p:extLst>
  </p:cSld>
  <p:clrMapOvr>
    <a:masterClrMapping/>
  </p:clrMapOvr>
  <p:transition xmlns:p14="http://schemas.microsoft.com/office/powerpoint/2010/main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CC1BA1EA-77BD-8442-81E2-58222433CD65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00" y="1604332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7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72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5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38915"/>
      </p:ext>
    </p:extLst>
  </p:cSld>
  <p:clrMapOvr>
    <a:masterClrMapping/>
  </p:clrMapOvr>
  <p:transition xmlns:p14="http://schemas.microsoft.com/office/powerpoint/2010/main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C6FCB3C7-05D6-9A46-BDAA-CCD37A7A6CD1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2" y="1598932"/>
            <a:ext cx="8904682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7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72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48966"/>
      </p:ext>
    </p:extLst>
  </p:cSld>
  <p:clrMapOvr>
    <a:masterClrMapping/>
  </p:clrMapOvr>
  <p:transition xmlns:p14="http://schemas.microsoft.com/office/powerpoint/2010/main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658C22EE-A7AA-EE4A-A814-A8C0DA1BBFA4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00" y="1604332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5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1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3789"/>
      </p:ext>
    </p:extLst>
  </p:cSld>
  <p:clrMapOvr>
    <a:masterClrMapping/>
  </p:clrMapOvr>
  <p:transition xmlns:p14="http://schemas.microsoft.com/office/powerpoint/2010/main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42F77DE4-FF38-D744-8B03-16C4D3CE2B53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72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5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00" y="1604348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29489"/>
      </p:ext>
    </p:extLst>
  </p:cSld>
  <p:clrMapOvr>
    <a:masterClrMapping/>
  </p:clrMapOvr>
  <p:transition xmlns:p14="http://schemas.microsoft.com/office/powerpoint/2010/main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7450" algn="l"/>
                <a:tab pos="5553075" algn="l"/>
                <a:tab pos="6108700" algn="l"/>
                <a:tab pos="6664325" algn="l"/>
                <a:tab pos="7219950" algn="l"/>
                <a:tab pos="7775575" algn="l"/>
                <a:tab pos="8331200" algn="l"/>
                <a:tab pos="8886825" algn="l"/>
                <a:tab pos="9440863" algn="l"/>
                <a:tab pos="9996488" algn="l"/>
                <a:tab pos="10552113" algn="l"/>
                <a:tab pos="1110773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FF0EBDFE-15E8-D648-8DCF-2BD3234129CB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00" y="1604332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7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5" y="1598934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90038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2.xml"/><Relationship Id="rId20" Type="http://schemas.openxmlformats.org/officeDocument/2006/relationships/image" Target="../media/image6.jpeg"/><Relationship Id="rId10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4.xml"/><Relationship Id="rId12" Type="http://schemas.openxmlformats.org/officeDocument/2006/relationships/slideLayout" Target="../slideLayouts/slideLayout135.xml"/><Relationship Id="rId13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37.xml"/><Relationship Id="rId15" Type="http://schemas.openxmlformats.org/officeDocument/2006/relationships/slideLayout" Target="../slideLayouts/slideLayout138.xml"/><Relationship Id="rId16" Type="http://schemas.openxmlformats.org/officeDocument/2006/relationships/slideLayout" Target="../slideLayouts/slideLayout139.xml"/><Relationship Id="rId17" Type="http://schemas.openxmlformats.org/officeDocument/2006/relationships/slideLayout" Target="../slideLayouts/slideLayout140.xml"/><Relationship Id="rId18" Type="http://schemas.openxmlformats.org/officeDocument/2006/relationships/theme" Target="../theme/theme10.xml"/><Relationship Id="rId19" Type="http://schemas.openxmlformats.org/officeDocument/2006/relationships/image" Target="../media/image4.jpeg"/><Relationship Id="rId1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31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9.xml"/><Relationship Id="rId20" Type="http://schemas.openxmlformats.org/officeDocument/2006/relationships/image" Target="../media/image3.jpeg"/><Relationship Id="rId10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2.xml"/><Relationship Id="rId13" Type="http://schemas.openxmlformats.org/officeDocument/2006/relationships/slideLayout" Target="../slideLayouts/slideLayout153.xml"/><Relationship Id="rId14" Type="http://schemas.openxmlformats.org/officeDocument/2006/relationships/slideLayout" Target="../slideLayouts/slideLayout154.xml"/><Relationship Id="rId15" Type="http://schemas.openxmlformats.org/officeDocument/2006/relationships/slideLayout" Target="../slideLayouts/slideLayout155.xml"/><Relationship Id="rId16" Type="http://schemas.openxmlformats.org/officeDocument/2006/relationships/slideLayout" Target="../slideLayouts/slideLayout156.xml"/><Relationship Id="rId17" Type="http://schemas.openxmlformats.org/officeDocument/2006/relationships/slideLayout" Target="../slideLayouts/slideLayout157.xml"/><Relationship Id="rId18" Type="http://schemas.openxmlformats.org/officeDocument/2006/relationships/theme" Target="../theme/theme11.xml"/><Relationship Id="rId19" Type="http://schemas.openxmlformats.org/officeDocument/2006/relationships/image" Target="../media/image2.jpeg"/><Relationship Id="rId1" Type="http://schemas.openxmlformats.org/officeDocument/2006/relationships/slideLayout" Target="../slideLayouts/slideLayout141.xml"/><Relationship Id="rId2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47.xml"/><Relationship Id="rId8" Type="http://schemas.openxmlformats.org/officeDocument/2006/relationships/slideLayout" Target="../slideLayouts/slideLayout148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6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167.xml"/><Relationship Id="rId11" Type="http://schemas.openxmlformats.org/officeDocument/2006/relationships/slideLayout" Target="../slideLayouts/slideLayout168.xml"/><Relationship Id="rId12" Type="http://schemas.openxmlformats.org/officeDocument/2006/relationships/slideLayout" Target="../slideLayouts/slideLayout169.xml"/><Relationship Id="rId13" Type="http://schemas.openxmlformats.org/officeDocument/2006/relationships/slideLayout" Target="../slideLayouts/slideLayout170.xml"/><Relationship Id="rId14" Type="http://schemas.openxmlformats.org/officeDocument/2006/relationships/slideLayout" Target="../slideLayouts/slideLayout171.xml"/><Relationship Id="rId15" Type="http://schemas.openxmlformats.org/officeDocument/2006/relationships/slideLayout" Target="../slideLayouts/slideLayout172.xml"/><Relationship Id="rId16" Type="http://schemas.openxmlformats.org/officeDocument/2006/relationships/slideLayout" Target="../slideLayouts/slideLayout173.xml"/><Relationship Id="rId17" Type="http://schemas.openxmlformats.org/officeDocument/2006/relationships/slideLayout" Target="../slideLayouts/slideLayout174.xml"/><Relationship Id="rId18" Type="http://schemas.openxmlformats.org/officeDocument/2006/relationships/theme" Target="../theme/theme12.xml"/><Relationship Id="rId19" Type="http://schemas.openxmlformats.org/officeDocument/2006/relationships/image" Target="../media/image4.jpeg"/><Relationship Id="rId1" Type="http://schemas.openxmlformats.org/officeDocument/2006/relationships/slideLayout" Target="../slideLayouts/slideLayout158.xml"/><Relationship Id="rId2" Type="http://schemas.openxmlformats.org/officeDocument/2006/relationships/slideLayout" Target="../slideLayouts/slideLayout159.xml"/><Relationship Id="rId3" Type="http://schemas.openxmlformats.org/officeDocument/2006/relationships/slideLayout" Target="../slideLayouts/slideLayout160.xml"/><Relationship Id="rId4" Type="http://schemas.openxmlformats.org/officeDocument/2006/relationships/slideLayout" Target="../slideLayouts/slideLayout161.xml"/><Relationship Id="rId5" Type="http://schemas.openxmlformats.org/officeDocument/2006/relationships/slideLayout" Target="../slideLayouts/slideLayout162.xml"/><Relationship Id="rId6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64.xml"/><Relationship Id="rId8" Type="http://schemas.openxmlformats.org/officeDocument/2006/relationships/slideLayout" Target="../slideLayouts/slideLayout165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184.xml"/><Relationship Id="rId11" Type="http://schemas.openxmlformats.org/officeDocument/2006/relationships/slideLayout" Target="../slideLayouts/slideLayout185.xml"/><Relationship Id="rId12" Type="http://schemas.openxmlformats.org/officeDocument/2006/relationships/slideLayout" Target="../slideLayouts/slideLayout186.xml"/><Relationship Id="rId13" Type="http://schemas.openxmlformats.org/officeDocument/2006/relationships/slideLayout" Target="../slideLayouts/slideLayout187.xml"/><Relationship Id="rId14" Type="http://schemas.openxmlformats.org/officeDocument/2006/relationships/slideLayout" Target="../slideLayouts/slideLayout188.xml"/><Relationship Id="rId15" Type="http://schemas.openxmlformats.org/officeDocument/2006/relationships/slideLayout" Target="../slideLayouts/slideLayout189.xml"/><Relationship Id="rId16" Type="http://schemas.openxmlformats.org/officeDocument/2006/relationships/slideLayout" Target="../slideLayouts/slideLayout190.xml"/><Relationship Id="rId17" Type="http://schemas.openxmlformats.org/officeDocument/2006/relationships/slideLayout" Target="../slideLayouts/slideLayout191.xml"/><Relationship Id="rId18" Type="http://schemas.openxmlformats.org/officeDocument/2006/relationships/theme" Target="../theme/theme13.xml"/><Relationship Id="rId19" Type="http://schemas.openxmlformats.org/officeDocument/2006/relationships/image" Target="../media/image4.jpeg"/><Relationship Id="rId1" Type="http://schemas.openxmlformats.org/officeDocument/2006/relationships/slideLayout" Target="../slideLayouts/slideLayout175.xml"/><Relationship Id="rId2" Type="http://schemas.openxmlformats.org/officeDocument/2006/relationships/slideLayout" Target="../slideLayouts/slideLayout176.xml"/><Relationship Id="rId3" Type="http://schemas.openxmlformats.org/officeDocument/2006/relationships/slideLayout" Target="../slideLayouts/slideLayout177.xml"/><Relationship Id="rId4" Type="http://schemas.openxmlformats.org/officeDocument/2006/relationships/slideLayout" Target="../slideLayouts/slideLayout178.xml"/><Relationship Id="rId5" Type="http://schemas.openxmlformats.org/officeDocument/2006/relationships/slideLayout" Target="../slideLayouts/slideLayout179.xml"/><Relationship Id="rId6" Type="http://schemas.openxmlformats.org/officeDocument/2006/relationships/slideLayout" Target="../slideLayouts/slideLayout180.xml"/><Relationship Id="rId7" Type="http://schemas.openxmlformats.org/officeDocument/2006/relationships/slideLayout" Target="../slideLayouts/slideLayout181.xml"/><Relationship Id="rId8" Type="http://schemas.openxmlformats.org/officeDocument/2006/relationships/slideLayout" Target="../slideLayouts/slideLayout18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20" Type="http://schemas.openxmlformats.org/officeDocument/2006/relationships/image" Target="../media/image3.jpeg"/><Relationship Id="rId1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2.xml"/><Relationship Id="rId18" Type="http://schemas.openxmlformats.org/officeDocument/2006/relationships/theme" Target="../theme/theme6.xml"/><Relationship Id="rId19" Type="http://schemas.openxmlformats.org/officeDocument/2006/relationships/image" Target="../media/image2.jpe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1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86.xml"/><Relationship Id="rId15" Type="http://schemas.openxmlformats.org/officeDocument/2006/relationships/slideLayout" Target="../slideLayouts/slideLayout87.xml"/><Relationship Id="rId16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89.xml"/><Relationship Id="rId18" Type="http://schemas.openxmlformats.org/officeDocument/2006/relationships/theme" Target="../theme/theme7.xml"/><Relationship Id="rId19" Type="http://schemas.openxmlformats.org/officeDocument/2006/relationships/image" Target="../media/image4.jpeg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8.xml"/><Relationship Id="rId20" Type="http://schemas.openxmlformats.org/officeDocument/2006/relationships/image" Target="../media/image6.jpeg"/><Relationship Id="rId10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0.xml"/><Relationship Id="rId12" Type="http://schemas.openxmlformats.org/officeDocument/2006/relationships/slideLayout" Target="../slideLayouts/slideLayout101.xml"/><Relationship Id="rId13" Type="http://schemas.openxmlformats.org/officeDocument/2006/relationships/slideLayout" Target="../slideLayouts/slideLayout102.xml"/><Relationship Id="rId14" Type="http://schemas.openxmlformats.org/officeDocument/2006/relationships/slideLayout" Target="../slideLayouts/slideLayout103.xml"/><Relationship Id="rId15" Type="http://schemas.openxmlformats.org/officeDocument/2006/relationships/slideLayout" Target="../slideLayouts/slideLayout104.xml"/><Relationship Id="rId16" Type="http://schemas.openxmlformats.org/officeDocument/2006/relationships/slideLayout" Target="../slideLayouts/slideLayout105.xml"/><Relationship Id="rId17" Type="http://schemas.openxmlformats.org/officeDocument/2006/relationships/slideLayout" Target="../slideLayouts/slideLayout106.xml"/><Relationship Id="rId18" Type="http://schemas.openxmlformats.org/officeDocument/2006/relationships/theme" Target="../theme/theme8.xml"/><Relationship Id="rId19" Type="http://schemas.openxmlformats.org/officeDocument/2006/relationships/image" Target="../media/image4.jpeg"/><Relationship Id="rId1" Type="http://schemas.openxmlformats.org/officeDocument/2006/relationships/slideLayout" Target="../slideLayouts/slideLayout90.xml"/><Relationship Id="rId2" Type="http://schemas.openxmlformats.org/officeDocument/2006/relationships/slideLayout" Target="../slideLayouts/slideLayout91.xml"/><Relationship Id="rId3" Type="http://schemas.openxmlformats.org/officeDocument/2006/relationships/slideLayout" Target="../slideLayouts/slideLayout92.xml"/><Relationship Id="rId4" Type="http://schemas.openxmlformats.org/officeDocument/2006/relationships/slideLayout" Target="../slideLayouts/slideLayout93.xml"/><Relationship Id="rId5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6.xml"/><Relationship Id="rId8" Type="http://schemas.openxmlformats.org/officeDocument/2006/relationships/slideLayout" Target="../slideLayouts/slideLayout97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5.xml"/><Relationship Id="rId20" Type="http://schemas.openxmlformats.org/officeDocument/2006/relationships/image" Target="../media/image7.jpeg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<Relationship Id="rId15" Type="http://schemas.openxmlformats.org/officeDocument/2006/relationships/slideLayout" Target="../slideLayouts/slideLayout121.xml"/><Relationship Id="rId16" Type="http://schemas.openxmlformats.org/officeDocument/2006/relationships/slideLayout" Target="../slideLayouts/slideLayout122.xml"/><Relationship Id="rId17" Type="http://schemas.openxmlformats.org/officeDocument/2006/relationships/slideLayout" Target="../slideLayouts/slideLayout123.xml"/><Relationship Id="rId18" Type="http://schemas.openxmlformats.org/officeDocument/2006/relationships/theme" Target="../theme/theme9.xml"/><Relationship Id="rId19" Type="http://schemas.openxmlformats.org/officeDocument/2006/relationships/image" Target="../media/image4.jpeg"/><Relationship Id="rId1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B3B3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434975" y="231775"/>
            <a:ext cx="9036050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7366" tIns="37366" rIns="37366" bIns="3736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93713" y="1384300"/>
            <a:ext cx="8918575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13" y="-115888"/>
            <a:ext cx="3598862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918" r:id="rId1"/>
    <p:sldLayoutId id="2147486919" r:id="rId2"/>
    <p:sldLayoutId id="2147486920" r:id="rId3"/>
    <p:sldLayoutId id="2147486921" r:id="rId4"/>
    <p:sldLayoutId id="2147486922" r:id="rId5"/>
    <p:sldLayoutId id="2147486923" r:id="rId6"/>
    <p:sldLayoutId id="2147486924" r:id="rId7"/>
    <p:sldLayoutId id="2147486925" r:id="rId8"/>
    <p:sldLayoutId id="2147486926" r:id="rId9"/>
    <p:sldLayoutId id="2147486927" r:id="rId10"/>
    <p:sldLayoutId id="2147486928" r:id="rId11"/>
  </p:sldLayoutIdLst>
  <p:transition xmlns:p14="http://schemas.microsoft.com/office/powerpoint/2010/main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33631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67262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008929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345242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192088" indent="-192088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519113" indent="-192088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846138" indent="-192088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174750" indent="-192088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501775" indent="-192088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1840361" indent="-196179" algn="l" rtl="0" fontAlgn="base">
        <a:spcBef>
          <a:spcPts val="3535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176671" indent="-196179" algn="l" rtl="0" fontAlgn="base">
        <a:spcBef>
          <a:spcPts val="3535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2512983" indent="-196179" algn="l" rtl="0" fontAlgn="base">
        <a:spcBef>
          <a:spcPts val="3535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2849294" indent="-196179" algn="l" rtl="0" fontAlgn="base">
        <a:spcBef>
          <a:spcPts val="3535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fr-FR"/>
      </a:defPPr>
      <a:lvl1pPr marL="0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310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2620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929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5242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1550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17858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4169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0479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906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6323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15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3050"/>
            <a:ext cx="890587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3375"/>
            <a:ext cx="8905875" cy="451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495300" y="6246813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762" tIns="40881" rIns="81762" bIns="40881" anchor="ctr"/>
          <a:lstStyle>
            <a:lvl1pPr eaLnBrk="0" hangingPunct="0">
              <a:defRPr sz="4300">
                <a:solidFill>
                  <a:srgbClr val="000000"/>
                </a:solidFill>
                <a:latin typeface="Helvetica Neue Light"/>
                <a:ea typeface="ヒラギノ角ゴ ProN W3" charset="0"/>
                <a:cs typeface="ヒラギノ角ゴ ProN W3" charset="0"/>
                <a:sym typeface="Helvetica Neue Light"/>
              </a:defRPr>
            </a:lvl1pPr>
            <a:lvl2pPr marL="742950" indent="-285750" eaLnBrk="0" hangingPunct="0">
              <a:defRPr sz="4300">
                <a:solidFill>
                  <a:srgbClr val="000000"/>
                </a:solidFill>
                <a:latin typeface="Helvetica Neue Light"/>
                <a:ea typeface="ヒラギノ角ゴ ProN W3" charset="0"/>
                <a:cs typeface="ヒラギノ角ゴ ProN W3" charset="0"/>
                <a:sym typeface="Helvetica Neue Light"/>
              </a:defRPr>
            </a:lvl2pPr>
            <a:lvl3pPr marL="1143000" indent="-228600" eaLnBrk="0" hangingPunct="0">
              <a:defRPr sz="4300">
                <a:solidFill>
                  <a:srgbClr val="000000"/>
                </a:solidFill>
                <a:latin typeface="Helvetica Neue Light"/>
                <a:ea typeface="ヒラギノ角ゴ ProN W3" charset="0"/>
                <a:cs typeface="ヒラギノ角ゴ ProN W3" charset="0"/>
                <a:sym typeface="Helvetica Neue Light"/>
              </a:defRPr>
            </a:lvl3pPr>
            <a:lvl4pPr marL="1600200" indent="-228600" eaLnBrk="0" hangingPunct="0">
              <a:defRPr sz="4300">
                <a:solidFill>
                  <a:srgbClr val="000000"/>
                </a:solidFill>
                <a:latin typeface="Helvetica Neue Light"/>
                <a:ea typeface="ヒラギノ角ゴ ProN W3" charset="0"/>
                <a:cs typeface="ヒラギノ角ゴ ProN W3" charset="0"/>
                <a:sym typeface="Helvetica Neue Light"/>
              </a:defRPr>
            </a:lvl4pPr>
            <a:lvl5pPr marL="2057400" indent="-228600" eaLnBrk="0" hangingPunct="0">
              <a:defRPr sz="4300">
                <a:solidFill>
                  <a:srgbClr val="000000"/>
                </a:solidFill>
                <a:latin typeface="Helvetica Neue Light"/>
                <a:ea typeface="ヒラギノ角ゴ ProN W3" charset="0"/>
                <a:cs typeface="ヒラギノ角ゴ ProN W3" charset="0"/>
                <a:sym typeface="Helvetica Neue Light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ea typeface="ヒラギノ角ゴ ProN W3" charset="0"/>
                <a:cs typeface="ヒラギノ角ゴ ProN W3" charset="0"/>
                <a:sym typeface="Helvetica Neue Light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ea typeface="ヒラギノ角ゴ ProN W3" charset="0"/>
                <a:cs typeface="ヒラギノ角ゴ ProN W3" charset="0"/>
                <a:sym typeface="Helvetica Neue Light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ea typeface="ヒラギノ角ゴ ProN W3" charset="0"/>
                <a:cs typeface="ヒラギノ角ゴ ProN W3" charset="0"/>
                <a:sym typeface="Helvetica Neue Light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ea typeface="ヒラギノ角ゴ ProN W3" charset="0"/>
                <a:cs typeface="ヒラギノ角ゴ ProN W3" charset="0"/>
                <a:sym typeface="Helvetica Neue Light"/>
              </a:defRPr>
            </a:lvl9pPr>
          </a:lstStyle>
          <a:p>
            <a:pPr eaLnBrk="1" hangingPunct="1">
              <a:buFont typeface="Symbol" pitchFamily="18" charset="2"/>
              <a:buNone/>
              <a:defRPr/>
            </a:pPr>
            <a:endParaRPr lang="fr-FR" smtClean="0">
              <a:ea typeface="MS Gothic" pitchFamily="49" charset="-128"/>
            </a:endParaRP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3387725" y="6246813"/>
            <a:ext cx="31369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762" tIns="40881" rIns="81762" bIns="40881" anchor="ctr"/>
          <a:lstStyle>
            <a:lvl1pPr eaLnBrk="0" hangingPunct="0">
              <a:defRPr sz="4300">
                <a:solidFill>
                  <a:srgbClr val="000000"/>
                </a:solidFill>
                <a:latin typeface="Helvetica Neue Light"/>
                <a:ea typeface="ヒラギノ角ゴ ProN W3" charset="0"/>
                <a:cs typeface="ヒラギノ角ゴ ProN W3" charset="0"/>
                <a:sym typeface="Helvetica Neue Light"/>
              </a:defRPr>
            </a:lvl1pPr>
            <a:lvl2pPr marL="742950" indent="-285750" eaLnBrk="0" hangingPunct="0">
              <a:defRPr sz="4300">
                <a:solidFill>
                  <a:srgbClr val="000000"/>
                </a:solidFill>
                <a:latin typeface="Helvetica Neue Light"/>
                <a:ea typeface="ヒラギノ角ゴ ProN W3" charset="0"/>
                <a:cs typeface="ヒラギノ角ゴ ProN W3" charset="0"/>
                <a:sym typeface="Helvetica Neue Light"/>
              </a:defRPr>
            </a:lvl2pPr>
            <a:lvl3pPr marL="1143000" indent="-228600" eaLnBrk="0" hangingPunct="0">
              <a:defRPr sz="4300">
                <a:solidFill>
                  <a:srgbClr val="000000"/>
                </a:solidFill>
                <a:latin typeface="Helvetica Neue Light"/>
                <a:ea typeface="ヒラギノ角ゴ ProN W3" charset="0"/>
                <a:cs typeface="ヒラギノ角ゴ ProN W3" charset="0"/>
                <a:sym typeface="Helvetica Neue Light"/>
              </a:defRPr>
            </a:lvl3pPr>
            <a:lvl4pPr marL="1600200" indent="-228600" eaLnBrk="0" hangingPunct="0">
              <a:defRPr sz="4300">
                <a:solidFill>
                  <a:srgbClr val="000000"/>
                </a:solidFill>
                <a:latin typeface="Helvetica Neue Light"/>
                <a:ea typeface="ヒラギノ角ゴ ProN W3" charset="0"/>
                <a:cs typeface="ヒラギノ角ゴ ProN W3" charset="0"/>
                <a:sym typeface="Helvetica Neue Light"/>
              </a:defRPr>
            </a:lvl4pPr>
            <a:lvl5pPr marL="2057400" indent="-228600" eaLnBrk="0" hangingPunct="0">
              <a:defRPr sz="4300">
                <a:solidFill>
                  <a:srgbClr val="000000"/>
                </a:solidFill>
                <a:latin typeface="Helvetica Neue Light"/>
                <a:ea typeface="ヒラギノ角ゴ ProN W3" charset="0"/>
                <a:cs typeface="ヒラギノ角ゴ ProN W3" charset="0"/>
                <a:sym typeface="Helvetica Neue Light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ea typeface="ヒラギノ角ゴ ProN W3" charset="0"/>
                <a:cs typeface="ヒラギノ角ゴ ProN W3" charset="0"/>
                <a:sym typeface="Helvetica Neue Light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ea typeface="ヒラギノ角ゴ ProN W3" charset="0"/>
                <a:cs typeface="ヒラギノ角ゴ ProN W3" charset="0"/>
                <a:sym typeface="Helvetica Neue Light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ea typeface="ヒラギノ角ゴ ProN W3" charset="0"/>
                <a:cs typeface="ヒラギノ角ゴ ProN W3" charset="0"/>
                <a:sym typeface="Helvetica Neue Light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ea typeface="ヒラギノ角ゴ ProN W3" charset="0"/>
                <a:cs typeface="ヒラギノ角ゴ ProN W3" charset="0"/>
                <a:sym typeface="Helvetica Neue Light"/>
              </a:defRPr>
            </a:lvl9pPr>
          </a:lstStyle>
          <a:p>
            <a:pPr eaLnBrk="1" hangingPunct="1">
              <a:buFont typeface="Symbol" pitchFamily="18" charset="2"/>
              <a:buNone/>
              <a:defRPr/>
            </a:pPr>
            <a:endParaRPr lang="fr-FR" smtClean="0">
              <a:ea typeface="MS Gothic" pitchFamily="49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990" r:id="rId1"/>
    <p:sldLayoutId id="2147487067" r:id="rId2"/>
    <p:sldLayoutId id="2147486991" r:id="rId3"/>
    <p:sldLayoutId id="2147487068" r:id="rId4"/>
    <p:sldLayoutId id="2147487069" r:id="rId5"/>
    <p:sldLayoutId id="2147487070" r:id="rId6"/>
    <p:sldLayoutId id="2147487071" r:id="rId7"/>
    <p:sldLayoutId id="2147487072" r:id="rId8"/>
    <p:sldLayoutId id="2147487073" r:id="rId9"/>
    <p:sldLayoutId id="2147487074" r:id="rId10"/>
    <p:sldLayoutId id="2147487075" r:id="rId11"/>
    <p:sldLayoutId id="2147487076" r:id="rId12"/>
    <p:sldLayoutId id="2147487077" r:id="rId13"/>
    <p:sldLayoutId id="2147487078" r:id="rId14"/>
    <p:sldLayoutId id="2147487079" r:id="rId15"/>
    <p:sldLayoutId id="2147487080" r:id="rId16"/>
    <p:sldLayoutId id="2147487081" r:id="rId17"/>
  </p:sldLayoutIdLst>
  <p:txStyles>
    <p:titleStyle>
      <a:lvl1pPr algn="ctr" defTabSz="40481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0481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0481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0481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0481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08816" algn="ctr" defTabSz="40881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817638" algn="ctr" defTabSz="40881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226448" algn="ctr" defTabSz="40881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635268" algn="ctr" defTabSz="40881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374650" indent="-280988" algn="l" defTabSz="404813" rtl="0" eaLnBrk="0" fontAlgn="base" hangingPunct="0">
        <a:lnSpc>
          <a:spcPct val="70000"/>
        </a:lnSpc>
        <a:spcBef>
          <a:spcPct val="0"/>
        </a:spcBef>
        <a:spcAft>
          <a:spcPts val="1275"/>
        </a:spcAft>
        <a:buClr>
          <a:srgbClr val="000000"/>
        </a:buClr>
        <a:buSzPct val="45000"/>
        <a:buFont typeface="Wingdings" charset="0"/>
        <a:buChar char="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62000" indent="-250825" algn="l" defTabSz="404813" rtl="0" eaLnBrk="0" fontAlgn="base" hangingPunct="0">
        <a:lnSpc>
          <a:spcPct val="70000"/>
        </a:lnSpc>
        <a:spcBef>
          <a:spcPct val="0"/>
        </a:spcBef>
        <a:spcAft>
          <a:spcPts val="1025"/>
        </a:spcAft>
        <a:buClr>
          <a:srgbClr val="000000"/>
        </a:buClr>
        <a:buSzPct val="75000"/>
        <a:buFont typeface="Symbol" charset="0"/>
        <a:buChar char="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47763" indent="-184150" algn="l" defTabSz="404813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000000"/>
        </a:buClr>
        <a:buSzPct val="45000"/>
        <a:buFont typeface="Wingdings" charset="0"/>
        <a:buChar char=""/>
        <a:defRPr sz="2100">
          <a:solidFill>
            <a:srgbClr val="000000"/>
          </a:solidFill>
          <a:latin typeface="+mn-lt"/>
          <a:ea typeface="+mn-ea"/>
          <a:cs typeface="+mn-cs"/>
        </a:defRPr>
      </a:lvl3pPr>
      <a:lvl4pPr marL="1533525" indent="-180975" algn="l" defTabSz="404813" rtl="0" eaLnBrk="0" fontAlgn="base" hangingPunct="0">
        <a:lnSpc>
          <a:spcPct val="70000"/>
        </a:lnSpc>
        <a:spcBef>
          <a:spcPct val="0"/>
        </a:spcBef>
        <a:spcAft>
          <a:spcPts val="513"/>
        </a:spcAft>
        <a:buClr>
          <a:srgbClr val="000000"/>
        </a:buClr>
        <a:buSzPct val="75000"/>
        <a:buFont typeface="Symbol" charset="0"/>
        <a:buChar char="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1920875" indent="-182563" algn="l" defTabSz="404813" rtl="0" eaLnBrk="0" fontAlgn="base" hangingPunct="0">
        <a:lnSpc>
          <a:spcPct val="70000"/>
        </a:lnSpc>
        <a:spcBef>
          <a:spcPct val="0"/>
        </a:spcBef>
        <a:spcAft>
          <a:spcPts val="263"/>
        </a:spcAft>
        <a:buClr>
          <a:srgbClr val="000000"/>
        </a:buClr>
        <a:buSzPct val="45000"/>
        <a:buFont typeface="Wingdings" charset="0"/>
        <a:buChar char="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332238" indent="-187371" algn="l" defTabSz="408816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741056" indent="-187371" algn="l" defTabSz="408816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49868" indent="-187371" algn="l" defTabSz="408816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58690" indent="-187371" algn="l" defTabSz="408816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8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816" algn="l" defTabSz="4088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7638" algn="l" defTabSz="4088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6448" algn="l" defTabSz="4088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5268" algn="l" defTabSz="4088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4082" algn="l" defTabSz="4088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2896" algn="l" defTabSz="4088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1713" algn="l" defTabSz="4088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0531" algn="l" defTabSz="4088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906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2707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270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3050"/>
            <a:ext cx="890587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7270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3375"/>
            <a:ext cx="8905875" cy="451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992" r:id="rId1"/>
    <p:sldLayoutId id="2147487082" r:id="rId2"/>
    <p:sldLayoutId id="2147486993" r:id="rId3"/>
    <p:sldLayoutId id="2147487083" r:id="rId4"/>
    <p:sldLayoutId id="2147487084" r:id="rId5"/>
    <p:sldLayoutId id="2147487085" r:id="rId6"/>
    <p:sldLayoutId id="2147487086" r:id="rId7"/>
    <p:sldLayoutId id="2147487087" r:id="rId8"/>
    <p:sldLayoutId id="2147487088" r:id="rId9"/>
    <p:sldLayoutId id="2147487089" r:id="rId10"/>
    <p:sldLayoutId id="2147487090" r:id="rId11"/>
    <p:sldLayoutId id="2147487091" r:id="rId12"/>
    <p:sldLayoutId id="2147487092" r:id="rId13"/>
    <p:sldLayoutId id="2147487093" r:id="rId14"/>
    <p:sldLayoutId id="2147487094" r:id="rId15"/>
    <p:sldLayoutId id="2147487095" r:id="rId16"/>
    <p:sldLayoutId id="2147487096" r:id="rId17"/>
  </p:sldLayoutIdLst>
  <p:txStyles>
    <p:titleStyle>
      <a:lvl1pPr algn="ctr" defTabSz="40481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0481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0481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0481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0481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08851" algn="ctr" defTabSz="408851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817708" algn="ctr" defTabSz="408851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226555" algn="ctr" defTabSz="408851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635408" algn="ctr" defTabSz="408851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374650" indent="-280988" algn="l" defTabSz="404813" rtl="0" eaLnBrk="0" fontAlgn="base" hangingPunct="0">
        <a:lnSpc>
          <a:spcPct val="70000"/>
        </a:lnSpc>
        <a:spcBef>
          <a:spcPct val="0"/>
        </a:spcBef>
        <a:spcAft>
          <a:spcPts val="1275"/>
        </a:spcAft>
        <a:buClr>
          <a:srgbClr val="000000"/>
        </a:buClr>
        <a:buSzPct val="45000"/>
        <a:buFont typeface="Wingdings" charset="0"/>
        <a:buChar char="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62000" indent="-250825" algn="l" defTabSz="404813" rtl="0" eaLnBrk="0" fontAlgn="base" hangingPunct="0">
        <a:lnSpc>
          <a:spcPct val="70000"/>
        </a:lnSpc>
        <a:spcBef>
          <a:spcPct val="0"/>
        </a:spcBef>
        <a:spcAft>
          <a:spcPts val="1025"/>
        </a:spcAft>
        <a:buClr>
          <a:srgbClr val="000000"/>
        </a:buClr>
        <a:buSzPct val="75000"/>
        <a:buFont typeface="Symbol" charset="0"/>
        <a:buChar char="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47763" indent="-184150" algn="l" defTabSz="404813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000000"/>
        </a:buClr>
        <a:buSzPct val="45000"/>
        <a:buFont typeface="Wingdings" charset="0"/>
        <a:buChar char=""/>
        <a:defRPr sz="2100">
          <a:solidFill>
            <a:srgbClr val="000000"/>
          </a:solidFill>
          <a:latin typeface="+mn-lt"/>
          <a:ea typeface="+mn-ea"/>
          <a:cs typeface="+mn-cs"/>
        </a:defRPr>
      </a:lvl3pPr>
      <a:lvl4pPr marL="1533525" indent="-180975" algn="l" defTabSz="404813" rtl="0" eaLnBrk="0" fontAlgn="base" hangingPunct="0">
        <a:lnSpc>
          <a:spcPct val="70000"/>
        </a:lnSpc>
        <a:spcBef>
          <a:spcPct val="0"/>
        </a:spcBef>
        <a:spcAft>
          <a:spcPts val="513"/>
        </a:spcAft>
        <a:buClr>
          <a:srgbClr val="000000"/>
        </a:buClr>
        <a:buSzPct val="75000"/>
        <a:buFont typeface="Symbol" charset="0"/>
        <a:buChar char="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1920875" indent="-182563" algn="l" defTabSz="404813" rtl="0" eaLnBrk="0" fontAlgn="base" hangingPunct="0">
        <a:lnSpc>
          <a:spcPct val="70000"/>
        </a:lnSpc>
        <a:spcBef>
          <a:spcPct val="0"/>
        </a:spcBef>
        <a:spcAft>
          <a:spcPts val="263"/>
        </a:spcAft>
        <a:buClr>
          <a:srgbClr val="000000"/>
        </a:buClr>
        <a:buSzPct val="45000"/>
        <a:buFont typeface="Wingdings" charset="0"/>
        <a:buChar char="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332443" indent="-187388" algn="l" defTabSz="408851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741294" indent="-187388" algn="l" defTabSz="408851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50142" indent="-187388" algn="l" defTabSz="408851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58999" indent="-187388" algn="l" defTabSz="408851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8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851" algn="l" defTabSz="4088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7708" algn="l" defTabSz="4088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6555" algn="l" defTabSz="4088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5408" algn="l" defTabSz="4088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4260" algn="l" defTabSz="4088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3110" algn="l" defTabSz="4088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1962" algn="l" defTabSz="4088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0815" algn="l" defTabSz="4088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906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38125"/>
            <a:ext cx="8905875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31900"/>
            <a:ext cx="890587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2"/>
            <a:r>
              <a:rPr lang="en-GB"/>
              <a:t>Fourth Outline Level</a:t>
            </a:r>
          </a:p>
          <a:p>
            <a:pPr lvl="2"/>
            <a:r>
              <a:rPr lang="en-GB"/>
              <a:t>Fifth Outline Level</a:t>
            </a:r>
          </a:p>
          <a:p>
            <a:pPr lvl="2"/>
            <a:r>
              <a:rPr lang="en-GB"/>
              <a:t>Sixth Outline Level</a:t>
            </a:r>
          </a:p>
          <a:p>
            <a:pPr lvl="2"/>
            <a:r>
              <a:rPr lang="en-GB"/>
              <a:t>Seventh Outline Level</a:t>
            </a:r>
          </a:p>
          <a:p>
            <a:pPr lvl="2"/>
            <a:r>
              <a:rPr lang="en-GB"/>
              <a:t>Eighth Outline Level</a:t>
            </a:r>
          </a:p>
          <a:p>
            <a:pPr lvl="2"/>
            <a:r>
              <a:rPr lang="en-GB"/>
              <a:t>Ninth Outline Level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555625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56B763E3-D482-FC40-9841-6C98A2D1ADD6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pic>
        <p:nvPicPr>
          <p:cNvPr id="89094" name="Picture 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0263"/>
            <a:ext cx="99060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994" r:id="rId1"/>
    <p:sldLayoutId id="2147486995" r:id="rId2"/>
    <p:sldLayoutId id="2147486996" r:id="rId3"/>
    <p:sldLayoutId id="2147486997" r:id="rId4"/>
    <p:sldLayoutId id="2147487097" r:id="rId5"/>
    <p:sldLayoutId id="2147487098" r:id="rId6"/>
    <p:sldLayoutId id="2147487099" r:id="rId7"/>
    <p:sldLayoutId id="2147487100" r:id="rId8"/>
    <p:sldLayoutId id="2147487101" r:id="rId9"/>
    <p:sldLayoutId id="2147487102" r:id="rId10"/>
    <p:sldLayoutId id="2147486998" r:id="rId11"/>
    <p:sldLayoutId id="2147486999" r:id="rId12"/>
    <p:sldLayoutId id="2147487000" r:id="rId13"/>
    <p:sldLayoutId id="2147487001" r:id="rId14"/>
    <p:sldLayoutId id="2147487002" r:id="rId15"/>
    <p:sldLayoutId id="2147487003" r:id="rId16"/>
    <p:sldLayoutId id="2147487004" r:id="rId17"/>
  </p:sldLayoutIdLst>
  <p:txStyles>
    <p:titleStyle>
      <a:lvl1pPr algn="l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200">
          <a:solidFill>
            <a:srgbClr val="FFA300"/>
          </a:solidFill>
          <a:latin typeface="+mj-lt"/>
          <a:ea typeface="+mj-ea"/>
          <a:cs typeface="+mj-cs"/>
        </a:defRPr>
      </a:lvl1pPr>
      <a:lvl2pPr algn="l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09029" algn="l" defTabSz="40902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818061" algn="l" defTabSz="40902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227087" algn="l" defTabSz="40902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636119" algn="l" defTabSz="40902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28600" indent="-223838" algn="l" defTabSz="406400" rtl="0" eaLnBrk="0" fontAlgn="base" hangingPunct="0">
        <a:lnSpc>
          <a:spcPct val="67000"/>
        </a:lnSpc>
        <a:spcBef>
          <a:spcPct val="0"/>
        </a:spcBef>
        <a:spcAft>
          <a:spcPts val="1275"/>
        </a:spcAft>
        <a:buClr>
          <a:srgbClr val="000000"/>
        </a:buClr>
        <a:buSzPct val="70000"/>
        <a:buFont typeface="Symbol" charset="0"/>
        <a:buChar char="•"/>
        <a:defRPr sz="2400" b="1" i="1">
          <a:solidFill>
            <a:srgbClr val="333333"/>
          </a:solidFill>
          <a:latin typeface="+mn-lt"/>
          <a:ea typeface="+mn-ea"/>
          <a:cs typeface="+mn-cs"/>
        </a:defRPr>
      </a:lvl1pPr>
      <a:lvl2pPr marL="230188" indent="-230188" algn="l" defTabSz="406400" rtl="0" eaLnBrk="0" fontAlgn="base" hangingPunct="0">
        <a:lnSpc>
          <a:spcPct val="74000"/>
        </a:lnSpc>
        <a:spcBef>
          <a:spcPct val="0"/>
        </a:spcBef>
        <a:spcAft>
          <a:spcPts val="1275"/>
        </a:spcAft>
        <a:buClr>
          <a:srgbClr val="FFA300"/>
        </a:buClr>
        <a:buSzPct val="120000"/>
        <a:buFont typeface="Segoe UI" charset="0"/>
        <a:buChar char="»"/>
        <a:defRPr sz="2000" b="1" i="1">
          <a:solidFill>
            <a:srgbClr val="4C4C4C"/>
          </a:solidFill>
          <a:latin typeface="+mn-lt"/>
          <a:ea typeface="+mn-ea"/>
          <a:cs typeface="+mn-cs"/>
        </a:defRPr>
      </a:lvl2pPr>
      <a:lvl3pPr marL="1147763" indent="-185738" algn="l" defTabSz="406400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000000"/>
        </a:buClr>
        <a:buSzPct val="45000"/>
        <a:buFont typeface="Wingdings" charset="0"/>
        <a:buChar char=""/>
        <a:defRPr sz="2000" b="1" i="1">
          <a:solidFill>
            <a:srgbClr val="4C4C4C"/>
          </a:solidFill>
          <a:latin typeface="+mn-lt"/>
          <a:ea typeface="+mn-ea"/>
          <a:cs typeface="+mn-cs"/>
        </a:defRPr>
      </a:lvl3pPr>
      <a:lvl4pPr marL="4267200" indent="-3305175" algn="l" defTabSz="406400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4C4C4C"/>
        </a:buClr>
        <a:buSzPct val="45000"/>
        <a:buFont typeface="Times New Roman" charset="0"/>
        <a:buChar char=" "/>
        <a:defRPr sz="20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Symbol" charset="2"/>
        </a:defRPr>
      </a:lvl4pPr>
      <a:lvl5pPr marL="1838325" indent="-201613" algn="l" defTabSz="406400" rtl="0" eaLnBrk="0" fontAlgn="base" hangingPunct="0">
        <a:lnSpc>
          <a:spcPct val="73000"/>
        </a:lnSpc>
        <a:spcBef>
          <a:spcPts val="713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0"/>
          <a:cs typeface="Symbol" charset="2"/>
        </a:defRPr>
      </a:lvl5pPr>
      <a:lvl6pPr marL="409029" algn="l" defTabSz="409029" rtl="0" fontAlgn="base">
        <a:lnSpc>
          <a:spcPct val="73000"/>
        </a:lnSpc>
        <a:spcBef>
          <a:spcPts val="717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818061" algn="l" defTabSz="409029" rtl="0" fontAlgn="base">
        <a:lnSpc>
          <a:spcPct val="73000"/>
        </a:lnSpc>
        <a:spcBef>
          <a:spcPts val="717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227087" algn="l" defTabSz="409029" rtl="0" fontAlgn="base">
        <a:lnSpc>
          <a:spcPct val="73000"/>
        </a:lnSpc>
        <a:spcBef>
          <a:spcPts val="717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636119" algn="l" defTabSz="409029" rtl="0" fontAlgn="base">
        <a:lnSpc>
          <a:spcPct val="73000"/>
        </a:lnSpc>
        <a:spcBef>
          <a:spcPts val="717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0902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9029" algn="l" defTabSz="40902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8061" algn="l" defTabSz="40902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7087" algn="l" defTabSz="40902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6119" algn="l" defTabSz="40902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5147" algn="l" defTabSz="40902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4174" algn="l" defTabSz="40902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3203" algn="l" defTabSz="40902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2234" algn="l" defTabSz="40902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906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906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5190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39713"/>
            <a:ext cx="89058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519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33488"/>
            <a:ext cx="8905875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2"/>
            <a:r>
              <a:rPr lang="en-GB"/>
              <a:t>Fourth Outline Level</a:t>
            </a:r>
          </a:p>
          <a:p>
            <a:pPr lvl="2"/>
            <a:r>
              <a:rPr lang="en-GB"/>
              <a:t>Fifth Outline Level</a:t>
            </a:r>
          </a:p>
          <a:p>
            <a:pPr lvl="2"/>
            <a:r>
              <a:rPr lang="en-GB"/>
              <a:t>Sixth Outline Level</a:t>
            </a:r>
          </a:p>
          <a:p>
            <a:pPr lvl="2"/>
            <a:r>
              <a:rPr lang="en-GB"/>
              <a:t>Seventh Outline Level</a:t>
            </a:r>
          </a:p>
          <a:p>
            <a:pPr lvl="2"/>
            <a:r>
              <a:rPr lang="en-GB"/>
              <a:t>Eighth Outline Level</a:t>
            </a:r>
          </a:p>
          <a:p>
            <a:pPr lvl="2"/>
            <a:r>
              <a:rPr lang="en-GB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defTabSz="407658" eaLnBrk="1" hangingPunct="0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84D02FB2-9F04-2E4A-AF59-0D79B5136801}" type="slidenum">
              <a:rPr lang="en-GB" sz="13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defTabSz="407658" eaLnBrk="1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3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pic>
        <p:nvPicPr>
          <p:cNvPr id="251910" name="Picture 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0263"/>
            <a:ext cx="99060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005" r:id="rId1"/>
    <p:sldLayoutId id="2147487006" r:id="rId2"/>
    <p:sldLayoutId id="2147487007" r:id="rId3"/>
    <p:sldLayoutId id="2147487008" r:id="rId4"/>
    <p:sldLayoutId id="2147487103" r:id="rId5"/>
    <p:sldLayoutId id="2147487104" r:id="rId6"/>
    <p:sldLayoutId id="2147487105" r:id="rId7"/>
    <p:sldLayoutId id="2147487106" r:id="rId8"/>
    <p:sldLayoutId id="2147487107" r:id="rId9"/>
    <p:sldLayoutId id="2147487108" r:id="rId10"/>
    <p:sldLayoutId id="2147487009" r:id="rId11"/>
    <p:sldLayoutId id="2147487010" r:id="rId12"/>
    <p:sldLayoutId id="2147487011" r:id="rId13"/>
    <p:sldLayoutId id="2147487012" r:id="rId14"/>
    <p:sldLayoutId id="2147487013" r:id="rId15"/>
    <p:sldLayoutId id="2147487014" r:id="rId16"/>
    <p:sldLayoutId id="2147487015" r:id="rId17"/>
  </p:sldLayoutIdLst>
  <p:txStyles>
    <p:titleStyle>
      <a:lvl1pPr algn="l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+mj-lt"/>
          <a:ea typeface="ＭＳ Ｐゴシック" charset="0"/>
          <a:cs typeface="+mj-cs"/>
        </a:defRPr>
      </a:lvl1pPr>
      <a:lvl2pPr algn="l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2pPr>
      <a:lvl3pPr algn="l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3pPr>
      <a:lvl4pPr algn="l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4pPr>
      <a:lvl5pPr algn="l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5pPr>
      <a:lvl6pPr marL="407658" algn="l" defTabSz="40765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815297" algn="l" defTabSz="40765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222947" algn="l" defTabSz="40765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630587" algn="l" defTabSz="40765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30188" indent="-227013" algn="l" defTabSz="406400" rtl="0" eaLnBrk="0" fontAlgn="base" hangingPunct="0">
        <a:lnSpc>
          <a:spcPct val="67000"/>
        </a:lnSpc>
        <a:spcBef>
          <a:spcPct val="0"/>
        </a:spcBef>
        <a:spcAft>
          <a:spcPts val="1275"/>
        </a:spcAft>
        <a:buClr>
          <a:srgbClr val="000000"/>
        </a:buClr>
        <a:buSzPct val="70000"/>
        <a:buFont typeface="Symbol" charset="0"/>
        <a:buChar char="•"/>
        <a:defRPr sz="2300" b="1" i="1">
          <a:solidFill>
            <a:srgbClr val="333333"/>
          </a:solidFill>
          <a:latin typeface="+mn-lt"/>
          <a:ea typeface="ＭＳ Ｐゴシック" charset="0"/>
          <a:cs typeface="+mn-cs"/>
        </a:defRPr>
      </a:lvl1pPr>
      <a:lvl2pPr marL="233363" indent="-233363" algn="l" defTabSz="406400" rtl="0" eaLnBrk="0" fontAlgn="base" hangingPunct="0">
        <a:lnSpc>
          <a:spcPct val="74000"/>
        </a:lnSpc>
        <a:spcBef>
          <a:spcPct val="0"/>
        </a:spcBef>
        <a:spcAft>
          <a:spcPts val="1275"/>
        </a:spcAft>
        <a:buClr>
          <a:srgbClr val="FFA300"/>
        </a:buClr>
        <a:buSzPct val="120000"/>
        <a:buFont typeface="Segoe UI" charset="0"/>
        <a:buChar char="»"/>
        <a:defRPr sz="2000" b="1" i="1">
          <a:solidFill>
            <a:srgbClr val="4C4C4C"/>
          </a:solidFill>
          <a:latin typeface="+mn-lt"/>
          <a:ea typeface="+mn-ea"/>
          <a:cs typeface="+mn-cs"/>
        </a:defRPr>
      </a:lvl2pPr>
      <a:lvl3pPr marL="1147763" indent="-188913" algn="l" defTabSz="406400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000000"/>
        </a:buClr>
        <a:buSzPct val="45000"/>
        <a:buFont typeface="Wingdings" charset="0"/>
        <a:buChar char=""/>
        <a:defRPr sz="2000" b="1" i="1">
          <a:solidFill>
            <a:srgbClr val="4C4C4C"/>
          </a:solidFill>
          <a:latin typeface="+mn-lt"/>
          <a:ea typeface="+mn-ea"/>
          <a:cs typeface="+mn-cs"/>
        </a:defRPr>
      </a:lvl3pPr>
      <a:lvl4pPr marL="4254500" indent="-3294063" algn="l" defTabSz="406400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4C4C4C"/>
        </a:buClr>
        <a:buSzPct val="45000"/>
        <a:buFont typeface="Times New Roman" charset="0"/>
        <a:buChar char=" "/>
        <a:defRPr sz="20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Symbol" charset="2"/>
        </a:defRPr>
      </a:lvl4pPr>
      <a:lvl5pPr marL="1833563" indent="-203200" algn="l" defTabSz="406400" rtl="0" eaLnBrk="0" fontAlgn="base" hangingPunct="0">
        <a:lnSpc>
          <a:spcPct val="73000"/>
        </a:lnSpc>
        <a:spcBef>
          <a:spcPts val="713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5pPr>
      <a:lvl6pPr marL="407658" algn="l" defTabSz="407658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815297" algn="l" defTabSz="407658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222947" algn="l" defTabSz="407658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630587" algn="l" defTabSz="407658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076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658" algn="l" defTabSz="4076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297" algn="l" defTabSz="4076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2947" algn="l" defTabSz="4076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0587" algn="l" defTabSz="4076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8230" algn="l" defTabSz="4076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5874" algn="l" defTabSz="4076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3513" algn="l" defTabSz="4076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1162" algn="l" defTabSz="4076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B3B3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434975" y="1633538"/>
            <a:ext cx="903605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7366" tIns="37366" rIns="37366" bIns="37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2051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34975" y="231775"/>
            <a:ext cx="9036050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7366" tIns="37366" rIns="37366" bIns="3736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2052" name="Line 3"/>
          <p:cNvSpPr>
            <a:spLocks noChangeShapeType="1"/>
          </p:cNvSpPr>
          <p:nvPr/>
        </p:nvSpPr>
        <p:spPr bwMode="auto">
          <a:xfrm>
            <a:off x="493713" y="1384300"/>
            <a:ext cx="8918575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13" y="-115888"/>
            <a:ext cx="3598862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929" r:id="rId1"/>
    <p:sldLayoutId id="2147486930" r:id="rId2"/>
    <p:sldLayoutId id="2147486931" r:id="rId3"/>
    <p:sldLayoutId id="2147486932" r:id="rId4"/>
    <p:sldLayoutId id="2147486933" r:id="rId5"/>
    <p:sldLayoutId id="2147486934" r:id="rId6"/>
    <p:sldLayoutId id="2147486935" r:id="rId7"/>
    <p:sldLayoutId id="2147486936" r:id="rId8"/>
    <p:sldLayoutId id="2147486937" r:id="rId9"/>
    <p:sldLayoutId id="2147486938" r:id="rId10"/>
    <p:sldLayoutId id="2147486939" r:id="rId11"/>
  </p:sldLayoutIdLst>
  <p:transition xmlns:p14="http://schemas.microsoft.com/office/powerpoint/2010/main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33631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67262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008929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345242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192088" indent="-192088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481013" indent="-192088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809625" indent="-192088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136650" indent="-192088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463675" indent="-192088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1802993" indent="-196179" algn="l" rtl="0" fontAlgn="base">
        <a:spcBef>
          <a:spcPts val="3535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139303" indent="-196179" algn="l" rtl="0" fontAlgn="base">
        <a:spcBef>
          <a:spcPts val="3535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2475616" indent="-196179" algn="l" rtl="0" fontAlgn="base">
        <a:spcBef>
          <a:spcPts val="3535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2811922" indent="-196179" algn="l" rtl="0" fontAlgn="base">
        <a:spcBef>
          <a:spcPts val="3535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fr-FR"/>
      </a:defPPr>
      <a:lvl1pPr marL="0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310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2620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929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5242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1550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17858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4169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0479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B3B3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13" y="-115888"/>
            <a:ext cx="3598862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940" r:id="rId1"/>
    <p:sldLayoutId id="2147486941" r:id="rId2"/>
    <p:sldLayoutId id="2147486942" r:id="rId3"/>
    <p:sldLayoutId id="2147486943" r:id="rId4"/>
    <p:sldLayoutId id="2147486944" r:id="rId5"/>
    <p:sldLayoutId id="2147486945" r:id="rId6"/>
    <p:sldLayoutId id="2147486946" r:id="rId7"/>
    <p:sldLayoutId id="2147486947" r:id="rId8"/>
    <p:sldLayoutId id="2147486948" r:id="rId9"/>
    <p:sldLayoutId id="2147486949" r:id="rId10"/>
    <p:sldLayoutId id="2147486950" r:id="rId11"/>
  </p:sldLayoutIdLst>
  <p:transition xmlns:p14="http://schemas.microsoft.com/office/powerpoint/2010/main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33631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67262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008929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345242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192088" indent="-192088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519113" indent="-192088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846138" indent="-192088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174750" indent="-192088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501775" indent="-192088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1840361" indent="-196179" algn="l" rtl="0" fontAlgn="base">
        <a:spcBef>
          <a:spcPts val="3535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176671" indent="-196179" algn="l" rtl="0" fontAlgn="base">
        <a:spcBef>
          <a:spcPts val="3535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2512983" indent="-196179" algn="l" rtl="0" fontAlgn="base">
        <a:spcBef>
          <a:spcPts val="3535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2849294" indent="-196179" algn="l" rtl="0" fontAlgn="base">
        <a:spcBef>
          <a:spcPts val="3535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fr-FR"/>
      </a:defPPr>
      <a:lvl1pPr marL="0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310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2620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929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5242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1550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17858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4169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0479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B3B3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434975" y="608013"/>
            <a:ext cx="9036050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7366" tIns="37366" rIns="37366" bIns="37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13" y="-115888"/>
            <a:ext cx="3598862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951" r:id="rId1"/>
    <p:sldLayoutId id="2147486952" r:id="rId2"/>
    <p:sldLayoutId id="2147486953" r:id="rId3"/>
    <p:sldLayoutId id="2147486954" r:id="rId4"/>
    <p:sldLayoutId id="2147486955" r:id="rId5"/>
    <p:sldLayoutId id="2147486956" r:id="rId6"/>
    <p:sldLayoutId id="2147486957" r:id="rId7"/>
    <p:sldLayoutId id="2147486958" r:id="rId8"/>
    <p:sldLayoutId id="2147486959" r:id="rId9"/>
    <p:sldLayoutId id="2147486960" r:id="rId10"/>
    <p:sldLayoutId id="2147486961" r:id="rId11"/>
  </p:sldLayoutIdLst>
  <p:transition xmlns:p14="http://schemas.microsoft.com/office/powerpoint/2010/main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33631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67262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008929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345242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192088" indent="-192088" algn="l" rtl="0" eaLnBrk="0" fontAlgn="base" hangingPunct="0">
        <a:spcBef>
          <a:spcPts val="53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481013" indent="-192088" algn="l" rtl="0" eaLnBrk="0" fontAlgn="base" hangingPunct="0">
        <a:spcBef>
          <a:spcPts val="53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809625" indent="-192088" algn="l" rtl="0" eaLnBrk="0" fontAlgn="base" hangingPunct="0">
        <a:spcBef>
          <a:spcPts val="53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136650" indent="-192088" algn="l" rtl="0" eaLnBrk="0" fontAlgn="base" hangingPunct="0">
        <a:spcBef>
          <a:spcPts val="53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463675" indent="-192088" algn="l" rtl="0" eaLnBrk="0" fontAlgn="base" hangingPunct="0">
        <a:spcBef>
          <a:spcPts val="53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1802993" indent="-196179" algn="l" rtl="0" fontAlgn="base">
        <a:spcBef>
          <a:spcPts val="53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139303" indent="-196179" algn="l" rtl="0" fontAlgn="base">
        <a:spcBef>
          <a:spcPts val="53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2475616" indent="-196179" algn="l" rtl="0" fontAlgn="base">
        <a:spcBef>
          <a:spcPts val="53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2811922" indent="-196179" algn="l" rtl="0" fontAlgn="base">
        <a:spcBef>
          <a:spcPts val="53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fr-FR"/>
      </a:defPPr>
      <a:lvl1pPr marL="0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310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2620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929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5242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1550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17858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4169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0479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B3B3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434975" y="2608263"/>
            <a:ext cx="9036050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7366" tIns="37366" rIns="37366" bIns="373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13" y="-115888"/>
            <a:ext cx="3598862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962" r:id="rId1"/>
    <p:sldLayoutId id="2147486963" r:id="rId2"/>
    <p:sldLayoutId id="2147486964" r:id="rId3"/>
    <p:sldLayoutId id="2147486965" r:id="rId4"/>
    <p:sldLayoutId id="2147486966" r:id="rId5"/>
    <p:sldLayoutId id="2147486967" r:id="rId6"/>
    <p:sldLayoutId id="2147486968" r:id="rId7"/>
    <p:sldLayoutId id="2147486969" r:id="rId8"/>
    <p:sldLayoutId id="2147486970" r:id="rId9"/>
    <p:sldLayoutId id="2147486971" r:id="rId10"/>
    <p:sldLayoutId id="2147486972" r:id="rId11"/>
  </p:sldLayoutIdLst>
  <p:transition xmlns:p14="http://schemas.microsoft.com/office/powerpoint/2010/main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33631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67262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008929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345242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47650" indent="-247650" algn="l" rtl="0" eaLnBrk="0" fontAlgn="base" hangingPunct="0">
        <a:spcBef>
          <a:spcPct val="0"/>
        </a:spcBef>
        <a:spcAft>
          <a:spcPct val="0"/>
        </a:spcAft>
        <a:buChar char="•"/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542925" indent="-206375" algn="l" rtl="0" eaLnBrk="0" fontAlgn="base" hangingPunct="0">
        <a:spcBef>
          <a:spcPct val="0"/>
        </a:spcBef>
        <a:spcAft>
          <a:spcPct val="0"/>
        </a:spcAft>
        <a:buChar char="–"/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836613" indent="-163513" algn="l" rtl="0" eaLnBrk="0" fontAlgn="base" hangingPunct="0">
        <a:spcBef>
          <a:spcPct val="0"/>
        </a:spcBef>
        <a:spcAft>
          <a:spcPct val="0"/>
        </a:spcAft>
        <a:buChar char="•"/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174750" indent="-163513" algn="l" rtl="0" eaLnBrk="0" fontAlgn="base" hangingPunct="0">
        <a:spcBef>
          <a:spcPct val="0"/>
        </a:spcBef>
        <a:spcAft>
          <a:spcPct val="0"/>
        </a:spcAft>
        <a:buChar char="–"/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511300" indent="-163513" algn="l" rtl="0" eaLnBrk="0" fontAlgn="base" hangingPunct="0">
        <a:spcBef>
          <a:spcPct val="0"/>
        </a:spcBef>
        <a:spcAft>
          <a:spcPct val="0"/>
        </a:spcAft>
        <a:buChar char="»"/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336310" algn="l" rtl="0" fontAlgn="base">
        <a:spcBef>
          <a:spcPct val="0"/>
        </a:spcBef>
        <a:spcAft>
          <a:spcPct val="0"/>
        </a:spcAft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672620" algn="l" rtl="0" fontAlgn="base">
        <a:spcBef>
          <a:spcPct val="0"/>
        </a:spcBef>
        <a:spcAft>
          <a:spcPct val="0"/>
        </a:spcAft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008929" algn="l" rtl="0" fontAlgn="base">
        <a:spcBef>
          <a:spcPct val="0"/>
        </a:spcBef>
        <a:spcAft>
          <a:spcPct val="0"/>
        </a:spcAft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345242" algn="l" rtl="0" fontAlgn="base">
        <a:spcBef>
          <a:spcPct val="0"/>
        </a:spcBef>
        <a:spcAft>
          <a:spcPct val="0"/>
        </a:spcAft>
        <a:defRPr sz="19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fr-FR"/>
      </a:defPPr>
      <a:lvl1pPr marL="0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310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2620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929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5242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1550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17858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4169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0479" algn="l" defTabSz="67262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906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3050"/>
            <a:ext cx="890587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3375"/>
            <a:ext cx="8905875" cy="451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973" r:id="rId1"/>
    <p:sldLayoutId id="2147487016" r:id="rId2"/>
    <p:sldLayoutId id="2147486974" r:id="rId3"/>
    <p:sldLayoutId id="2147487017" r:id="rId4"/>
    <p:sldLayoutId id="2147487018" r:id="rId5"/>
    <p:sldLayoutId id="2147487019" r:id="rId6"/>
    <p:sldLayoutId id="2147487020" r:id="rId7"/>
    <p:sldLayoutId id="2147487021" r:id="rId8"/>
    <p:sldLayoutId id="2147487022" r:id="rId9"/>
    <p:sldLayoutId id="2147487023" r:id="rId10"/>
    <p:sldLayoutId id="2147487024" r:id="rId11"/>
    <p:sldLayoutId id="2147487025" r:id="rId12"/>
    <p:sldLayoutId id="2147487026" r:id="rId13"/>
    <p:sldLayoutId id="2147487027" r:id="rId14"/>
    <p:sldLayoutId id="2147487028" r:id="rId15"/>
    <p:sldLayoutId id="2147487029" r:id="rId16"/>
    <p:sldLayoutId id="2147487030" r:id="rId17"/>
  </p:sldLayoutIdLst>
  <p:txStyles>
    <p:titleStyle>
      <a:lvl1pPr algn="ctr" defTabSz="40481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0481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0481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0481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0481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08851" algn="ctr" defTabSz="408851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817708" algn="ctr" defTabSz="408851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226555" algn="ctr" defTabSz="408851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635408" algn="ctr" defTabSz="408851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374650" indent="-280988" algn="l" defTabSz="404813" rtl="0" eaLnBrk="0" fontAlgn="base" hangingPunct="0">
        <a:lnSpc>
          <a:spcPct val="70000"/>
        </a:lnSpc>
        <a:spcBef>
          <a:spcPct val="0"/>
        </a:spcBef>
        <a:spcAft>
          <a:spcPts val="1275"/>
        </a:spcAft>
        <a:buClr>
          <a:srgbClr val="000000"/>
        </a:buClr>
        <a:buSzPct val="45000"/>
        <a:buFont typeface="Wingdings" charset="0"/>
        <a:buChar char="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62000" indent="-250825" algn="l" defTabSz="404813" rtl="0" eaLnBrk="0" fontAlgn="base" hangingPunct="0">
        <a:lnSpc>
          <a:spcPct val="70000"/>
        </a:lnSpc>
        <a:spcBef>
          <a:spcPct val="0"/>
        </a:spcBef>
        <a:spcAft>
          <a:spcPts val="1025"/>
        </a:spcAft>
        <a:buClr>
          <a:srgbClr val="000000"/>
        </a:buClr>
        <a:buSzPct val="75000"/>
        <a:buFont typeface="Symbol" charset="0"/>
        <a:buChar char="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47763" indent="-184150" algn="l" defTabSz="404813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000000"/>
        </a:buClr>
        <a:buSzPct val="45000"/>
        <a:buFont typeface="Wingdings" charset="0"/>
        <a:buChar char=""/>
        <a:defRPr sz="2100">
          <a:solidFill>
            <a:srgbClr val="000000"/>
          </a:solidFill>
          <a:latin typeface="+mn-lt"/>
          <a:ea typeface="+mn-ea"/>
          <a:cs typeface="+mn-cs"/>
        </a:defRPr>
      </a:lvl3pPr>
      <a:lvl4pPr marL="1533525" indent="-180975" algn="l" defTabSz="404813" rtl="0" eaLnBrk="0" fontAlgn="base" hangingPunct="0">
        <a:lnSpc>
          <a:spcPct val="70000"/>
        </a:lnSpc>
        <a:spcBef>
          <a:spcPct val="0"/>
        </a:spcBef>
        <a:spcAft>
          <a:spcPts val="513"/>
        </a:spcAft>
        <a:buClr>
          <a:srgbClr val="000000"/>
        </a:buClr>
        <a:buSzPct val="75000"/>
        <a:buFont typeface="Symbol" charset="0"/>
        <a:buChar char="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1920875" indent="-182563" algn="l" defTabSz="404813" rtl="0" eaLnBrk="0" fontAlgn="base" hangingPunct="0">
        <a:lnSpc>
          <a:spcPct val="70000"/>
        </a:lnSpc>
        <a:spcBef>
          <a:spcPct val="0"/>
        </a:spcBef>
        <a:spcAft>
          <a:spcPts val="263"/>
        </a:spcAft>
        <a:buClr>
          <a:srgbClr val="000000"/>
        </a:buClr>
        <a:buSzPct val="45000"/>
        <a:buFont typeface="Wingdings" charset="0"/>
        <a:buChar char="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332443" indent="-187388" algn="l" defTabSz="408851" rtl="0" eaLnBrk="1" fontAlgn="base" hangingPunct="1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741294" indent="-187388" algn="l" defTabSz="408851" rtl="0" eaLnBrk="1" fontAlgn="base" hangingPunct="1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50142" indent="-187388" algn="l" defTabSz="408851" rtl="0" eaLnBrk="1" fontAlgn="base" hangingPunct="1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58999" indent="-187388" algn="l" defTabSz="408851" rtl="0" eaLnBrk="1" fontAlgn="base" hangingPunct="1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8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851" algn="l" defTabSz="4088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7708" algn="l" defTabSz="4088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6555" algn="l" defTabSz="4088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5408" algn="l" defTabSz="4088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4260" algn="l" defTabSz="4088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3110" algn="l" defTabSz="4088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1962" algn="l" defTabSz="4088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0815" algn="l" defTabSz="4088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906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38125"/>
            <a:ext cx="8905875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31900"/>
            <a:ext cx="890587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2"/>
            <a:r>
              <a:rPr lang="en-GB"/>
              <a:t>Fourth Outline Level</a:t>
            </a:r>
          </a:p>
          <a:p>
            <a:pPr lvl="2"/>
            <a:r>
              <a:rPr lang="en-GB"/>
              <a:t>Fifth Outline Level</a:t>
            </a:r>
          </a:p>
          <a:p>
            <a:pPr lvl="2"/>
            <a:r>
              <a:rPr lang="en-GB"/>
              <a:t>Sixth Outline Level</a:t>
            </a:r>
          </a:p>
          <a:p>
            <a:pPr lvl="2"/>
            <a:r>
              <a:rPr lang="en-GB"/>
              <a:t>Seventh Outline Level</a:t>
            </a:r>
          </a:p>
          <a:p>
            <a:pPr lvl="2"/>
            <a:r>
              <a:rPr lang="en-GB"/>
              <a:t>Eighth Outline Level</a:t>
            </a:r>
          </a:p>
          <a:p>
            <a:pPr lvl="2"/>
            <a:r>
              <a:rPr lang="en-GB"/>
              <a:t>Ninth Outline Level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4038" algn="l"/>
                <a:tab pos="1109663" algn="l"/>
                <a:tab pos="1665288" algn="l"/>
                <a:tab pos="2220913" algn="l"/>
                <a:tab pos="2776538" algn="l"/>
                <a:tab pos="3332163" algn="l"/>
                <a:tab pos="3887788" algn="l"/>
                <a:tab pos="4443413" algn="l"/>
                <a:tab pos="4999038" algn="l"/>
                <a:tab pos="5554663" algn="l"/>
                <a:tab pos="6110288" algn="l"/>
                <a:tab pos="6665913" algn="l"/>
                <a:tab pos="7221538" algn="l"/>
                <a:tab pos="7777163" algn="l"/>
                <a:tab pos="8332788" algn="l"/>
                <a:tab pos="8888413" algn="l"/>
                <a:tab pos="9442450" algn="l"/>
                <a:tab pos="9998075" algn="l"/>
                <a:tab pos="10553700" algn="l"/>
                <a:tab pos="1110932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8000"/>
              </a:lnSpc>
              <a:buFont typeface="Wingdings" charset="0"/>
              <a:buNone/>
              <a:defRPr/>
            </a:pPr>
            <a:fld id="{5673C2F3-444B-E742-B8C0-1B8BC498C281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pic>
        <p:nvPicPr>
          <p:cNvPr id="22534" name="Picture 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0263"/>
            <a:ext cx="99060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975" r:id="rId1"/>
    <p:sldLayoutId id="2147486976" r:id="rId2"/>
    <p:sldLayoutId id="2147486977" r:id="rId3"/>
    <p:sldLayoutId id="2147486978" r:id="rId4"/>
    <p:sldLayoutId id="2147487031" r:id="rId5"/>
    <p:sldLayoutId id="2147487032" r:id="rId6"/>
    <p:sldLayoutId id="2147487033" r:id="rId7"/>
    <p:sldLayoutId id="2147487034" r:id="rId8"/>
    <p:sldLayoutId id="2147487035" r:id="rId9"/>
    <p:sldLayoutId id="2147487036" r:id="rId10"/>
    <p:sldLayoutId id="2147486979" r:id="rId11"/>
    <p:sldLayoutId id="2147486980" r:id="rId12"/>
    <p:sldLayoutId id="2147486981" r:id="rId13"/>
    <p:sldLayoutId id="2147486982" r:id="rId14"/>
    <p:sldLayoutId id="2147486983" r:id="rId15"/>
    <p:sldLayoutId id="2147486984" r:id="rId16"/>
    <p:sldLayoutId id="2147486985" r:id="rId17"/>
  </p:sldLayoutIdLst>
  <p:txStyles>
    <p:titleStyle>
      <a:lvl1pPr algn="l" defTabSz="40481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200">
          <a:solidFill>
            <a:srgbClr val="FFA300"/>
          </a:solidFill>
          <a:latin typeface="+mj-lt"/>
          <a:ea typeface="+mj-ea"/>
          <a:cs typeface="+mj-cs"/>
        </a:defRPr>
      </a:lvl1pPr>
      <a:lvl2pPr algn="l" defTabSz="40481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0481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0481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0481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08816" algn="l" defTabSz="408816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817638" algn="l" defTabSz="408816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226448" algn="l" defTabSz="408816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635268" algn="l" defTabSz="408816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27013" indent="-223838" algn="l" defTabSz="404813" rtl="0" eaLnBrk="0" fontAlgn="base" hangingPunct="0">
        <a:lnSpc>
          <a:spcPct val="67000"/>
        </a:lnSpc>
        <a:spcBef>
          <a:spcPct val="0"/>
        </a:spcBef>
        <a:spcAft>
          <a:spcPts val="1275"/>
        </a:spcAft>
        <a:buClr>
          <a:srgbClr val="000000"/>
        </a:buClr>
        <a:buSzPct val="70000"/>
        <a:buFont typeface="Symbol" charset="0"/>
        <a:buChar char="•"/>
        <a:defRPr sz="2400" b="1" i="1">
          <a:solidFill>
            <a:srgbClr val="333333"/>
          </a:solidFill>
          <a:latin typeface="+mn-lt"/>
          <a:ea typeface="+mn-ea"/>
          <a:cs typeface="+mn-cs"/>
        </a:defRPr>
      </a:lvl1pPr>
      <a:lvl2pPr marL="228600" indent="-228600" algn="l" defTabSz="404813" rtl="0" eaLnBrk="0" fontAlgn="base" hangingPunct="0">
        <a:lnSpc>
          <a:spcPct val="74000"/>
        </a:lnSpc>
        <a:spcBef>
          <a:spcPct val="0"/>
        </a:spcBef>
        <a:spcAft>
          <a:spcPts val="1275"/>
        </a:spcAft>
        <a:buClr>
          <a:srgbClr val="FFA300"/>
        </a:buClr>
        <a:buSzPct val="120000"/>
        <a:buFont typeface="Segoe UI" charset="0"/>
        <a:buChar char="»"/>
        <a:defRPr sz="2000" b="1" i="1">
          <a:solidFill>
            <a:srgbClr val="4C4C4C"/>
          </a:solidFill>
          <a:latin typeface="+mn-lt"/>
          <a:ea typeface="+mn-ea"/>
          <a:cs typeface="+mn-cs"/>
        </a:defRPr>
      </a:lvl2pPr>
      <a:lvl3pPr marL="1147763" indent="-184150" algn="l" defTabSz="404813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000000"/>
        </a:buClr>
        <a:buSzPct val="45000"/>
        <a:buFont typeface="Wingdings" charset="0"/>
        <a:buChar char=""/>
        <a:defRPr sz="2000" b="1" i="1">
          <a:solidFill>
            <a:srgbClr val="4C4C4C"/>
          </a:solidFill>
          <a:latin typeface="+mn-lt"/>
          <a:ea typeface="+mn-ea"/>
          <a:cs typeface="+mn-cs"/>
        </a:defRPr>
      </a:lvl3pPr>
      <a:lvl4pPr marL="4264025" indent="-3300413" algn="l" defTabSz="404813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4C4C4C"/>
        </a:buClr>
        <a:buSzPct val="45000"/>
        <a:buFont typeface="Times New Roman" charset="0"/>
        <a:buChar char=" "/>
        <a:defRPr sz="20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Symbol" charset="2"/>
        </a:defRPr>
      </a:lvl4pPr>
      <a:lvl5pPr marL="1836738" indent="-200025" algn="l" defTabSz="404813" rtl="0" eaLnBrk="0" fontAlgn="base" hangingPunct="0">
        <a:lnSpc>
          <a:spcPct val="73000"/>
        </a:lnSpc>
        <a:spcBef>
          <a:spcPts val="713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0"/>
          <a:cs typeface="Symbol" charset="2"/>
        </a:defRPr>
      </a:lvl5pPr>
      <a:lvl6pPr marL="408816" algn="l" defTabSz="408816" rtl="0" eaLnBrk="1" fontAlgn="base" hangingPunct="1">
        <a:lnSpc>
          <a:spcPct val="73000"/>
        </a:lnSpc>
        <a:spcBef>
          <a:spcPts val="717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817638" algn="l" defTabSz="408816" rtl="0" eaLnBrk="1" fontAlgn="base" hangingPunct="1">
        <a:lnSpc>
          <a:spcPct val="73000"/>
        </a:lnSpc>
        <a:spcBef>
          <a:spcPts val="717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226448" algn="l" defTabSz="408816" rtl="0" eaLnBrk="1" fontAlgn="base" hangingPunct="1">
        <a:lnSpc>
          <a:spcPct val="73000"/>
        </a:lnSpc>
        <a:spcBef>
          <a:spcPts val="717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635268" algn="l" defTabSz="408816" rtl="0" eaLnBrk="1" fontAlgn="base" hangingPunct="1">
        <a:lnSpc>
          <a:spcPct val="73000"/>
        </a:lnSpc>
        <a:spcBef>
          <a:spcPts val="717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088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816" algn="l" defTabSz="4088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7638" algn="l" defTabSz="4088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6448" algn="l" defTabSz="4088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5268" algn="l" defTabSz="4088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4082" algn="l" defTabSz="4088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2896" algn="l" defTabSz="4088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1713" algn="l" defTabSz="4088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0531" algn="l" defTabSz="4088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906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15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355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3050"/>
            <a:ext cx="890587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355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3375"/>
            <a:ext cx="8905875" cy="451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495300" y="6246813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755" tIns="40878" rIns="81755" bIns="40878" anchor="ctr"/>
          <a:lstStyle>
            <a:lvl1pPr eaLnBrk="0" hangingPunct="0">
              <a:defRPr sz="4300">
                <a:solidFill>
                  <a:srgbClr val="000000"/>
                </a:solidFill>
                <a:latin typeface="Helvetica Neue Light"/>
                <a:ea typeface="ヒラギノ角ゴ ProN W3" charset="0"/>
                <a:cs typeface="ヒラギノ角ゴ ProN W3" charset="0"/>
                <a:sym typeface="Helvetica Neue Light"/>
              </a:defRPr>
            </a:lvl1pPr>
            <a:lvl2pPr marL="742950" indent="-285750" eaLnBrk="0" hangingPunct="0">
              <a:defRPr sz="4300">
                <a:solidFill>
                  <a:srgbClr val="000000"/>
                </a:solidFill>
                <a:latin typeface="Helvetica Neue Light"/>
                <a:ea typeface="ヒラギノ角ゴ ProN W3" charset="0"/>
                <a:cs typeface="ヒラギノ角ゴ ProN W3" charset="0"/>
                <a:sym typeface="Helvetica Neue Light"/>
              </a:defRPr>
            </a:lvl2pPr>
            <a:lvl3pPr marL="1143000" indent="-228600" eaLnBrk="0" hangingPunct="0">
              <a:defRPr sz="4300">
                <a:solidFill>
                  <a:srgbClr val="000000"/>
                </a:solidFill>
                <a:latin typeface="Helvetica Neue Light"/>
                <a:ea typeface="ヒラギノ角ゴ ProN W3" charset="0"/>
                <a:cs typeface="ヒラギノ角ゴ ProN W3" charset="0"/>
                <a:sym typeface="Helvetica Neue Light"/>
              </a:defRPr>
            </a:lvl3pPr>
            <a:lvl4pPr marL="1600200" indent="-228600" eaLnBrk="0" hangingPunct="0">
              <a:defRPr sz="4300">
                <a:solidFill>
                  <a:srgbClr val="000000"/>
                </a:solidFill>
                <a:latin typeface="Helvetica Neue Light"/>
                <a:ea typeface="ヒラギノ角ゴ ProN W3" charset="0"/>
                <a:cs typeface="ヒラギノ角ゴ ProN W3" charset="0"/>
                <a:sym typeface="Helvetica Neue Light"/>
              </a:defRPr>
            </a:lvl4pPr>
            <a:lvl5pPr marL="2057400" indent="-228600" eaLnBrk="0" hangingPunct="0">
              <a:defRPr sz="4300">
                <a:solidFill>
                  <a:srgbClr val="000000"/>
                </a:solidFill>
                <a:latin typeface="Helvetica Neue Light"/>
                <a:ea typeface="ヒラギノ角ゴ ProN W3" charset="0"/>
                <a:cs typeface="ヒラギノ角ゴ ProN W3" charset="0"/>
                <a:sym typeface="Helvetica Neue Light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ea typeface="ヒラギノ角ゴ ProN W3" charset="0"/>
                <a:cs typeface="ヒラギノ角ゴ ProN W3" charset="0"/>
                <a:sym typeface="Helvetica Neue Light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ea typeface="ヒラギノ角ゴ ProN W3" charset="0"/>
                <a:cs typeface="ヒラギノ角ゴ ProN W3" charset="0"/>
                <a:sym typeface="Helvetica Neue Light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ea typeface="ヒラギノ角ゴ ProN W3" charset="0"/>
                <a:cs typeface="ヒラギノ角ゴ ProN W3" charset="0"/>
                <a:sym typeface="Helvetica Neue Light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ea typeface="ヒラギノ角ゴ ProN W3" charset="0"/>
                <a:cs typeface="ヒラギノ角ゴ ProN W3" charset="0"/>
                <a:sym typeface="Helvetica Neue Light"/>
              </a:defRPr>
            </a:lvl9pPr>
          </a:lstStyle>
          <a:p>
            <a:pPr eaLnBrk="1" hangingPunct="1">
              <a:buFont typeface="Symbol" pitchFamily="18" charset="2"/>
              <a:buNone/>
              <a:defRPr/>
            </a:pPr>
            <a:endParaRPr lang="fr-FR" smtClean="0">
              <a:ea typeface="MS Gothic" pitchFamily="49" charset="-128"/>
            </a:endParaRP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3387725" y="6246813"/>
            <a:ext cx="31369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755" tIns="40878" rIns="81755" bIns="40878" anchor="ctr"/>
          <a:lstStyle>
            <a:lvl1pPr eaLnBrk="0" hangingPunct="0">
              <a:defRPr sz="4300">
                <a:solidFill>
                  <a:srgbClr val="000000"/>
                </a:solidFill>
                <a:latin typeface="Helvetica Neue Light"/>
                <a:ea typeface="ヒラギノ角ゴ ProN W3" charset="0"/>
                <a:cs typeface="ヒラギノ角ゴ ProN W3" charset="0"/>
                <a:sym typeface="Helvetica Neue Light"/>
              </a:defRPr>
            </a:lvl1pPr>
            <a:lvl2pPr marL="742950" indent="-285750" eaLnBrk="0" hangingPunct="0">
              <a:defRPr sz="4300">
                <a:solidFill>
                  <a:srgbClr val="000000"/>
                </a:solidFill>
                <a:latin typeface="Helvetica Neue Light"/>
                <a:ea typeface="ヒラギノ角ゴ ProN W3" charset="0"/>
                <a:cs typeface="ヒラギノ角ゴ ProN W3" charset="0"/>
                <a:sym typeface="Helvetica Neue Light"/>
              </a:defRPr>
            </a:lvl2pPr>
            <a:lvl3pPr marL="1143000" indent="-228600" eaLnBrk="0" hangingPunct="0">
              <a:defRPr sz="4300">
                <a:solidFill>
                  <a:srgbClr val="000000"/>
                </a:solidFill>
                <a:latin typeface="Helvetica Neue Light"/>
                <a:ea typeface="ヒラギノ角ゴ ProN W3" charset="0"/>
                <a:cs typeface="ヒラギノ角ゴ ProN W3" charset="0"/>
                <a:sym typeface="Helvetica Neue Light"/>
              </a:defRPr>
            </a:lvl3pPr>
            <a:lvl4pPr marL="1600200" indent="-228600" eaLnBrk="0" hangingPunct="0">
              <a:defRPr sz="4300">
                <a:solidFill>
                  <a:srgbClr val="000000"/>
                </a:solidFill>
                <a:latin typeface="Helvetica Neue Light"/>
                <a:ea typeface="ヒラギノ角ゴ ProN W3" charset="0"/>
                <a:cs typeface="ヒラギノ角ゴ ProN W3" charset="0"/>
                <a:sym typeface="Helvetica Neue Light"/>
              </a:defRPr>
            </a:lvl4pPr>
            <a:lvl5pPr marL="2057400" indent="-228600" eaLnBrk="0" hangingPunct="0">
              <a:defRPr sz="4300">
                <a:solidFill>
                  <a:srgbClr val="000000"/>
                </a:solidFill>
                <a:latin typeface="Helvetica Neue Light"/>
                <a:ea typeface="ヒラギノ角ゴ ProN W3" charset="0"/>
                <a:cs typeface="ヒラギノ角ゴ ProN W3" charset="0"/>
                <a:sym typeface="Helvetica Neue Light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ea typeface="ヒラギノ角ゴ ProN W3" charset="0"/>
                <a:cs typeface="ヒラギノ角ゴ ProN W3" charset="0"/>
                <a:sym typeface="Helvetica Neue Light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ea typeface="ヒラギノ角ゴ ProN W3" charset="0"/>
                <a:cs typeface="ヒラギノ角ゴ ProN W3" charset="0"/>
                <a:sym typeface="Helvetica Neue Light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ea typeface="ヒラギノ角ゴ ProN W3" charset="0"/>
                <a:cs typeface="ヒラギノ角ゴ ProN W3" charset="0"/>
                <a:sym typeface="Helvetica Neue Light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ea typeface="ヒラギノ角ゴ ProN W3" charset="0"/>
                <a:cs typeface="ヒラギノ角ゴ ProN W3" charset="0"/>
                <a:sym typeface="Helvetica Neue Light"/>
              </a:defRPr>
            </a:lvl9pPr>
          </a:lstStyle>
          <a:p>
            <a:pPr eaLnBrk="1" hangingPunct="1">
              <a:buFont typeface="Symbol" pitchFamily="18" charset="2"/>
              <a:buNone/>
              <a:defRPr/>
            </a:pPr>
            <a:endParaRPr lang="fr-FR" smtClean="0">
              <a:ea typeface="MS Gothic" pitchFamily="49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986" r:id="rId1"/>
    <p:sldLayoutId id="2147487037" r:id="rId2"/>
    <p:sldLayoutId id="2147486987" r:id="rId3"/>
    <p:sldLayoutId id="2147487038" r:id="rId4"/>
    <p:sldLayoutId id="2147487039" r:id="rId5"/>
    <p:sldLayoutId id="2147487040" r:id="rId6"/>
    <p:sldLayoutId id="2147487041" r:id="rId7"/>
    <p:sldLayoutId id="2147487042" r:id="rId8"/>
    <p:sldLayoutId id="2147487043" r:id="rId9"/>
    <p:sldLayoutId id="2147487044" r:id="rId10"/>
    <p:sldLayoutId id="2147487045" r:id="rId11"/>
    <p:sldLayoutId id="2147487046" r:id="rId12"/>
    <p:sldLayoutId id="2147487047" r:id="rId13"/>
    <p:sldLayoutId id="2147487048" r:id="rId14"/>
    <p:sldLayoutId id="2147487049" r:id="rId15"/>
    <p:sldLayoutId id="2147487050" r:id="rId16"/>
    <p:sldLayoutId id="2147487051" r:id="rId17"/>
  </p:sldLayoutIdLst>
  <p:txStyles>
    <p:titleStyle>
      <a:lvl1pPr algn="ctr" defTabSz="40481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0481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0481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0481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0481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08781" algn="ctr" defTabSz="408781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817565" algn="ctr" defTabSz="408781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226341" algn="ctr" defTabSz="408781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635126" algn="ctr" defTabSz="408781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374650" indent="-280988" algn="l" defTabSz="404813" rtl="0" eaLnBrk="0" fontAlgn="base" hangingPunct="0">
        <a:lnSpc>
          <a:spcPct val="70000"/>
        </a:lnSpc>
        <a:spcBef>
          <a:spcPct val="0"/>
        </a:spcBef>
        <a:spcAft>
          <a:spcPts val="1275"/>
        </a:spcAft>
        <a:buClr>
          <a:srgbClr val="000000"/>
        </a:buClr>
        <a:buSzPct val="45000"/>
        <a:buFont typeface="Wingdings" charset="0"/>
        <a:buChar char="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62000" indent="-250825" algn="l" defTabSz="404813" rtl="0" eaLnBrk="0" fontAlgn="base" hangingPunct="0">
        <a:lnSpc>
          <a:spcPct val="70000"/>
        </a:lnSpc>
        <a:spcBef>
          <a:spcPct val="0"/>
        </a:spcBef>
        <a:spcAft>
          <a:spcPts val="1025"/>
        </a:spcAft>
        <a:buClr>
          <a:srgbClr val="000000"/>
        </a:buClr>
        <a:buSzPct val="75000"/>
        <a:buFont typeface="Symbol" charset="0"/>
        <a:buChar char="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47763" indent="-184150" algn="l" defTabSz="404813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000000"/>
        </a:buClr>
        <a:buSzPct val="45000"/>
        <a:buFont typeface="Wingdings" charset="0"/>
        <a:buChar char=""/>
        <a:defRPr sz="2100">
          <a:solidFill>
            <a:srgbClr val="000000"/>
          </a:solidFill>
          <a:latin typeface="+mn-lt"/>
          <a:ea typeface="+mn-ea"/>
          <a:cs typeface="+mn-cs"/>
        </a:defRPr>
      </a:lvl3pPr>
      <a:lvl4pPr marL="1533525" indent="-180975" algn="l" defTabSz="404813" rtl="0" eaLnBrk="0" fontAlgn="base" hangingPunct="0">
        <a:lnSpc>
          <a:spcPct val="70000"/>
        </a:lnSpc>
        <a:spcBef>
          <a:spcPct val="0"/>
        </a:spcBef>
        <a:spcAft>
          <a:spcPts val="513"/>
        </a:spcAft>
        <a:buClr>
          <a:srgbClr val="000000"/>
        </a:buClr>
        <a:buSzPct val="75000"/>
        <a:buFont typeface="Symbol" charset="0"/>
        <a:buChar char="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1919288" indent="-182563" algn="l" defTabSz="404813" rtl="0" eaLnBrk="0" fontAlgn="base" hangingPunct="0">
        <a:lnSpc>
          <a:spcPct val="70000"/>
        </a:lnSpc>
        <a:spcBef>
          <a:spcPct val="0"/>
        </a:spcBef>
        <a:spcAft>
          <a:spcPts val="263"/>
        </a:spcAft>
        <a:buClr>
          <a:srgbClr val="000000"/>
        </a:buClr>
        <a:buSzPct val="45000"/>
        <a:buFont typeface="Wingdings" charset="0"/>
        <a:buChar char="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332039" indent="-187354" algn="l" defTabSz="408781" rtl="0" eaLnBrk="1" fontAlgn="base" hangingPunct="1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740820" indent="-187354" algn="l" defTabSz="408781" rtl="0" eaLnBrk="1" fontAlgn="base" hangingPunct="1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49593" indent="-187354" algn="l" defTabSz="408781" rtl="0" eaLnBrk="1" fontAlgn="base" hangingPunct="1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58383" indent="-187354" algn="l" defTabSz="408781" rtl="0" eaLnBrk="1" fontAlgn="base" hangingPunct="1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7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781" algn="l" defTabSz="4087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7565" algn="l" defTabSz="4087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6341" algn="l" defTabSz="4087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5126" algn="l" defTabSz="4087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3906" algn="l" defTabSz="4087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2684" algn="l" defTabSz="4087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1463" algn="l" defTabSz="4087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0247" algn="l" defTabSz="4087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906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15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994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3050"/>
            <a:ext cx="890587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994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3375"/>
            <a:ext cx="8905875" cy="451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988" r:id="rId1"/>
    <p:sldLayoutId id="2147487052" r:id="rId2"/>
    <p:sldLayoutId id="2147486989" r:id="rId3"/>
    <p:sldLayoutId id="2147487053" r:id="rId4"/>
    <p:sldLayoutId id="2147487054" r:id="rId5"/>
    <p:sldLayoutId id="2147487055" r:id="rId6"/>
    <p:sldLayoutId id="2147487056" r:id="rId7"/>
    <p:sldLayoutId id="2147487057" r:id="rId8"/>
    <p:sldLayoutId id="2147487058" r:id="rId9"/>
    <p:sldLayoutId id="2147487059" r:id="rId10"/>
    <p:sldLayoutId id="2147487060" r:id="rId11"/>
    <p:sldLayoutId id="2147487061" r:id="rId12"/>
    <p:sldLayoutId id="2147487062" r:id="rId13"/>
    <p:sldLayoutId id="2147487063" r:id="rId14"/>
    <p:sldLayoutId id="2147487064" r:id="rId15"/>
    <p:sldLayoutId id="2147487065" r:id="rId16"/>
    <p:sldLayoutId id="2147487066" r:id="rId17"/>
  </p:sldLayoutIdLst>
  <p:txStyles>
    <p:titleStyle>
      <a:lvl1pPr algn="r" defTabSz="40481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FFFFFF"/>
          </a:solidFill>
          <a:latin typeface="+mj-lt"/>
          <a:ea typeface="+mj-ea"/>
          <a:cs typeface="+mj-cs"/>
        </a:defRPr>
      </a:lvl1pPr>
      <a:lvl2pPr algn="r" defTabSz="40481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FFFFFF"/>
          </a:solidFill>
          <a:latin typeface="Arial" charset="0"/>
          <a:ea typeface="MS Gothic" charset="0"/>
          <a:cs typeface="MS Gothic" charset="0"/>
        </a:defRPr>
      </a:lvl2pPr>
      <a:lvl3pPr algn="r" defTabSz="40481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FFFFFF"/>
          </a:solidFill>
          <a:latin typeface="Arial" charset="0"/>
          <a:ea typeface="MS Gothic" charset="0"/>
          <a:cs typeface="MS Gothic" charset="0"/>
        </a:defRPr>
      </a:lvl3pPr>
      <a:lvl4pPr algn="r" defTabSz="40481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FFFFFF"/>
          </a:solidFill>
          <a:latin typeface="Arial" charset="0"/>
          <a:ea typeface="MS Gothic" charset="0"/>
          <a:cs typeface="MS Gothic" charset="0"/>
        </a:defRPr>
      </a:lvl4pPr>
      <a:lvl5pPr algn="r" defTabSz="40481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FFFFFF"/>
          </a:solidFill>
          <a:latin typeface="Arial" charset="0"/>
          <a:ea typeface="MS Gothic" charset="0"/>
          <a:cs typeface="MS Gothic" charset="0"/>
        </a:defRPr>
      </a:lvl5pPr>
      <a:lvl6pPr marL="408746" algn="r" defTabSz="408746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FFFFFF"/>
          </a:solidFill>
          <a:latin typeface="Arial" charset="0"/>
          <a:ea typeface="MS Gothic" charset="0"/>
          <a:cs typeface="MS Gothic" charset="0"/>
        </a:defRPr>
      </a:lvl6pPr>
      <a:lvl7pPr marL="817495" algn="r" defTabSz="408746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FFFFFF"/>
          </a:solidFill>
          <a:latin typeface="Arial" charset="0"/>
          <a:ea typeface="MS Gothic" charset="0"/>
          <a:cs typeface="MS Gothic" charset="0"/>
        </a:defRPr>
      </a:lvl7pPr>
      <a:lvl8pPr marL="1226236" algn="r" defTabSz="408746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FFFFFF"/>
          </a:solidFill>
          <a:latin typeface="Arial" charset="0"/>
          <a:ea typeface="MS Gothic" charset="0"/>
          <a:cs typeface="MS Gothic" charset="0"/>
        </a:defRPr>
      </a:lvl8pPr>
      <a:lvl9pPr marL="1634985" algn="r" defTabSz="408746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FFFFFF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374650" indent="-280988" algn="l" defTabSz="404813" rtl="0" eaLnBrk="0" fontAlgn="base" hangingPunct="0">
        <a:lnSpc>
          <a:spcPct val="70000"/>
        </a:lnSpc>
        <a:spcBef>
          <a:spcPct val="0"/>
        </a:spcBef>
        <a:spcAft>
          <a:spcPts val="1275"/>
        </a:spcAft>
        <a:buClr>
          <a:srgbClr val="000000"/>
        </a:buClr>
        <a:buSzPct val="45000"/>
        <a:buFont typeface="Wingdings" charset="0"/>
        <a:buChar char="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62000" indent="-250825" algn="l" defTabSz="404813" rtl="0" eaLnBrk="0" fontAlgn="base" hangingPunct="0">
        <a:lnSpc>
          <a:spcPct val="70000"/>
        </a:lnSpc>
        <a:spcBef>
          <a:spcPct val="0"/>
        </a:spcBef>
        <a:spcAft>
          <a:spcPts val="1025"/>
        </a:spcAft>
        <a:buClr>
          <a:srgbClr val="000000"/>
        </a:buClr>
        <a:buSzPct val="75000"/>
        <a:buFont typeface="Symbol" charset="0"/>
        <a:buChar char="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47763" indent="-184150" algn="l" defTabSz="404813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000000"/>
        </a:buClr>
        <a:buSzPct val="45000"/>
        <a:buFont typeface="Wingdings" charset="0"/>
        <a:buChar char=""/>
        <a:defRPr sz="2100">
          <a:solidFill>
            <a:srgbClr val="000000"/>
          </a:solidFill>
          <a:latin typeface="+mn-lt"/>
          <a:ea typeface="+mn-ea"/>
          <a:cs typeface="+mn-cs"/>
        </a:defRPr>
      </a:lvl3pPr>
      <a:lvl4pPr marL="1533525" indent="-180975" algn="l" defTabSz="404813" rtl="0" eaLnBrk="0" fontAlgn="base" hangingPunct="0">
        <a:lnSpc>
          <a:spcPct val="70000"/>
        </a:lnSpc>
        <a:spcBef>
          <a:spcPct val="0"/>
        </a:spcBef>
        <a:spcAft>
          <a:spcPts val="513"/>
        </a:spcAft>
        <a:buClr>
          <a:srgbClr val="000000"/>
        </a:buClr>
        <a:buSzPct val="75000"/>
        <a:buFont typeface="Symbol" charset="0"/>
        <a:buChar char="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1919288" indent="-182563" algn="l" defTabSz="404813" rtl="0" eaLnBrk="0" fontAlgn="base" hangingPunct="0">
        <a:lnSpc>
          <a:spcPct val="70000"/>
        </a:lnSpc>
        <a:spcBef>
          <a:spcPct val="0"/>
        </a:spcBef>
        <a:spcAft>
          <a:spcPts val="263"/>
        </a:spcAft>
        <a:buClr>
          <a:srgbClr val="000000"/>
        </a:buClr>
        <a:buSzPct val="45000"/>
        <a:buFont typeface="Wingdings" charset="0"/>
        <a:buChar char="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331835" indent="-187339" algn="l" defTabSz="408746" rtl="0" eaLnBrk="1" fontAlgn="base" hangingPunct="1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740582" indent="-187339" algn="l" defTabSz="408746" rtl="0" eaLnBrk="1" fontAlgn="base" hangingPunct="1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49319" indent="-187339" algn="l" defTabSz="408746" rtl="0" eaLnBrk="1" fontAlgn="base" hangingPunct="1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58074" indent="-187339" algn="l" defTabSz="408746" rtl="0" eaLnBrk="1" fontAlgn="base" hangingPunct="1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74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746" algn="l" defTabSz="40874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7495" algn="l" defTabSz="40874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6236" algn="l" defTabSz="40874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4985" algn="l" defTabSz="40874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3728" algn="l" defTabSz="40874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2472" algn="l" defTabSz="40874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1215" algn="l" defTabSz="40874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9964" algn="l" defTabSz="40874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7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495300" y="231775"/>
            <a:ext cx="89154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6000"/>
              </a:lnSpc>
            </a:pPr>
            <a:r>
              <a:rPr lang="en-GB" sz="4300">
                <a:solidFill>
                  <a:srgbClr val="FFFFFF"/>
                </a:solidFill>
              </a:rPr>
              <a:t>IDE and Services</a:t>
            </a:r>
            <a:br>
              <a:rPr lang="en-GB" sz="4300">
                <a:solidFill>
                  <a:srgbClr val="FFFFFF"/>
                </a:solidFill>
              </a:rPr>
            </a:br>
            <a:endParaRPr lang="en-GB" sz="4300">
              <a:solidFill>
                <a:srgbClr val="FFFFFF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518400" y="5300133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92000"/>
              </a:lnSpc>
              <a:buClr>
                <a:srgbClr val="000000"/>
              </a:buClr>
              <a:buSzPct val="45000"/>
            </a:pPr>
            <a:r>
              <a:rPr lang="en-GB">
                <a:solidFill>
                  <a:srgbClr val="FFA300"/>
                </a:solidFill>
                <a:latin typeface="Arial" charset="0"/>
                <a:ea typeface="MS Gothic" charset="0"/>
                <a:cs typeface="MS Gothic" charset="0"/>
              </a:rPr>
              <a:t>Interface – Choose Mime Type</a:t>
            </a:r>
          </a:p>
        </p:txBody>
      </p:sp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514350" y="1050925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800" b="1" i="1">
              <a:solidFill>
                <a:srgbClr val="4C4C4C"/>
              </a:solidFill>
              <a:latin typeface="Arial" charset="0"/>
              <a:ea typeface="MS Gothic" charset="0"/>
              <a:cs typeface="MS Gothic" charset="0"/>
            </a:endParaRPr>
          </a:p>
        </p:txBody>
      </p:sp>
      <p:pic>
        <p:nvPicPr>
          <p:cNvPr id="11059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947738"/>
            <a:ext cx="9426575" cy="401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B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92000"/>
              </a:lnSpc>
              <a:buClr>
                <a:srgbClr val="000000"/>
              </a:buClr>
              <a:buSzPct val="45000"/>
            </a:pPr>
            <a:r>
              <a:rPr lang="en-GB">
                <a:solidFill>
                  <a:srgbClr val="FFA300"/>
                </a:solidFill>
                <a:latin typeface="Arial" charset="0"/>
                <a:ea typeface="MS Gothic" charset="0"/>
                <a:cs typeface="MS Gothic" charset="0"/>
              </a:rPr>
              <a:t>Interface –Mime Types</a:t>
            </a:r>
          </a:p>
        </p:txBody>
      </p:sp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514350" y="1050925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800" b="1" i="1">
              <a:solidFill>
                <a:srgbClr val="4C4C4C"/>
              </a:solidFill>
              <a:latin typeface="Arial" charset="0"/>
              <a:ea typeface="MS Gothic" charset="0"/>
              <a:cs typeface="MS Gothic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290513" y="1050925"/>
          <a:ext cx="8907462" cy="4114800"/>
        </p:xfrm>
        <a:graphic>
          <a:graphicData uri="http://schemas.openxmlformats.org/drawingml/2006/table">
            <a:tbl>
              <a:tblPr/>
              <a:tblGrid>
                <a:gridCol w="2226261"/>
                <a:gridCol w="2227470"/>
                <a:gridCol w="2226260"/>
                <a:gridCol w="2227470"/>
              </a:tblGrid>
              <a:tr h="1006990">
                <a:tc>
                  <a:txBody>
                    <a:bodyPr/>
                    <a:lstStyle/>
                    <a:p>
                      <a:pPr marL="0" marR="0" lvl="0" indent="0" algn="l" defTabSz="5540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FileType</a:t>
                      </a: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 </a:t>
                      </a:r>
                    </a:p>
                  </a:txBody>
                  <a:tcPr marL="69654" marR="69654" marT="32134" marB="32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540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MIME Type</a:t>
                      </a: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 </a:t>
                      </a:r>
                    </a:p>
                  </a:txBody>
                  <a:tcPr marL="69654" marR="69654" marT="32134" marB="32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540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Default File Extension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/>
                      </a:r>
                      <a:b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</a:b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(for convenience)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/>
                      </a:r>
                      <a:b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</a:b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Gothic" charset="0"/>
                        <a:cs typeface="MS Gothic" charset="0"/>
                        <a:sym typeface="Helvetica Neue Light" charset="0"/>
                      </a:endParaRPr>
                    </a:p>
                  </a:txBody>
                  <a:tcPr marL="69654" marR="69654" marT="32134" marB="32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540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Default Editor</a:t>
                      </a: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 </a:t>
                      </a:r>
                    </a:p>
                  </a:txBody>
                  <a:tcPr marL="69654" marR="69654" marT="32134" marB="32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180">
                <a:tc>
                  <a:txBody>
                    <a:bodyPr/>
                    <a:lstStyle/>
                    <a:p>
                      <a:pPr marL="0" marR="0" lvl="0" indent="0" algn="l" defTabSz="5540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Text</a:t>
                      </a: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 </a:t>
                      </a:r>
                    </a:p>
                  </a:txBody>
                  <a:tcPr marL="69654" marR="69654" marT="32134" marB="32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540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text/plain </a:t>
                      </a:r>
                    </a:p>
                  </a:txBody>
                  <a:tcPr marL="69654" marR="69654" marT="32134" marB="32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540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.txt </a:t>
                      </a:r>
                    </a:p>
                  </a:txBody>
                  <a:tcPr marL="69654" marR="69654" marT="32134" marB="32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540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Code Editor </a:t>
                      </a:r>
                    </a:p>
                  </a:txBody>
                  <a:tcPr marL="69654" marR="69654" marT="32134" marB="32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5637">
                <a:tc>
                  <a:txBody>
                    <a:bodyPr/>
                    <a:lstStyle/>
                    <a:p>
                      <a:pPr marL="0" marR="0" lvl="0" indent="0" algn="l" defTabSz="5540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XML</a:t>
                      </a: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 </a:t>
                      </a:r>
                    </a:p>
                  </a:txBody>
                  <a:tcPr marL="69654" marR="69654" marT="32134" marB="32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540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text/xml, application/xml </a:t>
                      </a:r>
                    </a:p>
                  </a:txBody>
                  <a:tcPr marL="69654" marR="69654" marT="32134" marB="32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540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.xml </a:t>
                      </a:r>
                    </a:p>
                  </a:txBody>
                  <a:tcPr marL="69654" marR="69654" marT="32134" marB="32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540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Code Editor </a:t>
                      </a:r>
                    </a:p>
                  </a:txBody>
                  <a:tcPr marL="69654" marR="69654" marT="32134" marB="32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180">
                <a:tc>
                  <a:txBody>
                    <a:bodyPr/>
                    <a:lstStyle/>
                    <a:p>
                      <a:pPr marL="0" marR="0" lvl="0" indent="0" algn="l" defTabSz="5540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REST Service</a:t>
                      </a: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 </a:t>
                      </a:r>
                    </a:p>
                  </a:txBody>
                  <a:tcPr marL="69654" marR="69654" marT="32134" marB="32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540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script/groovy </a:t>
                      </a:r>
                    </a:p>
                  </a:txBody>
                  <a:tcPr marL="69654" marR="69654" marT="32134" marB="32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540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.groovy </a:t>
                      </a:r>
                    </a:p>
                  </a:txBody>
                  <a:tcPr marL="69654" marR="69654" marT="32134" marB="32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540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Code Editor </a:t>
                      </a:r>
                    </a:p>
                  </a:txBody>
                  <a:tcPr marL="69654" marR="69654" marT="32134" marB="32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180">
                <a:tc>
                  <a:txBody>
                    <a:bodyPr/>
                    <a:lstStyle/>
                    <a:p>
                      <a:pPr marL="0" marR="0" lvl="0" indent="0" algn="l" defTabSz="5540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HTML</a:t>
                      </a: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 </a:t>
                      </a:r>
                    </a:p>
                  </a:txBody>
                  <a:tcPr marL="69654" marR="69654" marT="32134" marB="32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540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text/html </a:t>
                      </a:r>
                    </a:p>
                  </a:txBody>
                  <a:tcPr marL="69654" marR="69654" marT="32134" marB="32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540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.html </a:t>
                      </a:r>
                    </a:p>
                  </a:txBody>
                  <a:tcPr marL="69654" marR="69654" marT="32134" marB="32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540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Code Editor </a:t>
                      </a:r>
                    </a:p>
                  </a:txBody>
                  <a:tcPr marL="69654" marR="69654" marT="32134" marB="32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5637">
                <a:tc>
                  <a:txBody>
                    <a:bodyPr/>
                    <a:lstStyle/>
                    <a:p>
                      <a:pPr marL="0" marR="0" lvl="0" indent="0" algn="l" defTabSz="5540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Google Gadget</a:t>
                      </a: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 </a:t>
                      </a:r>
                    </a:p>
                  </a:txBody>
                  <a:tcPr marL="69654" marR="69654" marT="32134" marB="32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540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application/x-google-gadget </a:t>
                      </a:r>
                    </a:p>
                  </a:txBody>
                  <a:tcPr marL="69654" marR="69654" marT="32134" marB="32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540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.xml </a:t>
                      </a:r>
                    </a:p>
                  </a:txBody>
                  <a:tcPr marL="69654" marR="69654" marT="32134" marB="32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540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Code Editor </a:t>
                      </a:r>
                    </a:p>
                  </a:txBody>
                  <a:tcPr marL="69654" marR="69654" marT="32134" marB="32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5637">
                <a:tc>
                  <a:txBody>
                    <a:bodyPr/>
                    <a:lstStyle/>
                    <a:p>
                      <a:pPr marL="0" marR="0" lvl="0" indent="0" algn="l" defTabSz="5540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JavaScript</a:t>
                      </a: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 </a:t>
                      </a:r>
                    </a:p>
                  </a:txBody>
                  <a:tcPr marL="69654" marR="69654" marT="32134" marB="32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540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text/javascript, </a:t>
                      </a:r>
                      <a:b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</a:b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application/javascript </a:t>
                      </a:r>
                    </a:p>
                  </a:txBody>
                  <a:tcPr marL="69654" marR="69654" marT="32134" marB="32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540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.js </a:t>
                      </a:r>
                    </a:p>
                  </a:txBody>
                  <a:tcPr marL="69654" marR="69654" marT="32134" marB="32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540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Code Editor </a:t>
                      </a:r>
                    </a:p>
                  </a:txBody>
                  <a:tcPr marL="69654" marR="69654" marT="32134" marB="32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180">
                <a:tc>
                  <a:txBody>
                    <a:bodyPr/>
                    <a:lstStyle/>
                    <a:p>
                      <a:pPr marL="0" marR="0" lvl="0" indent="0" algn="l" defTabSz="5540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CSS</a:t>
                      </a: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 </a:t>
                      </a:r>
                    </a:p>
                  </a:txBody>
                  <a:tcPr marL="69654" marR="69654" marT="32134" marB="32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540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text/css </a:t>
                      </a:r>
                    </a:p>
                  </a:txBody>
                  <a:tcPr marL="69654" marR="69654" marT="32134" marB="32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540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.css </a:t>
                      </a:r>
                    </a:p>
                  </a:txBody>
                  <a:tcPr marL="69654" marR="69654" marT="32134" marB="32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540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Code Editor </a:t>
                      </a:r>
                    </a:p>
                  </a:txBody>
                  <a:tcPr marL="69654" marR="69654" marT="32134" marB="32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180">
                <a:tc>
                  <a:txBody>
                    <a:bodyPr/>
                    <a:lstStyle/>
                    <a:p>
                      <a:pPr marL="0" marR="0" lvl="0" indent="0" algn="l" defTabSz="5540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&lt;unrecognized&gt;</a:t>
                      </a: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 </a:t>
                      </a:r>
                    </a:p>
                  </a:txBody>
                  <a:tcPr marL="69654" marR="69654" marT="32134" marB="32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540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binary/octet-stream </a:t>
                      </a:r>
                    </a:p>
                  </a:txBody>
                  <a:tcPr marL="69654" marR="69654" marT="32134" marB="32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540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 </a:t>
                      </a:r>
                    </a:p>
                  </a:txBody>
                  <a:tcPr marL="69654" marR="69654" marT="32134" marB="32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540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Gothic" charset="0"/>
                          <a:cs typeface="MS Gothic" charset="0"/>
                          <a:sym typeface="Helvetica Neue Light" charset="0"/>
                        </a:rPr>
                        <a:t>       - </a:t>
                      </a:r>
                    </a:p>
                  </a:txBody>
                  <a:tcPr marL="69654" marR="69654" marT="32134" marB="32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167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613" y="3225800"/>
            <a:ext cx="4632325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B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92000"/>
              </a:lnSpc>
              <a:buClr>
                <a:srgbClr val="000000"/>
              </a:buClr>
              <a:buSzPct val="45000"/>
            </a:pPr>
            <a:r>
              <a:rPr lang="en-GB">
                <a:solidFill>
                  <a:srgbClr val="FFA300"/>
                </a:solidFill>
                <a:latin typeface="Arial" charset="0"/>
                <a:ea typeface="MS Gothic" charset="0"/>
                <a:cs typeface="MS Gothic" charset="0"/>
              </a:rPr>
              <a:t>Interface – Outline </a:t>
            </a:r>
          </a:p>
        </p:txBody>
      </p:sp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514350" y="1031875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1800" b="1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global variables and functions and also local variables, functions, methods and properties</a:t>
            </a:r>
            <a:endParaRPr lang="en-GB" sz="1800" b="1" i="1">
              <a:solidFill>
                <a:srgbClr val="4C4C4C"/>
              </a:solidFill>
              <a:latin typeface="Arial" charset="0"/>
              <a:ea typeface="MS Gothic" charset="0"/>
              <a:cs typeface="MS Gothic" charset="0"/>
            </a:endParaRPr>
          </a:p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latin typeface="Arial" charset="0"/>
                <a:ea typeface="MS Gothic" charset="0"/>
                <a:cs typeface="MS Gothic" charset="0"/>
              </a:rPr>
              <a:t>refreshes automatically after 2 seconds after stopping typing code</a:t>
            </a:r>
            <a:endParaRPr lang="en-GB" sz="1800" b="1" i="1">
              <a:solidFill>
                <a:srgbClr val="4C4C4C"/>
              </a:solidFill>
              <a:latin typeface="Arial" charset="0"/>
              <a:ea typeface="MS Gothic" charset="0"/>
              <a:cs typeface="MS Gothic" charset="0"/>
            </a:endParaRPr>
          </a:p>
        </p:txBody>
      </p:sp>
      <p:pic>
        <p:nvPicPr>
          <p:cNvPr id="11264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2212975"/>
            <a:ext cx="9779000" cy="363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B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92000"/>
              </a:lnSpc>
              <a:buClr>
                <a:srgbClr val="000000"/>
              </a:buClr>
              <a:buSzPct val="45000"/>
            </a:pPr>
            <a:r>
              <a:rPr lang="en-GB">
                <a:solidFill>
                  <a:srgbClr val="FFA300"/>
                </a:solidFill>
                <a:latin typeface="Arial" charset="0"/>
                <a:ea typeface="MS Gothic" charset="0"/>
                <a:cs typeface="MS Gothic" charset="0"/>
              </a:rPr>
              <a:t>Interface – Properties</a:t>
            </a:r>
          </a:p>
        </p:txBody>
      </p:sp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514350" y="1031875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92000"/>
              </a:lnSpc>
              <a:spcAft>
                <a:spcPts val="1275"/>
              </a:spcAft>
              <a:buClr>
                <a:srgbClr val="000000"/>
              </a:buClr>
              <a:buSzPct val="70000"/>
            </a:pPr>
            <a:r>
              <a:rPr lang="en-GB" sz="2500" b="1" i="1">
                <a:solidFill>
                  <a:srgbClr val="333333"/>
                </a:solidFill>
                <a:latin typeface="Arial" charset="0"/>
                <a:ea typeface="MS Gothic" charset="0"/>
                <a:cs typeface="MS Gothic" charset="0"/>
              </a:rPr>
              <a:t> </a:t>
            </a:r>
          </a:p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800" b="1" i="1">
              <a:solidFill>
                <a:srgbClr val="4C4C4C"/>
              </a:solidFill>
              <a:latin typeface="Arial" charset="0"/>
              <a:ea typeface="MS Gothic" charset="0"/>
              <a:cs typeface="MS Gothic" charset="0"/>
            </a:endParaRPr>
          </a:p>
        </p:txBody>
      </p:sp>
      <p:pic>
        <p:nvPicPr>
          <p:cNvPr id="11366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1095375"/>
            <a:ext cx="9691687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B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92000"/>
              </a:lnSpc>
              <a:buClr>
                <a:srgbClr val="000000"/>
              </a:buClr>
              <a:buSzPct val="45000"/>
            </a:pPr>
            <a:r>
              <a:rPr lang="en-GB">
                <a:solidFill>
                  <a:srgbClr val="FFA300"/>
                </a:solidFill>
                <a:latin typeface="Arial" charset="0"/>
                <a:ea typeface="MS Gothic" charset="0"/>
                <a:cs typeface="MS Gothic" charset="0"/>
              </a:rPr>
              <a:t>Interface – Undo, Redo, Indent</a:t>
            </a:r>
          </a:p>
        </p:txBody>
      </p:sp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514350" y="1031875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92000"/>
              </a:lnSpc>
              <a:spcAft>
                <a:spcPts val="1275"/>
              </a:spcAft>
              <a:buClr>
                <a:srgbClr val="000000"/>
              </a:buClr>
              <a:buSzPct val="70000"/>
            </a:pPr>
            <a:r>
              <a:rPr lang="en-GB" sz="2500" b="1" i="1">
                <a:solidFill>
                  <a:srgbClr val="333333"/>
                </a:solidFill>
                <a:latin typeface="Arial" charset="0"/>
                <a:ea typeface="MS Gothic" charset="0"/>
                <a:cs typeface="MS Gothic" charset="0"/>
              </a:rPr>
              <a:t> </a:t>
            </a:r>
          </a:p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800" b="1" i="1">
              <a:solidFill>
                <a:srgbClr val="4C4C4C"/>
              </a:solidFill>
              <a:latin typeface="Arial" charset="0"/>
              <a:ea typeface="MS Gothic" charset="0"/>
              <a:cs typeface="MS Gothic" charset="0"/>
            </a:endParaRPr>
          </a:p>
        </p:txBody>
      </p:sp>
      <p:pic>
        <p:nvPicPr>
          <p:cNvPr id="11469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1181100"/>
            <a:ext cx="9498012" cy="478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B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92000"/>
              </a:lnSpc>
              <a:buClr>
                <a:srgbClr val="000000"/>
              </a:buClr>
              <a:buSzPct val="45000"/>
            </a:pPr>
            <a:r>
              <a:rPr lang="en-GB">
                <a:solidFill>
                  <a:srgbClr val="FFA300"/>
                </a:solidFill>
                <a:latin typeface="Arial" charset="0"/>
                <a:ea typeface="MS Gothic" charset="0"/>
                <a:cs typeface="MS Gothic" charset="0"/>
              </a:rPr>
              <a:t>Interface – Find and Replace</a:t>
            </a:r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514350" y="1031875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92000"/>
              </a:lnSpc>
              <a:spcAft>
                <a:spcPts val="1275"/>
              </a:spcAft>
              <a:buClr>
                <a:srgbClr val="000000"/>
              </a:buClr>
              <a:buSzPct val="70000"/>
            </a:pPr>
            <a:r>
              <a:rPr lang="en-GB" sz="2500" b="1" i="1">
                <a:solidFill>
                  <a:srgbClr val="333333"/>
                </a:solidFill>
                <a:latin typeface="Arial" charset="0"/>
                <a:ea typeface="MS Gothic" charset="0"/>
                <a:cs typeface="MS Gothic" charset="0"/>
              </a:rPr>
              <a:t> </a:t>
            </a:r>
          </a:p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800" b="1" i="1">
              <a:solidFill>
                <a:srgbClr val="4C4C4C"/>
              </a:solidFill>
              <a:latin typeface="Arial" charset="0"/>
              <a:ea typeface="MS Gothic" charset="0"/>
              <a:cs typeface="MS Gothic" charset="0"/>
            </a:endParaRPr>
          </a:p>
        </p:txBody>
      </p:sp>
      <p:pic>
        <p:nvPicPr>
          <p:cNvPr id="11571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606550"/>
            <a:ext cx="9436100" cy="256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B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92000"/>
              </a:lnSpc>
              <a:buClr>
                <a:srgbClr val="000000"/>
              </a:buClr>
              <a:buSzPct val="45000"/>
            </a:pPr>
            <a:r>
              <a:rPr lang="en-GB">
                <a:solidFill>
                  <a:srgbClr val="FFA300"/>
                </a:solidFill>
                <a:latin typeface="Arial" charset="0"/>
                <a:ea typeface="MS Gothic" charset="0"/>
                <a:cs typeface="MS Gothic" charset="0"/>
              </a:rPr>
              <a:t>Customization – Toolbars</a:t>
            </a:r>
          </a:p>
        </p:txBody>
      </p:sp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514350" y="1031875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92000"/>
              </a:lnSpc>
              <a:spcAft>
                <a:spcPts val="1275"/>
              </a:spcAft>
              <a:buClr>
                <a:srgbClr val="000000"/>
              </a:buClr>
              <a:buSzPct val="70000"/>
            </a:pPr>
            <a:r>
              <a:rPr lang="en-GB" sz="2500" b="1" i="1">
                <a:solidFill>
                  <a:srgbClr val="333333"/>
                </a:solidFill>
                <a:latin typeface="Arial" charset="0"/>
                <a:ea typeface="MS Gothic" charset="0"/>
                <a:cs typeface="MS Gothic" charset="0"/>
              </a:rPr>
              <a:t> </a:t>
            </a:r>
          </a:p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800" b="1" i="1">
              <a:solidFill>
                <a:srgbClr val="4C4C4C"/>
              </a:solidFill>
              <a:latin typeface="Arial" charset="0"/>
              <a:ea typeface="MS Gothic" charset="0"/>
              <a:cs typeface="MS Gothic" charset="0"/>
            </a:endParaRPr>
          </a:p>
        </p:txBody>
      </p:sp>
      <p:pic>
        <p:nvPicPr>
          <p:cNvPr id="11674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1047750"/>
            <a:ext cx="9291638" cy="501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B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92000"/>
              </a:lnSpc>
              <a:buClr>
                <a:srgbClr val="000000"/>
              </a:buClr>
              <a:buSzPct val="45000"/>
            </a:pPr>
            <a:r>
              <a:rPr lang="en-GB">
                <a:solidFill>
                  <a:srgbClr val="FFA300"/>
                </a:solidFill>
                <a:latin typeface="Arial" charset="0"/>
                <a:ea typeface="MS Gothic" charset="0"/>
                <a:cs typeface="MS Gothic" charset="0"/>
              </a:rPr>
              <a:t>Customization – HotKeys</a:t>
            </a:r>
          </a:p>
        </p:txBody>
      </p:sp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514350" y="1031875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92000"/>
              </a:lnSpc>
              <a:spcAft>
                <a:spcPts val="1275"/>
              </a:spcAft>
              <a:buClr>
                <a:srgbClr val="000000"/>
              </a:buClr>
              <a:buSzPct val="70000"/>
            </a:pPr>
            <a:r>
              <a:rPr lang="en-GB" sz="2500" b="1" i="1">
                <a:solidFill>
                  <a:srgbClr val="333333"/>
                </a:solidFill>
                <a:latin typeface="Arial" charset="0"/>
                <a:ea typeface="MS Gothic" charset="0"/>
                <a:cs typeface="MS Gothic" charset="0"/>
              </a:rPr>
              <a:t> </a:t>
            </a:r>
          </a:p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800" b="1" i="1">
              <a:solidFill>
                <a:srgbClr val="4C4C4C"/>
              </a:solidFill>
              <a:latin typeface="Arial" charset="0"/>
              <a:ea typeface="MS Gothic" charset="0"/>
              <a:cs typeface="MS Gothic" charset="0"/>
            </a:endParaRPr>
          </a:p>
        </p:txBody>
      </p:sp>
      <p:pic>
        <p:nvPicPr>
          <p:cNvPr id="11776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042988"/>
            <a:ext cx="8308975" cy="495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B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ext Box 1"/>
          <p:cNvSpPr txBox="1">
            <a:spLocks noChangeArrowheads="1"/>
          </p:cNvSpPr>
          <p:nvPr/>
        </p:nvSpPr>
        <p:spPr bwMode="auto">
          <a:xfrm>
            <a:off x="7102475" y="6246813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4E55EB3D-6D5F-994B-92E8-E82596766FA9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18</a:t>
            </a:fld>
            <a:endParaRPr lang="en-GB" sz="1300">
              <a:latin typeface="Times New Roman" charset="0"/>
            </a:endParaRPr>
          </a:p>
        </p:txBody>
      </p:sp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488950" y="4257675"/>
            <a:ext cx="89154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6000"/>
              </a:lnSpc>
            </a:pPr>
            <a:r>
              <a:rPr lang="en-GB" sz="4300">
                <a:solidFill>
                  <a:srgbClr val="FFFFFF"/>
                </a:solidFill>
              </a:rPr>
              <a:t>Programming tools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92000"/>
              </a:lnSpc>
              <a:buClr>
                <a:srgbClr val="000000"/>
              </a:buClr>
              <a:buSzPct val="45000"/>
            </a:pPr>
            <a:r>
              <a:rPr lang="en-GB">
                <a:solidFill>
                  <a:srgbClr val="FFA300"/>
                </a:solidFill>
                <a:latin typeface="Arial" charset="0"/>
                <a:ea typeface="MS Gothic" charset="0"/>
                <a:cs typeface="MS Gothic" charset="0"/>
              </a:rPr>
              <a:t>Templates</a:t>
            </a:r>
          </a:p>
        </p:txBody>
      </p:sp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514350" y="947738"/>
            <a:ext cx="8915400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92000"/>
              </a:lnSpc>
              <a:spcAft>
                <a:spcPts val="1275"/>
              </a:spcAft>
              <a:buClr>
                <a:srgbClr val="000000"/>
              </a:buClr>
              <a:buSzPct val="70000"/>
            </a:pPr>
            <a:r>
              <a:rPr lang="en-GB" sz="2500" b="1" i="1">
                <a:solidFill>
                  <a:srgbClr val="333333"/>
                </a:solidFill>
                <a:latin typeface="Arial" charset="0"/>
                <a:ea typeface="MS Gothic" charset="0"/>
                <a:cs typeface="MS Gothic" charset="0"/>
              </a:rPr>
              <a:t> Create a template</a:t>
            </a:r>
          </a:p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800" b="1" i="1">
              <a:solidFill>
                <a:srgbClr val="4C4C4C"/>
              </a:solidFill>
              <a:latin typeface="Arial" charset="0"/>
              <a:ea typeface="MS Gothic" charset="0"/>
              <a:cs typeface="MS Gothic" charset="0"/>
            </a:endParaRPr>
          </a:p>
        </p:txBody>
      </p:sp>
      <p:pic>
        <p:nvPicPr>
          <p:cNvPr id="11981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1398588"/>
            <a:ext cx="95980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B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064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64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64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64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64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6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6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6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6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92000"/>
              </a:lnSpc>
              <a:buClr>
                <a:srgbClr val="000000"/>
              </a:buClr>
              <a:buSzPct val="45000"/>
            </a:pPr>
            <a:r>
              <a:rPr lang="en-GB">
                <a:solidFill>
                  <a:srgbClr val="FFA300"/>
                </a:solidFill>
                <a:latin typeface="Arial" charset="0"/>
                <a:ea typeface="ＭＳ Ｐゴシック" charset="0"/>
                <a:cs typeface="MS Gothic" charset="0"/>
              </a:rPr>
              <a:t>Table of Content</a:t>
            </a:r>
          </a:p>
        </p:txBody>
      </p:sp>
      <p:sp>
        <p:nvSpPr>
          <p:cNvPr id="259074" name="Text Box 2"/>
          <p:cNvSpPr txBox="1">
            <a:spLocks noChangeArrowheads="1"/>
          </p:cNvSpPr>
          <p:nvPr/>
        </p:nvSpPr>
        <p:spPr bwMode="auto">
          <a:xfrm>
            <a:off x="495300" y="1285875"/>
            <a:ext cx="8915400" cy="46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defTabSz="4064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4064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4064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4064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406400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406400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406400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406400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406400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>
                <a:solidFill>
                  <a:srgbClr val="4C4C4C"/>
                </a:solidFill>
                <a:latin typeface="Arial" charset="0"/>
                <a:ea typeface="ＭＳ Ｐゴシック" charset="0"/>
                <a:cs typeface="MS Gothic" charset="0"/>
              </a:rPr>
              <a:t>Interface</a:t>
            </a:r>
          </a:p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>
                <a:solidFill>
                  <a:srgbClr val="4C4C4C"/>
                </a:solidFill>
                <a:latin typeface="Arial" charset="0"/>
                <a:ea typeface="ＭＳ Ｐゴシック" charset="0"/>
                <a:cs typeface="MS Gothic" charset="0"/>
              </a:rPr>
              <a:t>Programming Tools</a:t>
            </a:r>
          </a:p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>
                <a:solidFill>
                  <a:srgbClr val="4C4C4C"/>
                </a:solidFill>
                <a:latin typeface="Arial" charset="0"/>
                <a:ea typeface="ＭＳ Ｐゴシック" charset="0"/>
                <a:cs typeface="MS Gothic" charset="0"/>
              </a:rPr>
              <a:t>Gadget Operations</a:t>
            </a:r>
          </a:p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>
                <a:solidFill>
                  <a:srgbClr val="4C4C4C"/>
                </a:solidFill>
                <a:latin typeface="Arial" charset="0"/>
                <a:ea typeface="ＭＳ Ｐゴシック" charset="0"/>
                <a:cs typeface="MS Gothic" charset="0"/>
              </a:rPr>
              <a:t>Rest Services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92000"/>
              </a:lnSpc>
              <a:buClr>
                <a:srgbClr val="000000"/>
              </a:buClr>
              <a:buSzPct val="45000"/>
            </a:pPr>
            <a:r>
              <a:rPr lang="en-GB">
                <a:solidFill>
                  <a:srgbClr val="FFA300"/>
                </a:solidFill>
                <a:latin typeface="Arial" charset="0"/>
                <a:ea typeface="MS Gothic" charset="0"/>
                <a:cs typeface="MS Gothic" charset="0"/>
              </a:rPr>
              <a:t>Templates</a:t>
            </a:r>
          </a:p>
        </p:txBody>
      </p:sp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514350" y="947738"/>
            <a:ext cx="8915400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92000"/>
              </a:lnSpc>
              <a:spcAft>
                <a:spcPts val="1275"/>
              </a:spcAft>
              <a:buClr>
                <a:srgbClr val="000000"/>
              </a:buClr>
              <a:buSzPct val="70000"/>
            </a:pPr>
            <a:r>
              <a:rPr lang="en-GB" sz="2500" b="1" i="1">
                <a:solidFill>
                  <a:srgbClr val="333333"/>
                </a:solidFill>
                <a:latin typeface="Arial" charset="0"/>
                <a:ea typeface="MS Gothic" charset="0"/>
                <a:cs typeface="MS Gothic" charset="0"/>
              </a:rPr>
              <a:t> Use a template</a:t>
            </a:r>
          </a:p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800" b="1" i="1">
              <a:solidFill>
                <a:srgbClr val="4C4C4C"/>
              </a:solidFill>
              <a:latin typeface="Arial" charset="0"/>
              <a:ea typeface="MS Gothic" charset="0"/>
              <a:cs typeface="MS Gothic" charset="0"/>
            </a:endParaRPr>
          </a:p>
        </p:txBody>
      </p:sp>
      <p:pic>
        <p:nvPicPr>
          <p:cNvPr id="12083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1352550"/>
            <a:ext cx="9794875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B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92000"/>
              </a:lnSpc>
              <a:buClr>
                <a:srgbClr val="000000"/>
              </a:buClr>
              <a:buSzPct val="45000"/>
            </a:pPr>
            <a:r>
              <a:rPr lang="en-GB">
                <a:solidFill>
                  <a:srgbClr val="FFA300"/>
                </a:solidFill>
                <a:latin typeface="Arial" charset="0"/>
                <a:ea typeface="MS Gothic" charset="0"/>
                <a:cs typeface="MS Gothic" charset="0"/>
              </a:rPr>
              <a:t>Auto-Complete</a:t>
            </a:r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514350" y="1031875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1800" b="1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“</a:t>
            </a:r>
            <a:r>
              <a:rPr lang="en-US" altLang="ja-JP" sz="1800" b="1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Ctrl+Space</a:t>
            </a:r>
            <a:r>
              <a:rPr lang="de-DE" sz="1800" b="1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“</a:t>
            </a:r>
            <a:r>
              <a:rPr lang="de-DE" altLang="ja-JP" sz="1800" b="1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 – On MacBook: Ctrl-Alt-Space</a:t>
            </a:r>
            <a:endParaRPr lang="en-US" altLang="ja-JP" sz="1800" b="1" i="1">
              <a:solidFill>
                <a:srgbClr val="4C4C4C"/>
              </a:solidFill>
              <a:latin typeface="Arial" charset="0"/>
              <a:ea typeface="MS Gothic" charset="0"/>
              <a:cs typeface="MS Gothic" charset="0"/>
            </a:endParaRPr>
          </a:p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1800" b="1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JavaScript, CSS, HTML, Google Gadget, Groovy Template</a:t>
            </a:r>
          </a:p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1800" b="1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Tokens for Javascript: Green: function. red: variable, grey: other keyword.</a:t>
            </a:r>
          </a:p>
        </p:txBody>
      </p:sp>
      <p:pic>
        <p:nvPicPr>
          <p:cNvPr id="12186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495550"/>
            <a:ext cx="9696450" cy="305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B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92000"/>
              </a:lnSpc>
              <a:buClr>
                <a:srgbClr val="000000"/>
              </a:buClr>
              <a:buSzPct val="45000"/>
            </a:pPr>
            <a:r>
              <a:rPr lang="en-GB">
                <a:solidFill>
                  <a:srgbClr val="FFA300"/>
                </a:solidFill>
                <a:latin typeface="Arial" charset="0"/>
                <a:ea typeface="MS Gothic" charset="0"/>
                <a:cs typeface="MS Gothic" charset="0"/>
              </a:rPr>
              <a:t>Auto-Complete</a:t>
            </a:r>
          </a:p>
        </p:txBody>
      </p:sp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514350" y="1011238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1800" b="1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CSS</a:t>
            </a:r>
          </a:p>
        </p:txBody>
      </p:sp>
      <p:pic>
        <p:nvPicPr>
          <p:cNvPr id="12288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8" y="1609725"/>
            <a:ext cx="5514975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B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92000"/>
              </a:lnSpc>
              <a:buClr>
                <a:srgbClr val="000000"/>
              </a:buClr>
              <a:buSzPct val="45000"/>
            </a:pPr>
            <a:r>
              <a:rPr lang="en-GB">
                <a:solidFill>
                  <a:srgbClr val="FFA300"/>
                </a:solidFill>
                <a:latin typeface="Arial" charset="0"/>
                <a:ea typeface="MS Gothic" charset="0"/>
                <a:cs typeface="MS Gothic" charset="0"/>
              </a:rPr>
              <a:t>Auto-Complete</a:t>
            </a:r>
          </a:p>
        </p:txBody>
      </p:sp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514350" y="1011238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1800" b="1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HTML</a:t>
            </a:r>
          </a:p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1800" b="1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Tag completion</a:t>
            </a:r>
          </a:p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1800" b="1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Property completion</a:t>
            </a:r>
          </a:p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US" sz="1800" b="1" i="1">
              <a:solidFill>
                <a:srgbClr val="4C4C4C"/>
              </a:solidFill>
              <a:latin typeface="Arial" charset="0"/>
              <a:ea typeface="MS Gothic" charset="0"/>
              <a:cs typeface="MS Gothic" charset="0"/>
            </a:endParaRPr>
          </a:p>
        </p:txBody>
      </p:sp>
      <p:pic>
        <p:nvPicPr>
          <p:cNvPr id="12390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2546350"/>
            <a:ext cx="3838575" cy="265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B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3909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25" y="2820988"/>
            <a:ext cx="4718050" cy="274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B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Text Box 1"/>
          <p:cNvSpPr txBox="1">
            <a:spLocks noChangeArrowheads="1"/>
          </p:cNvSpPr>
          <p:nvPr/>
        </p:nvSpPr>
        <p:spPr bwMode="auto">
          <a:xfrm>
            <a:off x="7102475" y="6246813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6A20617E-3DD3-2741-8F6F-4D44535CF1E8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24</a:t>
            </a:fld>
            <a:endParaRPr lang="en-GB" sz="1300">
              <a:latin typeface="Times New Roman" charset="0"/>
            </a:endParaRPr>
          </a:p>
        </p:txBody>
      </p:sp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488950" y="4257675"/>
            <a:ext cx="89154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6000"/>
              </a:lnSpc>
            </a:pPr>
            <a:r>
              <a:rPr lang="en-GB" sz="4300">
                <a:solidFill>
                  <a:srgbClr val="FFFFFF"/>
                </a:solidFill>
              </a:rPr>
              <a:t>Gadget Operations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ext Box 2"/>
          <p:cNvSpPr txBox="1">
            <a:spLocks noChangeArrowheads="1"/>
          </p:cNvSpPr>
          <p:nvPr/>
        </p:nvSpPr>
        <p:spPr bwMode="auto">
          <a:xfrm>
            <a:off x="346075" y="947738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800" b="1" i="1">
              <a:solidFill>
                <a:srgbClr val="4C4C4C"/>
              </a:solidFill>
              <a:latin typeface="Arial" charset="0"/>
              <a:ea typeface="MS Gothic" charset="0"/>
              <a:cs typeface="MS Gothic" charset="0"/>
            </a:endParaRPr>
          </a:p>
        </p:txBody>
      </p:sp>
      <p:sp>
        <p:nvSpPr>
          <p:cNvPr id="138242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92000"/>
              </a:lnSpc>
              <a:buClr>
                <a:srgbClr val="000000"/>
              </a:buClr>
              <a:buSzPct val="45000"/>
            </a:pPr>
            <a:r>
              <a:rPr lang="en-GB">
                <a:solidFill>
                  <a:srgbClr val="FFA300"/>
                </a:solidFill>
                <a:latin typeface="Arial" charset="0"/>
                <a:ea typeface="MS Gothic" charset="0"/>
                <a:cs typeface="MS Gothic" charset="0"/>
              </a:rPr>
              <a:t>Gadgets</a:t>
            </a:r>
          </a:p>
        </p:txBody>
      </p:sp>
      <p:pic>
        <p:nvPicPr>
          <p:cNvPr id="12595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196975"/>
            <a:ext cx="8716962" cy="418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B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Text Box 2"/>
          <p:cNvSpPr txBox="1">
            <a:spLocks noChangeArrowheads="1"/>
          </p:cNvSpPr>
          <p:nvPr/>
        </p:nvSpPr>
        <p:spPr bwMode="auto">
          <a:xfrm>
            <a:off x="346075" y="947738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800" b="1" i="1">
              <a:solidFill>
                <a:srgbClr val="4C4C4C"/>
              </a:solidFill>
              <a:latin typeface="Arial" charset="0"/>
              <a:ea typeface="MS Gothic" charset="0"/>
              <a:cs typeface="MS Gothic" charset="0"/>
            </a:endParaRPr>
          </a:p>
        </p:txBody>
      </p:sp>
      <p:sp>
        <p:nvSpPr>
          <p:cNvPr id="140290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92000"/>
              </a:lnSpc>
              <a:buClr>
                <a:srgbClr val="000000"/>
              </a:buClr>
              <a:buSzPct val="45000"/>
            </a:pPr>
            <a:r>
              <a:rPr lang="en-GB">
                <a:solidFill>
                  <a:srgbClr val="FFA300"/>
                </a:solidFill>
                <a:latin typeface="Arial" charset="0"/>
                <a:ea typeface="MS Gothic" charset="0"/>
                <a:cs typeface="MS Gothic" charset="0"/>
              </a:rPr>
              <a:t>Gadgets</a:t>
            </a:r>
          </a:p>
        </p:txBody>
      </p:sp>
      <p:pic>
        <p:nvPicPr>
          <p:cNvPr id="12698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952500"/>
            <a:ext cx="7937500" cy="515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B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Text Box 1"/>
          <p:cNvSpPr txBox="1">
            <a:spLocks noChangeArrowheads="1"/>
          </p:cNvSpPr>
          <p:nvPr/>
        </p:nvSpPr>
        <p:spPr bwMode="auto">
          <a:xfrm>
            <a:off x="7102475" y="6246813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FE9B8BE0-81AC-A745-BA61-C5F81E3098F3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27</a:t>
            </a:fld>
            <a:endParaRPr lang="en-GB" sz="1300">
              <a:latin typeface="Times New Roman" charset="0"/>
            </a:endParaRPr>
          </a:p>
        </p:txBody>
      </p:sp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488950" y="4257675"/>
            <a:ext cx="89154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6000"/>
              </a:lnSpc>
            </a:pPr>
            <a:r>
              <a:rPr lang="en-GB" sz="4300">
                <a:solidFill>
                  <a:srgbClr val="FFFFFF"/>
                </a:solidFill>
              </a:rPr>
              <a:t>Rest Services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Text Box 2"/>
          <p:cNvSpPr txBox="1">
            <a:spLocks noChangeArrowheads="1"/>
          </p:cNvSpPr>
          <p:nvPr/>
        </p:nvSpPr>
        <p:spPr bwMode="auto">
          <a:xfrm>
            <a:off x="276225" y="1031875"/>
            <a:ext cx="8916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1800"/>
              <a:t>eXo </a:t>
            </a:r>
            <a:r>
              <a:rPr lang="en-US" sz="1800" i="1"/>
              <a:t>IDE</a:t>
            </a:r>
            <a:r>
              <a:rPr lang="en-US" sz="1800"/>
              <a:t> gadget provides original approach to operate with </a:t>
            </a:r>
            <a:r>
              <a:rPr lang="en-US" sz="1800" i="1"/>
              <a:t>REST Service</a:t>
            </a:r>
          </a:p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1800"/>
              <a:t>Ability to </a:t>
            </a:r>
            <a:r>
              <a:rPr lang="en-US" sz="1800" b="1"/>
              <a:t>validate</a:t>
            </a:r>
            <a:r>
              <a:rPr lang="en-US" sz="1800"/>
              <a:t>, </a:t>
            </a:r>
            <a:r>
              <a:rPr lang="en-US" sz="1800" b="1"/>
              <a:t>deploy, undeploy</a:t>
            </a:r>
            <a:r>
              <a:rPr lang="en-US" sz="1800"/>
              <a:t> and </a:t>
            </a:r>
            <a:r>
              <a:rPr lang="en-US" sz="1800" b="1"/>
              <a:t>launch</a:t>
            </a:r>
            <a:r>
              <a:rPr lang="en-US" sz="1800"/>
              <a:t> these applications which are compatible with JSR-311 specification without restating portal, or installing additional programs. </a:t>
            </a:r>
          </a:p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1800"/>
              <a:t>eXo </a:t>
            </a:r>
            <a:r>
              <a:rPr lang="en-US" sz="1800" i="1"/>
              <a:t>IDE</a:t>
            </a:r>
            <a:r>
              <a:rPr lang="en-US" sz="1800"/>
              <a:t> works as client side of GateIn with plugin org.exoplatform.services.jcr.ext.script.groovy.GroovyScript2RestLoaderPlugin. </a:t>
            </a:r>
          </a:p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1800"/>
              <a:t>Due to this application you can validate REST Service before saving, deploy, launch or undeploy service which saved in JCR. </a:t>
            </a:r>
          </a:p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1800"/>
              <a:t>Feedback from server is automatic displayed in the </a:t>
            </a:r>
            <a:r>
              <a:rPr lang="en-US" sz="1800" i="1"/>
              <a:t>Output Tab</a:t>
            </a:r>
            <a:r>
              <a:rPr lang="en-US" sz="1800"/>
              <a:t>.</a:t>
            </a:r>
            <a:endParaRPr lang="en-GB" sz="1800" b="1" i="1">
              <a:solidFill>
                <a:srgbClr val="4C4C4C"/>
              </a:solidFill>
              <a:latin typeface="Arial" charset="0"/>
              <a:ea typeface="MS Gothic" charset="0"/>
              <a:cs typeface="MS Gothic" charset="0"/>
            </a:endParaRPr>
          </a:p>
        </p:txBody>
      </p:sp>
      <p:sp>
        <p:nvSpPr>
          <p:cNvPr id="144386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92000"/>
              </a:lnSpc>
              <a:buClr>
                <a:srgbClr val="000000"/>
              </a:buClr>
              <a:buSzPct val="45000"/>
            </a:pPr>
            <a:r>
              <a:rPr lang="en-GB">
                <a:solidFill>
                  <a:srgbClr val="FFA300"/>
                </a:solidFill>
                <a:latin typeface="Arial" charset="0"/>
                <a:ea typeface="MS Gothic" charset="0"/>
                <a:cs typeface="MS Gothic" charset="0"/>
              </a:rPr>
              <a:t>REST Services</a:t>
            </a:r>
          </a:p>
        </p:txBody>
      </p:sp>
      <p:pic>
        <p:nvPicPr>
          <p:cNvPr id="12902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3" y="3924300"/>
            <a:ext cx="40259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B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Text Box 2"/>
          <p:cNvSpPr txBox="1">
            <a:spLocks noChangeArrowheads="1"/>
          </p:cNvSpPr>
          <p:nvPr/>
        </p:nvSpPr>
        <p:spPr bwMode="auto">
          <a:xfrm>
            <a:off x="276225" y="1031875"/>
            <a:ext cx="8916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800" b="1" i="1">
              <a:solidFill>
                <a:srgbClr val="4C4C4C"/>
              </a:solidFill>
              <a:latin typeface="Arial" charset="0"/>
              <a:ea typeface="MS Gothic" charset="0"/>
              <a:cs typeface="MS Gothic" charset="0"/>
            </a:endParaRPr>
          </a:p>
        </p:txBody>
      </p:sp>
      <p:sp>
        <p:nvSpPr>
          <p:cNvPr id="146434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92000"/>
              </a:lnSpc>
              <a:buClr>
                <a:srgbClr val="000000"/>
              </a:buClr>
              <a:buSzPct val="45000"/>
            </a:pPr>
            <a:r>
              <a:rPr lang="en-GB">
                <a:solidFill>
                  <a:srgbClr val="FFA300"/>
                </a:solidFill>
                <a:latin typeface="Arial" charset="0"/>
                <a:ea typeface="MS Gothic" charset="0"/>
                <a:cs typeface="MS Gothic" charset="0"/>
              </a:rPr>
              <a:t>REST Services</a:t>
            </a:r>
          </a:p>
        </p:txBody>
      </p:sp>
      <p:pic>
        <p:nvPicPr>
          <p:cNvPr id="13005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038225"/>
            <a:ext cx="9455150" cy="477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B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92000"/>
              </a:lnSpc>
              <a:buClr>
                <a:srgbClr val="000000"/>
              </a:buClr>
              <a:buSzPct val="45000"/>
            </a:pPr>
            <a:r>
              <a:rPr lang="en-GB">
                <a:solidFill>
                  <a:srgbClr val="FFA300"/>
                </a:solidFill>
                <a:latin typeface="Arial" charset="0"/>
                <a:ea typeface="MS Gothic" charset="0"/>
                <a:cs typeface="MS Gothic" charset="0"/>
              </a:rPr>
              <a:t>Overview</a:t>
            </a:r>
          </a:p>
        </p:txBody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514350" y="1031875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1800"/>
              <a:t>eXo </a:t>
            </a:r>
            <a:r>
              <a:rPr lang="en-US" sz="1800" i="1"/>
              <a:t>IDE</a:t>
            </a:r>
            <a:r>
              <a:rPr lang="en-US" sz="1800"/>
              <a:t> is a powerful Web application </a:t>
            </a:r>
          </a:p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1800"/>
              <a:t>Provides rich environment for developing different kind of content, scripts and services.</a:t>
            </a:r>
          </a:p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1800"/>
              <a:t>eXo IDE has modular architecture and can will be delivered with eXo Platform 3.0</a:t>
            </a:r>
          </a:p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US" sz="1800"/>
              <a:t>There is no community version for eXo IDE. This service is not open source.</a:t>
            </a:r>
          </a:p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800" b="1" i="1">
              <a:solidFill>
                <a:srgbClr val="4C4C4C"/>
              </a:solidFill>
              <a:latin typeface="Arial" charset="0"/>
              <a:ea typeface="MS Gothic" charset="0"/>
              <a:cs typeface="MS Gothic" charset="0"/>
            </a:endParaRPr>
          </a:p>
        </p:txBody>
      </p:sp>
      <p:pic>
        <p:nvPicPr>
          <p:cNvPr id="10342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3479800"/>
            <a:ext cx="6061075" cy="256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B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Text Box 2"/>
          <p:cNvSpPr txBox="1">
            <a:spLocks noChangeArrowheads="1"/>
          </p:cNvSpPr>
          <p:nvPr/>
        </p:nvSpPr>
        <p:spPr bwMode="auto">
          <a:xfrm>
            <a:off x="346075" y="1031875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If set, then the service is automatically deployed on the server each time you save the service.</a:t>
            </a:r>
          </a:p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800" b="1" i="1">
              <a:solidFill>
                <a:srgbClr val="4C4C4C"/>
              </a:solidFill>
              <a:latin typeface="Arial" charset="0"/>
              <a:ea typeface="MS Gothic" charset="0"/>
              <a:cs typeface="MS Gothic" charset="0"/>
            </a:endParaRPr>
          </a:p>
        </p:txBody>
      </p:sp>
      <p:sp>
        <p:nvSpPr>
          <p:cNvPr id="148482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92000"/>
              </a:lnSpc>
              <a:buClr>
                <a:srgbClr val="000000"/>
              </a:buClr>
              <a:buSzPct val="45000"/>
            </a:pPr>
            <a:r>
              <a:rPr lang="en-GB">
                <a:solidFill>
                  <a:srgbClr val="FFA300"/>
                </a:solidFill>
                <a:latin typeface="Arial" charset="0"/>
                <a:ea typeface="MS Gothic" charset="0"/>
                <a:cs typeface="MS Gothic" charset="0"/>
              </a:rPr>
              <a:t>REST Autoload Property</a:t>
            </a:r>
          </a:p>
        </p:txBody>
      </p:sp>
      <p:pic>
        <p:nvPicPr>
          <p:cNvPr id="13107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1657350"/>
            <a:ext cx="9075737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B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ext Box 2"/>
          <p:cNvSpPr txBox="1">
            <a:spLocks noChangeArrowheads="1"/>
          </p:cNvSpPr>
          <p:nvPr/>
        </p:nvSpPr>
        <p:spPr bwMode="auto">
          <a:xfrm>
            <a:off x="346075" y="1031875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800" b="1" i="1">
              <a:solidFill>
                <a:srgbClr val="4C4C4C"/>
              </a:solidFill>
              <a:latin typeface="Arial" charset="0"/>
              <a:ea typeface="MS Gothic" charset="0"/>
              <a:cs typeface="MS Gothic" charset="0"/>
            </a:endParaRPr>
          </a:p>
        </p:txBody>
      </p:sp>
      <p:sp>
        <p:nvSpPr>
          <p:cNvPr id="150530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92000"/>
              </a:lnSpc>
              <a:buClr>
                <a:srgbClr val="000000"/>
              </a:buClr>
              <a:buSzPct val="45000"/>
            </a:pPr>
            <a:r>
              <a:rPr lang="en-GB">
                <a:solidFill>
                  <a:srgbClr val="FFA300"/>
                </a:solidFill>
                <a:latin typeface="Arial" charset="0"/>
                <a:ea typeface="MS Gothic" charset="0"/>
                <a:cs typeface="MS Gothic" charset="0"/>
              </a:rPr>
              <a:t>REST Annotations and Dialog elements 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495300" y="1968500"/>
          <a:ext cx="8905875" cy="2936875"/>
        </p:xfrm>
        <a:graphic>
          <a:graphicData uri="http://schemas.openxmlformats.org/drawingml/2006/table">
            <a:tbl>
              <a:tblPr/>
              <a:tblGrid>
                <a:gridCol w="4452938"/>
                <a:gridCol w="4452938"/>
              </a:tblGrid>
              <a:tr h="300117">
                <a:tc>
                  <a:txBody>
                    <a:bodyPr/>
                    <a:lstStyle/>
                    <a:p>
                      <a:r>
                        <a:rPr lang="fr-FR" sz="1500" b="1" dirty="0"/>
                        <a:t>REST Service Annotation</a:t>
                      </a:r>
                      <a:r>
                        <a:rPr lang="fr-FR" sz="1500" dirty="0"/>
                        <a:t> </a:t>
                      </a:r>
                    </a:p>
                  </a:txBody>
                  <a:tcPr marL="69642" marR="69642" marT="32149" marB="32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/>
                        <a:t>Element of "Launch REST Service" dialog</a:t>
                      </a:r>
                      <a:r>
                        <a:rPr lang="en-US" sz="1500"/>
                        <a:t> </a:t>
                      </a:r>
                    </a:p>
                  </a:txBody>
                  <a:tcPr marL="69642" marR="69642" marT="32149" marB="32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17">
                <a:tc>
                  <a:txBody>
                    <a:bodyPr/>
                    <a:lstStyle/>
                    <a:p>
                      <a:r>
                        <a:rPr lang="fr-FR" sz="1500" i="1"/>
                        <a:t>@Path</a:t>
                      </a:r>
                      <a:r>
                        <a:rPr lang="fr-FR" sz="1500"/>
                        <a:t> </a:t>
                      </a:r>
                    </a:p>
                  </a:txBody>
                  <a:tcPr marL="69642" marR="69642" marT="32149" marB="32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b="1"/>
                        <a:t>"Path"</a:t>
                      </a:r>
                      <a:r>
                        <a:rPr lang="fr-FR" sz="1500"/>
                        <a:t> field </a:t>
                      </a:r>
                    </a:p>
                  </a:txBody>
                  <a:tcPr marL="69642" marR="69642" marT="32149" marB="32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17">
                <a:tc>
                  <a:txBody>
                    <a:bodyPr/>
                    <a:lstStyle/>
                    <a:p>
                      <a:r>
                        <a:rPr lang="fr-FR" sz="1500" i="1"/>
                        <a:t>@GET, @POST,...</a:t>
                      </a:r>
                      <a:r>
                        <a:rPr lang="fr-FR" sz="1500"/>
                        <a:t> </a:t>
                      </a:r>
                    </a:p>
                  </a:txBody>
                  <a:tcPr marL="69642" marR="69642" marT="32149" marB="32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b="1"/>
                        <a:t>"Method"</a:t>
                      </a:r>
                      <a:r>
                        <a:rPr lang="fr-FR" sz="1500"/>
                        <a:t> field </a:t>
                      </a:r>
                    </a:p>
                  </a:txBody>
                  <a:tcPr marL="69642" marR="69642" marT="32149" marB="32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17">
                <a:tc>
                  <a:txBody>
                    <a:bodyPr/>
                    <a:lstStyle/>
                    <a:p>
                      <a:r>
                        <a:rPr lang="fr-FR" sz="1500" i="1"/>
                        <a:t>@Consumes</a:t>
                      </a:r>
                      <a:r>
                        <a:rPr lang="fr-FR" sz="1500"/>
                        <a:t> </a:t>
                      </a:r>
                    </a:p>
                  </a:txBody>
                  <a:tcPr marL="69642" marR="69642" marT="32149" marB="32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b="1"/>
                        <a:t>"Request Media Type"</a:t>
                      </a:r>
                      <a:r>
                        <a:rPr lang="fr-FR" sz="1500"/>
                        <a:t> field </a:t>
                      </a:r>
                    </a:p>
                  </a:txBody>
                  <a:tcPr marL="69642" marR="69642" marT="32149" marB="32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17">
                <a:tc>
                  <a:txBody>
                    <a:bodyPr/>
                    <a:lstStyle/>
                    <a:p>
                      <a:r>
                        <a:rPr lang="fr-FR" sz="1500" i="1"/>
                        <a:t>@Produces</a:t>
                      </a:r>
                      <a:r>
                        <a:rPr lang="fr-FR" sz="1500"/>
                        <a:t> </a:t>
                      </a:r>
                    </a:p>
                  </a:txBody>
                  <a:tcPr marL="69642" marR="69642" marT="32149" marB="32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b="1"/>
                        <a:t>"Response Media Type"</a:t>
                      </a:r>
                      <a:r>
                        <a:rPr lang="fr-FR" sz="1500"/>
                        <a:t> field </a:t>
                      </a:r>
                    </a:p>
                  </a:txBody>
                  <a:tcPr marL="69642" marR="69642" marT="32149" marB="32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938">
                <a:tc>
                  <a:txBody>
                    <a:bodyPr/>
                    <a:lstStyle/>
                    <a:p>
                      <a:r>
                        <a:rPr lang="fr-FR" sz="1500" i="1"/>
                        <a:t>@PathParam</a:t>
                      </a:r>
                      <a:r>
                        <a:rPr lang="fr-FR" sz="1500"/>
                        <a:t> </a:t>
                      </a:r>
                    </a:p>
                  </a:txBody>
                  <a:tcPr marL="69642" marR="69642" marT="32149" marB="32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Path parameters figured out in curly braces, e.g. /service/{</a:t>
                      </a:r>
                      <a:r>
                        <a:rPr lang="en-US" sz="1500" b="1"/>
                        <a:t>param</a:t>
                      </a:r>
                      <a:r>
                        <a:rPr lang="en-US" sz="1500"/>
                        <a:t>}/{</a:t>
                      </a:r>
                      <a:r>
                        <a:rPr lang="en-US" sz="1500" b="1"/>
                        <a:t>paramList: .+</a:t>
                      </a:r>
                      <a:r>
                        <a:rPr lang="en-US" sz="1500"/>
                        <a:t>} </a:t>
                      </a:r>
                    </a:p>
                  </a:txBody>
                  <a:tcPr marL="69642" marR="69642" marT="32149" marB="32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17">
                <a:tc>
                  <a:txBody>
                    <a:bodyPr/>
                    <a:lstStyle/>
                    <a:p>
                      <a:r>
                        <a:rPr lang="fr-FR" sz="1500" i="1"/>
                        <a:t>@HeaderParam</a:t>
                      </a:r>
                      <a:r>
                        <a:rPr lang="fr-FR" sz="1500"/>
                        <a:t> </a:t>
                      </a:r>
                    </a:p>
                  </a:txBody>
                  <a:tcPr marL="69642" marR="69642" marT="32149" marB="32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/>
                        <a:t>"Header Parameter"</a:t>
                      </a:r>
                      <a:r>
                        <a:rPr lang="en-US" sz="1500"/>
                        <a:t> tab of bottom table </a:t>
                      </a:r>
                    </a:p>
                  </a:txBody>
                  <a:tcPr marL="69642" marR="69642" marT="32149" marB="32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17">
                <a:tc>
                  <a:txBody>
                    <a:bodyPr/>
                    <a:lstStyle/>
                    <a:p>
                      <a:r>
                        <a:rPr lang="fr-FR" sz="1500" i="1"/>
                        <a:t>@QueryParam</a:t>
                      </a:r>
                      <a:r>
                        <a:rPr lang="fr-FR" sz="1500"/>
                        <a:t> </a:t>
                      </a:r>
                    </a:p>
                  </a:txBody>
                  <a:tcPr marL="69642" marR="69642" marT="32149" marB="32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/>
                        <a:t>"Query Parameter"</a:t>
                      </a:r>
                      <a:r>
                        <a:rPr lang="en-US" sz="1500"/>
                        <a:t> tab of bottom table </a:t>
                      </a:r>
                    </a:p>
                  </a:txBody>
                  <a:tcPr marL="69642" marR="69642" marT="32149" marB="32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17">
                <a:tc>
                  <a:txBody>
                    <a:bodyPr/>
                    <a:lstStyle/>
                    <a:p>
                      <a:r>
                        <a:rPr lang="fr-FR" sz="1500" i="1"/>
                        <a:t>@DefaultValue</a:t>
                      </a:r>
                      <a:r>
                        <a:rPr lang="fr-FR" sz="1500"/>
                        <a:t> </a:t>
                      </a:r>
                    </a:p>
                  </a:txBody>
                  <a:tcPr marL="69642" marR="69642" marT="32149" marB="32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"By default"</a:t>
                      </a:r>
                      <a:r>
                        <a:rPr lang="en-US" sz="1500" dirty="0"/>
                        <a:t> column of bottom table </a:t>
                      </a:r>
                    </a:p>
                  </a:txBody>
                  <a:tcPr marL="69642" marR="69642" marT="32149" marB="32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ext Box 2"/>
          <p:cNvSpPr txBox="1">
            <a:spLocks noChangeArrowheads="1"/>
          </p:cNvSpPr>
          <p:nvPr/>
        </p:nvSpPr>
        <p:spPr bwMode="auto">
          <a:xfrm>
            <a:off x="346075" y="1031875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800" b="1" i="1">
              <a:solidFill>
                <a:srgbClr val="4C4C4C"/>
              </a:solidFill>
              <a:latin typeface="Arial" charset="0"/>
              <a:ea typeface="MS Gothic" charset="0"/>
              <a:cs typeface="MS Gothic" charset="0"/>
            </a:endParaRPr>
          </a:p>
        </p:txBody>
      </p:sp>
      <p:sp>
        <p:nvSpPr>
          <p:cNvPr id="152578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92000"/>
              </a:lnSpc>
              <a:buClr>
                <a:srgbClr val="000000"/>
              </a:buClr>
              <a:buSzPct val="45000"/>
            </a:pPr>
            <a:r>
              <a:rPr lang="en-GB">
                <a:solidFill>
                  <a:srgbClr val="FFA300"/>
                </a:solidFill>
                <a:latin typeface="Arial" charset="0"/>
                <a:ea typeface="MS Gothic" charset="0"/>
                <a:cs typeface="MS Gothic" charset="0"/>
              </a:rPr>
              <a:t>REST Annotations and Dialog elements 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495300" y="1968500"/>
          <a:ext cx="8905875" cy="2936875"/>
        </p:xfrm>
        <a:graphic>
          <a:graphicData uri="http://schemas.openxmlformats.org/drawingml/2006/table">
            <a:tbl>
              <a:tblPr/>
              <a:tblGrid>
                <a:gridCol w="4452938"/>
                <a:gridCol w="4452938"/>
              </a:tblGrid>
              <a:tr h="300117">
                <a:tc>
                  <a:txBody>
                    <a:bodyPr/>
                    <a:lstStyle/>
                    <a:p>
                      <a:r>
                        <a:rPr lang="fr-FR" sz="1500" b="1" dirty="0"/>
                        <a:t>REST Service Annotation</a:t>
                      </a:r>
                      <a:r>
                        <a:rPr lang="fr-FR" sz="1500" dirty="0"/>
                        <a:t> </a:t>
                      </a:r>
                    </a:p>
                  </a:txBody>
                  <a:tcPr marL="69642" marR="69642" marT="32149" marB="32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/>
                        <a:t>Element of "Launch REST Service" dialog</a:t>
                      </a:r>
                      <a:r>
                        <a:rPr lang="en-US" sz="1500"/>
                        <a:t> </a:t>
                      </a:r>
                    </a:p>
                  </a:txBody>
                  <a:tcPr marL="69642" marR="69642" marT="32149" marB="32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17">
                <a:tc>
                  <a:txBody>
                    <a:bodyPr/>
                    <a:lstStyle/>
                    <a:p>
                      <a:r>
                        <a:rPr lang="fr-FR" sz="1500" i="1"/>
                        <a:t>@Path</a:t>
                      </a:r>
                      <a:r>
                        <a:rPr lang="fr-FR" sz="1500"/>
                        <a:t> </a:t>
                      </a:r>
                    </a:p>
                  </a:txBody>
                  <a:tcPr marL="69642" marR="69642" marT="32149" marB="32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b="1"/>
                        <a:t>"Path"</a:t>
                      </a:r>
                      <a:r>
                        <a:rPr lang="fr-FR" sz="1500"/>
                        <a:t> field </a:t>
                      </a:r>
                    </a:p>
                  </a:txBody>
                  <a:tcPr marL="69642" marR="69642" marT="32149" marB="32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17">
                <a:tc>
                  <a:txBody>
                    <a:bodyPr/>
                    <a:lstStyle/>
                    <a:p>
                      <a:r>
                        <a:rPr lang="fr-FR" sz="1500" i="1"/>
                        <a:t>@GET, @POST,...</a:t>
                      </a:r>
                      <a:r>
                        <a:rPr lang="fr-FR" sz="1500"/>
                        <a:t> </a:t>
                      </a:r>
                    </a:p>
                  </a:txBody>
                  <a:tcPr marL="69642" marR="69642" marT="32149" marB="32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b="1"/>
                        <a:t>"Method"</a:t>
                      </a:r>
                      <a:r>
                        <a:rPr lang="fr-FR" sz="1500"/>
                        <a:t> field </a:t>
                      </a:r>
                    </a:p>
                  </a:txBody>
                  <a:tcPr marL="69642" marR="69642" marT="32149" marB="32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17">
                <a:tc>
                  <a:txBody>
                    <a:bodyPr/>
                    <a:lstStyle/>
                    <a:p>
                      <a:r>
                        <a:rPr lang="fr-FR" sz="1500" i="1"/>
                        <a:t>@Consumes</a:t>
                      </a:r>
                      <a:r>
                        <a:rPr lang="fr-FR" sz="1500"/>
                        <a:t> </a:t>
                      </a:r>
                    </a:p>
                  </a:txBody>
                  <a:tcPr marL="69642" marR="69642" marT="32149" marB="32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b="1"/>
                        <a:t>"Request Media Type"</a:t>
                      </a:r>
                      <a:r>
                        <a:rPr lang="fr-FR" sz="1500"/>
                        <a:t> field </a:t>
                      </a:r>
                    </a:p>
                  </a:txBody>
                  <a:tcPr marL="69642" marR="69642" marT="32149" marB="32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17">
                <a:tc>
                  <a:txBody>
                    <a:bodyPr/>
                    <a:lstStyle/>
                    <a:p>
                      <a:r>
                        <a:rPr lang="fr-FR" sz="1500" i="1"/>
                        <a:t>@Produces</a:t>
                      </a:r>
                      <a:r>
                        <a:rPr lang="fr-FR" sz="1500"/>
                        <a:t> </a:t>
                      </a:r>
                    </a:p>
                  </a:txBody>
                  <a:tcPr marL="69642" marR="69642" marT="32149" marB="32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b="1"/>
                        <a:t>"Response Media Type"</a:t>
                      </a:r>
                      <a:r>
                        <a:rPr lang="fr-FR" sz="1500"/>
                        <a:t> field </a:t>
                      </a:r>
                    </a:p>
                  </a:txBody>
                  <a:tcPr marL="69642" marR="69642" marT="32149" marB="32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938">
                <a:tc>
                  <a:txBody>
                    <a:bodyPr/>
                    <a:lstStyle/>
                    <a:p>
                      <a:r>
                        <a:rPr lang="fr-FR" sz="1500" i="1"/>
                        <a:t>@PathParam</a:t>
                      </a:r>
                      <a:r>
                        <a:rPr lang="fr-FR" sz="1500"/>
                        <a:t> </a:t>
                      </a:r>
                    </a:p>
                  </a:txBody>
                  <a:tcPr marL="69642" marR="69642" marT="32149" marB="32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Path parameters figured out in curly braces, e.g. /service/{</a:t>
                      </a:r>
                      <a:r>
                        <a:rPr lang="en-US" sz="1500" b="1"/>
                        <a:t>param</a:t>
                      </a:r>
                      <a:r>
                        <a:rPr lang="en-US" sz="1500"/>
                        <a:t>}/{</a:t>
                      </a:r>
                      <a:r>
                        <a:rPr lang="en-US" sz="1500" b="1"/>
                        <a:t>paramList: .+</a:t>
                      </a:r>
                      <a:r>
                        <a:rPr lang="en-US" sz="1500"/>
                        <a:t>} </a:t>
                      </a:r>
                    </a:p>
                  </a:txBody>
                  <a:tcPr marL="69642" marR="69642" marT="32149" marB="32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17">
                <a:tc>
                  <a:txBody>
                    <a:bodyPr/>
                    <a:lstStyle/>
                    <a:p>
                      <a:r>
                        <a:rPr lang="fr-FR" sz="1500" i="1"/>
                        <a:t>@HeaderParam</a:t>
                      </a:r>
                      <a:r>
                        <a:rPr lang="fr-FR" sz="1500"/>
                        <a:t> </a:t>
                      </a:r>
                    </a:p>
                  </a:txBody>
                  <a:tcPr marL="69642" marR="69642" marT="32149" marB="32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/>
                        <a:t>"Header Parameter"</a:t>
                      </a:r>
                      <a:r>
                        <a:rPr lang="en-US" sz="1500"/>
                        <a:t> tab of bottom table </a:t>
                      </a:r>
                    </a:p>
                  </a:txBody>
                  <a:tcPr marL="69642" marR="69642" marT="32149" marB="32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17">
                <a:tc>
                  <a:txBody>
                    <a:bodyPr/>
                    <a:lstStyle/>
                    <a:p>
                      <a:r>
                        <a:rPr lang="fr-FR" sz="1500" i="1"/>
                        <a:t>@QueryParam</a:t>
                      </a:r>
                      <a:r>
                        <a:rPr lang="fr-FR" sz="1500"/>
                        <a:t> </a:t>
                      </a:r>
                    </a:p>
                  </a:txBody>
                  <a:tcPr marL="69642" marR="69642" marT="32149" marB="32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/>
                        <a:t>"Query Parameter"</a:t>
                      </a:r>
                      <a:r>
                        <a:rPr lang="en-US" sz="1500"/>
                        <a:t> tab of bottom table </a:t>
                      </a:r>
                    </a:p>
                  </a:txBody>
                  <a:tcPr marL="69642" marR="69642" marT="32149" marB="32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17">
                <a:tc>
                  <a:txBody>
                    <a:bodyPr/>
                    <a:lstStyle/>
                    <a:p>
                      <a:r>
                        <a:rPr lang="fr-FR" sz="1500" i="1"/>
                        <a:t>@DefaultValue</a:t>
                      </a:r>
                      <a:r>
                        <a:rPr lang="fr-FR" sz="1500"/>
                        <a:t> </a:t>
                      </a:r>
                    </a:p>
                  </a:txBody>
                  <a:tcPr marL="69642" marR="69642" marT="32149" marB="32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"By default"</a:t>
                      </a:r>
                      <a:r>
                        <a:rPr lang="en-US" sz="1500" dirty="0"/>
                        <a:t> column of bottom table </a:t>
                      </a:r>
                    </a:p>
                  </a:txBody>
                  <a:tcPr marL="69642" marR="69642" marT="32149" marB="321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Text Box 2"/>
          <p:cNvSpPr txBox="1">
            <a:spLocks noChangeArrowheads="1"/>
          </p:cNvSpPr>
          <p:nvPr/>
        </p:nvSpPr>
        <p:spPr bwMode="auto">
          <a:xfrm>
            <a:off x="346075" y="1031875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4000" indent="-252413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buClr>
                <a:srgbClr val="FFA300"/>
              </a:buClr>
              <a:buSzPct val="150000"/>
              <a:buFont typeface="Arial" charset="0"/>
              <a:buChar char="•"/>
            </a:pPr>
            <a:r>
              <a:rPr lang="en-GB" sz="1800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Create a new gadget</a:t>
            </a:r>
          </a:p>
          <a:p>
            <a:pPr algn="l" eaLnBrk="1" hangingPunct="1">
              <a:buClr>
                <a:srgbClr val="FFA300"/>
              </a:buClr>
              <a:buSzPct val="150000"/>
              <a:buFont typeface="Arial" charset="0"/>
              <a:buChar char="•"/>
            </a:pPr>
            <a:r>
              <a:rPr lang="en-GB" sz="1800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Modify the title attribute in the gadget xml to “</a:t>
            </a:r>
            <a:r>
              <a:rPr lang="en-GB" altLang="ja-JP" sz="1800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MyGadget</a:t>
            </a:r>
            <a:r>
              <a:rPr lang="en-GB" sz="1800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”</a:t>
            </a:r>
            <a:endParaRPr lang="en-GB" altLang="ja-JP" sz="1800" i="1">
              <a:solidFill>
                <a:srgbClr val="4C4C4C"/>
              </a:solidFill>
              <a:latin typeface="Arial" charset="0"/>
              <a:ea typeface="MS Gothic" charset="0"/>
              <a:cs typeface="MS Gothic" charset="0"/>
            </a:endParaRPr>
          </a:p>
          <a:p>
            <a:pPr algn="l" eaLnBrk="1" hangingPunct="1">
              <a:buClr>
                <a:srgbClr val="FFA300"/>
              </a:buClr>
              <a:buSzPct val="150000"/>
              <a:buFont typeface="Arial" charset="0"/>
              <a:buChar char="•"/>
            </a:pPr>
            <a:r>
              <a:rPr lang="en-GB" sz="1800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Save the gadget with any name</a:t>
            </a:r>
          </a:p>
          <a:p>
            <a:pPr algn="l" eaLnBrk="1" hangingPunct="1">
              <a:buClr>
                <a:srgbClr val="FFA300"/>
              </a:buClr>
              <a:buSzPct val="150000"/>
              <a:buFont typeface="Arial" charset="0"/>
              <a:buChar char="•"/>
            </a:pPr>
            <a:r>
              <a:rPr lang="en-GB" sz="1800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Deploy the gadget</a:t>
            </a:r>
          </a:p>
          <a:p>
            <a:pPr algn="l" eaLnBrk="1" hangingPunct="1">
              <a:buClr>
                <a:srgbClr val="FFA300"/>
              </a:buClr>
              <a:buSzPct val="150000"/>
              <a:buFont typeface="Arial" charset="0"/>
              <a:buChar char="•"/>
            </a:pPr>
            <a:r>
              <a:rPr lang="en-GB" sz="1800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Open the application registry and click on import all</a:t>
            </a:r>
          </a:p>
          <a:p>
            <a:pPr algn="l" eaLnBrk="1" hangingPunct="1">
              <a:buClr>
                <a:srgbClr val="FFA300"/>
              </a:buClr>
              <a:buSzPct val="150000"/>
              <a:buFont typeface="Arial" charset="0"/>
              <a:buChar char="•"/>
            </a:pPr>
            <a:r>
              <a:rPr lang="en-GB" sz="1800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Click on acme/overview</a:t>
            </a:r>
          </a:p>
          <a:p>
            <a:pPr algn="l" eaLnBrk="1" hangingPunct="1">
              <a:buClr>
                <a:srgbClr val="FFA300"/>
              </a:buClr>
              <a:buSzPct val="150000"/>
              <a:buFont typeface="Arial" charset="0"/>
              <a:buChar char="•"/>
            </a:pPr>
            <a:r>
              <a:rPr lang="en-GB" sz="1800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Click on “Create a new page”, name the page “</a:t>
            </a:r>
            <a:r>
              <a:rPr lang="en-GB" altLang="ja-JP" sz="1800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GadgetTest</a:t>
            </a:r>
          </a:p>
          <a:p>
            <a:pPr algn="l" eaLnBrk="1" hangingPunct="1">
              <a:buClr>
                <a:srgbClr val="FFA300"/>
              </a:buClr>
              <a:buSzPct val="150000"/>
              <a:buFont typeface="Arial" charset="0"/>
              <a:buChar char="•"/>
            </a:pPr>
            <a:r>
              <a:rPr lang="en-GB" sz="1800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In the page designer step, open the category “gadgets” and drag and drop “</a:t>
            </a:r>
            <a:r>
              <a:rPr lang="en-GB" altLang="ja-JP" sz="1800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MyGadget</a:t>
            </a:r>
            <a:r>
              <a:rPr lang="en-GB" sz="1800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”</a:t>
            </a:r>
            <a:r>
              <a:rPr lang="en-GB" altLang="ja-JP" sz="1800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 to your new page. Save the page.</a:t>
            </a:r>
          </a:p>
          <a:p>
            <a:pPr algn="l" eaLnBrk="1" hangingPunct="1">
              <a:buClr>
                <a:srgbClr val="FFA300"/>
              </a:buClr>
              <a:buSzPct val="150000"/>
              <a:buFont typeface="Arial" charset="0"/>
              <a:buChar char="•"/>
            </a:pPr>
            <a:r>
              <a:rPr lang="en-GB" sz="1800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Test the page.</a:t>
            </a:r>
          </a:p>
          <a:p>
            <a:pPr algn="l" eaLnBrk="1" hangingPunct="1">
              <a:buClr>
                <a:srgbClr val="FFA300"/>
              </a:buClr>
              <a:buSzPct val="150000"/>
              <a:buFont typeface="Arial" charset="0"/>
              <a:buChar char="•"/>
            </a:pPr>
            <a:endParaRPr lang="en-GB" sz="1800" i="1">
              <a:solidFill>
                <a:srgbClr val="4C4C4C"/>
              </a:solidFill>
              <a:latin typeface="Arial" charset="0"/>
              <a:ea typeface="MS Gothic" charset="0"/>
              <a:cs typeface="MS Gothic" charset="0"/>
            </a:endParaRPr>
          </a:p>
          <a:p>
            <a:pPr algn="l" eaLnBrk="1" hangingPunct="1">
              <a:buClr>
                <a:srgbClr val="FFA300"/>
              </a:buClr>
              <a:buSzPct val="150000"/>
              <a:buFont typeface="Arial" charset="0"/>
              <a:buChar char="•"/>
            </a:pPr>
            <a:r>
              <a:rPr lang="en-GB" sz="1800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Create a new service. </a:t>
            </a:r>
          </a:p>
          <a:p>
            <a:pPr algn="l" eaLnBrk="1" hangingPunct="1">
              <a:buClr>
                <a:srgbClr val="FFA300"/>
              </a:buClr>
              <a:buSzPct val="150000"/>
              <a:buFont typeface="Arial" charset="0"/>
              <a:buChar char="•"/>
            </a:pPr>
            <a:r>
              <a:rPr lang="en-GB" sz="1800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Do not modify the helloworld example that you get automatically.</a:t>
            </a:r>
          </a:p>
          <a:p>
            <a:pPr algn="l" eaLnBrk="1" hangingPunct="1">
              <a:buClr>
                <a:srgbClr val="FFA300"/>
              </a:buClr>
              <a:buSzPct val="150000"/>
              <a:buFont typeface="Arial" charset="0"/>
              <a:buChar char="•"/>
            </a:pPr>
            <a:r>
              <a:rPr lang="en-GB" sz="1800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Save and deploy the helloworld service and your rest service a) using the IDE and also by b) copying the URL.</a:t>
            </a:r>
          </a:p>
          <a:p>
            <a:pPr algn="l" eaLnBrk="1" hangingPunct="1">
              <a:buClr>
                <a:srgbClr val="FFA300"/>
              </a:buClr>
              <a:buSzPct val="150000"/>
              <a:buFont typeface="Arial" charset="0"/>
              <a:buChar char="•"/>
            </a:pPr>
            <a:r>
              <a:rPr lang="en-GB" sz="1800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Modify your “</a:t>
            </a:r>
            <a:r>
              <a:rPr lang="en-GB" altLang="ja-JP" sz="1800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MyGadget</a:t>
            </a:r>
            <a:r>
              <a:rPr lang="en-GB" sz="1800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”</a:t>
            </a:r>
            <a:r>
              <a:rPr lang="en-GB" altLang="ja-JP" sz="1800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 so that it uses the helloworld service (XMLHttpRequest). </a:t>
            </a:r>
          </a:p>
          <a:p>
            <a:pPr algn="l" eaLnBrk="1" hangingPunct="1">
              <a:buClr>
                <a:srgbClr val="FFA300"/>
              </a:buClr>
              <a:buSzPct val="150000"/>
              <a:buFont typeface="Arial" charset="0"/>
              <a:buChar char="•"/>
            </a:pPr>
            <a:r>
              <a:rPr lang="en-GB" sz="1800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Redeploy your gadget.</a:t>
            </a:r>
          </a:p>
          <a:p>
            <a:pPr algn="l" eaLnBrk="1" hangingPunct="1">
              <a:buClr>
                <a:srgbClr val="FFA300"/>
              </a:buClr>
              <a:buSzPct val="150000"/>
              <a:buFont typeface="Arial" charset="0"/>
              <a:buChar char="•"/>
            </a:pPr>
            <a:r>
              <a:rPr lang="en-GB" sz="1800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Then test it.</a:t>
            </a:r>
          </a:p>
        </p:txBody>
      </p:sp>
      <p:sp>
        <p:nvSpPr>
          <p:cNvPr id="154626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92000"/>
              </a:lnSpc>
              <a:buClr>
                <a:srgbClr val="000000"/>
              </a:buClr>
              <a:buSzPct val="45000"/>
            </a:pPr>
            <a:r>
              <a:rPr lang="en-GB">
                <a:solidFill>
                  <a:srgbClr val="FFA300"/>
                </a:solidFill>
                <a:latin typeface="Arial" charset="0"/>
                <a:ea typeface="MS Gothic" charset="0"/>
                <a:cs typeface="MS Gothic" charset="0"/>
              </a:rPr>
              <a:t>Exercise – Service and Gadget (15 min)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Text Box 2"/>
          <p:cNvSpPr txBox="1">
            <a:spLocks noChangeArrowheads="1"/>
          </p:cNvSpPr>
          <p:nvPr/>
        </p:nvSpPr>
        <p:spPr bwMode="auto">
          <a:xfrm>
            <a:off x="346075" y="908050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Create a new rest service that accepts a bike id and returns a price. Deploy and test your rest service using by a) the IDE and also by b) copying the URL</a:t>
            </a:r>
          </a:p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Add a second method to your rest service that returns a bike model, deploy the service and test the second method. Modify the service path, and the method path. Deploy and test again.</a:t>
            </a:r>
          </a:p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Add a third method, that accesses to the forum service which you get from the eXo container: </a:t>
            </a:r>
            <a:r>
              <a:rPr lang="en-GB" sz="1800" b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import org.exoplatform.forum.service.ForumService;</a:t>
            </a:r>
            <a:br>
              <a:rPr lang="en-GB" sz="1800" b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</a:br>
            <a:r>
              <a:rPr lang="en-GB" sz="1800" b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import org.exoplatform.container.ExoContainerContext</a:t>
            </a:r>
            <a:r>
              <a:rPr lang="en-GB" sz="1800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;</a:t>
            </a:r>
            <a:br>
              <a:rPr lang="en-GB" sz="1800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</a:br>
            <a:r>
              <a:rPr lang="en-GB" sz="1800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ForumService forumService = (ForumService)ExoContainerContext.getCurrentContainer().getComponentInstanceOfType(ForumService.class); return "Hello  " + forumService.class;</a:t>
            </a:r>
          </a:p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Include the forum service in your constructor. The eXo container will automatically return a pointer the service: </a:t>
            </a:r>
            <a:r>
              <a:rPr lang="en-GB" sz="1800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public HelloWorld(ForumService forumService) {   forumService_ = forumService;  }</a:t>
            </a:r>
          </a:p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800">
              <a:solidFill>
                <a:srgbClr val="4C4C4C"/>
              </a:solidFill>
              <a:latin typeface="Arial" charset="0"/>
              <a:ea typeface="MS Gothic" charset="0"/>
              <a:cs typeface="MS Gothic" charset="0"/>
            </a:endParaRPr>
          </a:p>
        </p:txBody>
      </p:sp>
      <p:sp>
        <p:nvSpPr>
          <p:cNvPr id="156674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92000"/>
              </a:lnSpc>
              <a:buClr>
                <a:srgbClr val="000000"/>
              </a:buClr>
              <a:buSzPct val="45000"/>
            </a:pPr>
            <a:r>
              <a:rPr lang="en-GB">
                <a:solidFill>
                  <a:srgbClr val="FFA300"/>
                </a:solidFill>
                <a:latin typeface="Arial" charset="0"/>
                <a:ea typeface="MS Gothic" charset="0"/>
                <a:cs typeface="MS Gothic" charset="0"/>
              </a:rPr>
              <a:t>Exercise – Services (15 min)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Text Box 2"/>
          <p:cNvSpPr txBox="1">
            <a:spLocks noChangeArrowheads="1"/>
          </p:cNvSpPr>
          <p:nvPr/>
        </p:nvSpPr>
        <p:spPr bwMode="auto">
          <a:xfrm>
            <a:off x="346075" y="1031875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Create a new rest service</a:t>
            </a:r>
          </a:p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Copy and paste the the content of the “</a:t>
            </a:r>
            <a:r>
              <a:rPr lang="en-GB" altLang="ja-JP" sz="1800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SimpleNodeService.groovy</a:t>
            </a:r>
            <a:r>
              <a:rPr lang="en-GB" sz="1800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”</a:t>
            </a:r>
            <a:r>
              <a:rPr lang="en-GB" altLang="ja-JP" sz="1800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 from the exercises</a:t>
            </a:r>
          </a:p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Save, deploy and test the service. Do this again after each modification:</a:t>
            </a:r>
          </a:p>
          <a:p>
            <a:pPr lvl="1"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Change the query</a:t>
            </a:r>
          </a:p>
          <a:p>
            <a:pPr lvl="1"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Show not only the subnode of the root node (of the workspace “collaboration”), but also its subnodes.</a:t>
            </a:r>
          </a:p>
          <a:p>
            <a:pPr lvl="1"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Change the workspace</a:t>
            </a:r>
          </a:p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800" i="1">
              <a:solidFill>
                <a:srgbClr val="4C4C4C"/>
              </a:solidFill>
              <a:latin typeface="Arial" charset="0"/>
              <a:ea typeface="MS Gothic" charset="0"/>
              <a:cs typeface="MS Gothic" charset="0"/>
            </a:endParaRPr>
          </a:p>
        </p:txBody>
      </p:sp>
      <p:sp>
        <p:nvSpPr>
          <p:cNvPr id="158722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92000"/>
              </a:lnSpc>
              <a:buClr>
                <a:srgbClr val="000000"/>
              </a:buClr>
              <a:buSzPct val="45000"/>
            </a:pPr>
            <a:r>
              <a:rPr lang="en-GB">
                <a:solidFill>
                  <a:srgbClr val="FFA300"/>
                </a:solidFill>
                <a:latin typeface="Arial" charset="0"/>
                <a:ea typeface="MS Gothic" charset="0"/>
                <a:cs typeface="MS Gothic" charset="0"/>
              </a:rPr>
              <a:t>Exercise – Node Access Service (10 min)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Text Box 1"/>
          <p:cNvSpPr txBox="1">
            <a:spLocks noChangeArrowheads="1"/>
          </p:cNvSpPr>
          <p:nvPr/>
        </p:nvSpPr>
        <p:spPr bwMode="auto">
          <a:xfrm>
            <a:off x="495300" y="231775"/>
            <a:ext cx="89154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6000"/>
              </a:lnSpc>
            </a:pPr>
            <a:r>
              <a:rPr lang="en-GB" sz="4300">
                <a:solidFill>
                  <a:srgbClr val="FFFFFF"/>
                </a:solidFill>
              </a:rPr>
              <a:t>IDE and Services</a:t>
            </a:r>
            <a:br>
              <a:rPr lang="en-GB" sz="4300">
                <a:solidFill>
                  <a:srgbClr val="FFFFFF"/>
                </a:solidFill>
              </a:rPr>
            </a:br>
            <a:endParaRPr lang="en-GB" sz="43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7102475" y="6246813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C71BF1F3-F6D6-DF48-8962-375BFCEED3B1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4</a:t>
            </a:fld>
            <a:endParaRPr lang="en-GB" sz="1300">
              <a:latin typeface="Times New Roman" charset="0"/>
            </a:endParaRPr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488950" y="4257675"/>
            <a:ext cx="89154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6000"/>
              </a:lnSpc>
            </a:pPr>
            <a:r>
              <a:rPr lang="en-GB" sz="4300">
                <a:solidFill>
                  <a:srgbClr val="FFFFFF"/>
                </a:solidFill>
              </a:rPr>
              <a:t>Interface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92000"/>
              </a:lnSpc>
              <a:buClr>
                <a:srgbClr val="000000"/>
              </a:buClr>
              <a:buSzPct val="45000"/>
            </a:pPr>
            <a:r>
              <a:rPr lang="en-GB">
                <a:solidFill>
                  <a:srgbClr val="FFA300"/>
                </a:solidFill>
                <a:latin typeface="Arial" charset="0"/>
                <a:ea typeface="MS Gothic" charset="0"/>
                <a:cs typeface="MS Gothic" charset="0"/>
              </a:rPr>
              <a:t>Interface</a:t>
            </a:r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514350" y="1031875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92000"/>
              </a:lnSpc>
              <a:spcAft>
                <a:spcPts val="1275"/>
              </a:spcAft>
              <a:buClr>
                <a:srgbClr val="000000"/>
              </a:buClr>
              <a:buSzPct val="70000"/>
            </a:pPr>
            <a:endParaRPr lang="en-GB" sz="1800" b="1" i="1">
              <a:solidFill>
                <a:srgbClr val="4C4C4C"/>
              </a:solidFill>
              <a:latin typeface="Arial" charset="0"/>
              <a:ea typeface="MS Gothic" charset="0"/>
              <a:cs typeface="MS Gothic" charset="0"/>
            </a:endParaRPr>
          </a:p>
        </p:txBody>
      </p:sp>
      <p:pic>
        <p:nvPicPr>
          <p:cNvPr id="10547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1201738"/>
            <a:ext cx="988853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B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92000"/>
              </a:lnSpc>
              <a:buClr>
                <a:srgbClr val="000000"/>
              </a:buClr>
              <a:buSzPct val="45000"/>
            </a:pPr>
            <a:r>
              <a:rPr lang="en-GB">
                <a:solidFill>
                  <a:srgbClr val="FFA300"/>
                </a:solidFill>
                <a:latin typeface="Arial" charset="0"/>
                <a:ea typeface="MS Gothic" charset="0"/>
                <a:cs typeface="MS Gothic" charset="0"/>
              </a:rPr>
              <a:t>Interface – Select Repository</a:t>
            </a:r>
          </a:p>
        </p:txBody>
      </p:sp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514350" y="1031875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de-DE" sz="1800" b="1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IDE always works with exactly one workspace</a:t>
            </a:r>
          </a:p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de-DE" sz="1800" b="1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You have to choose one workspace from the list</a:t>
            </a:r>
            <a:endParaRPr lang="en-GB" sz="1800" b="1" i="1">
              <a:solidFill>
                <a:srgbClr val="4C4C4C"/>
              </a:solidFill>
              <a:latin typeface="Arial" charset="0"/>
              <a:ea typeface="MS Gothic" charset="0"/>
              <a:cs typeface="MS Gothic" charset="0"/>
            </a:endParaRPr>
          </a:p>
        </p:txBody>
      </p:sp>
      <p:pic>
        <p:nvPicPr>
          <p:cNvPr id="10650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1960563"/>
            <a:ext cx="9631363" cy="332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B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92000"/>
              </a:lnSpc>
              <a:buClr>
                <a:srgbClr val="000000"/>
              </a:buClr>
              <a:buSzPct val="45000"/>
            </a:pPr>
            <a:r>
              <a:rPr lang="en-GB">
                <a:solidFill>
                  <a:srgbClr val="FFA300"/>
                </a:solidFill>
                <a:latin typeface="Arial" charset="0"/>
                <a:ea typeface="MS Gothic" charset="0"/>
                <a:cs typeface="MS Gothic" charset="0"/>
              </a:rPr>
              <a:t>Interface – Create a file</a:t>
            </a:r>
          </a:p>
        </p:txBody>
      </p:sp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514350" y="1031875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800" b="1" i="1">
              <a:solidFill>
                <a:srgbClr val="4C4C4C"/>
              </a:solidFill>
              <a:latin typeface="Arial" charset="0"/>
              <a:ea typeface="MS Gothic" charset="0"/>
              <a:cs typeface="MS Gothic" charset="0"/>
            </a:endParaRPr>
          </a:p>
        </p:txBody>
      </p:sp>
      <p:pic>
        <p:nvPicPr>
          <p:cNvPr id="10752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1454150"/>
            <a:ext cx="9572625" cy="375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B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92000"/>
              </a:lnSpc>
              <a:buClr>
                <a:srgbClr val="000000"/>
              </a:buClr>
              <a:buSzPct val="45000"/>
            </a:pPr>
            <a:r>
              <a:rPr lang="en-GB">
                <a:solidFill>
                  <a:srgbClr val="FFA300"/>
                </a:solidFill>
                <a:latin typeface="Arial" charset="0"/>
                <a:ea typeface="MS Gothic" charset="0"/>
                <a:cs typeface="MS Gothic" charset="0"/>
              </a:rPr>
              <a:t>Interface – Open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514350" y="1050925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1800" b="1" i="1">
                <a:solidFill>
                  <a:srgbClr val="4C4C4C"/>
                </a:solidFill>
                <a:latin typeface="Arial" charset="0"/>
                <a:ea typeface="MS Gothic" charset="0"/>
                <a:cs typeface="MS Gothic" charset="0"/>
              </a:rPr>
              <a:t>Code Editor or Wysiwyg </a:t>
            </a:r>
          </a:p>
        </p:txBody>
      </p:sp>
      <p:pic>
        <p:nvPicPr>
          <p:cNvPr id="10854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708150"/>
            <a:ext cx="9875838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B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92000"/>
              </a:lnSpc>
              <a:buClr>
                <a:srgbClr val="000000"/>
              </a:buClr>
              <a:buSzPct val="45000"/>
            </a:pPr>
            <a:r>
              <a:rPr lang="en-GB">
                <a:solidFill>
                  <a:srgbClr val="FFA300"/>
                </a:solidFill>
                <a:latin typeface="Arial" charset="0"/>
                <a:ea typeface="MS Gothic" charset="0"/>
                <a:cs typeface="MS Gothic" charset="0"/>
              </a:rPr>
              <a:t>Interface – WYSIWYG</a:t>
            </a:r>
          </a:p>
        </p:txBody>
      </p:sp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514350" y="1050925"/>
            <a:ext cx="8915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defTabSz="555625" eaLnBrk="0" hangingPunct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defTabSz="555625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endParaRPr lang="en-GB" sz="1800" b="1" i="1">
              <a:solidFill>
                <a:srgbClr val="4C4C4C"/>
              </a:solidFill>
              <a:latin typeface="Arial" charset="0"/>
              <a:ea typeface="MS Gothic" charset="0"/>
              <a:cs typeface="MS Gothic" charset="0"/>
            </a:endParaRPr>
          </a:p>
        </p:txBody>
      </p:sp>
      <p:pic>
        <p:nvPicPr>
          <p:cNvPr id="10957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3" y="1671638"/>
            <a:ext cx="8347075" cy="351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B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le - To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6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 - 2 Colum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hemeExoCommon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4476</TotalTime>
  <Pages>0</Pages>
  <Words>1056</Words>
  <Characters>0</Characters>
  <Application>Microsoft Macintosh PowerPoint</Application>
  <PresentationFormat>Format A4 (210 x 297 mm)</PresentationFormat>
  <Lines>0</Lines>
  <Paragraphs>243</Paragraphs>
  <Slides>36</Slides>
  <Notes>36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13</vt:i4>
      </vt:variant>
      <vt:variant>
        <vt:lpstr>Titres des diapositives</vt:lpstr>
      </vt:variant>
      <vt:variant>
        <vt:i4>36</vt:i4>
      </vt:variant>
    </vt:vector>
  </HeadingPairs>
  <TitlesOfParts>
    <vt:vector size="61" baseType="lpstr">
      <vt:lpstr>Helvetica Neue Light</vt:lpstr>
      <vt:lpstr>ヒラギノ角ゴ ProN W3</vt:lpstr>
      <vt:lpstr>Arial</vt:lpstr>
      <vt:lpstr>Helvetica Neue</vt:lpstr>
      <vt:lpstr>Calibri</vt:lpstr>
      <vt:lpstr>ＭＳ Ｐゴシック</vt:lpstr>
      <vt:lpstr>MS Gothic</vt:lpstr>
      <vt:lpstr>Symbol</vt:lpstr>
      <vt:lpstr>Wingdings</vt:lpstr>
      <vt:lpstr>Segoe UI</vt:lpstr>
      <vt:lpstr>Times New Roman</vt:lpstr>
      <vt:lpstr>MS PGothic</vt:lpstr>
      <vt:lpstr>Title - Top</vt:lpstr>
      <vt:lpstr>Title &amp; Bullets - 2 Column</vt:lpstr>
      <vt:lpstr>Blank</vt:lpstr>
      <vt:lpstr>Bullets</vt:lpstr>
      <vt:lpstr>Title - Center</vt:lpstr>
      <vt:lpstr>ThemeExoCommon</vt:lpstr>
      <vt:lpstr>1_Office Theme</vt:lpstr>
      <vt:lpstr>2_Office Theme</vt:lpstr>
      <vt:lpstr>3_Office Theme</vt:lpstr>
      <vt:lpstr>4_Office Theme</vt:lpstr>
      <vt:lpstr>eXo-powerpoint-template</vt:lpstr>
      <vt:lpstr>5_Office Theme</vt:lpstr>
      <vt:lpstr>6_Office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 ECM</dc:title>
  <dc:subject/>
  <dc:creator/>
  <cp:keywords/>
  <dc:description/>
  <cp:lastModifiedBy>exo</cp:lastModifiedBy>
  <cp:revision>60</cp:revision>
  <cp:lastPrinted>2011-05-30T05:49:47Z</cp:lastPrinted>
  <dcterms:modified xsi:type="dcterms:W3CDTF">2012-03-05T06:15:37Z</dcterms:modified>
</cp:coreProperties>
</file>