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1"/>
  </p:notesMasterIdLst>
  <p:sldIdLst>
    <p:sldId id="256" r:id="rId5"/>
    <p:sldId id="268" r:id="rId6"/>
    <p:sldId id="275" r:id="rId7"/>
    <p:sldId id="272" r:id="rId8"/>
    <p:sldId id="273" r:id="rId9"/>
    <p:sldId id="274" r:id="rId10"/>
    <p:sldId id="271" r:id="rId11"/>
    <p:sldId id="276" r:id="rId12"/>
    <p:sldId id="277" r:id="rId13"/>
    <p:sldId id="269" r:id="rId14"/>
    <p:sldId id="260" r:id="rId15"/>
    <p:sldId id="266" r:id="rId16"/>
    <p:sldId id="267" r:id="rId17"/>
    <p:sldId id="263" r:id="rId18"/>
    <p:sldId id="265" r:id="rId19"/>
    <p:sldId id="264" r:id="rId20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108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9C6A973-B3AC-4328-8B67-636A9553FD7C}" type="slidenum">
              <a:rPr lang="en-GB"/>
              <a:pPr/>
              <a:t>10</a:t>
            </a:fld>
            <a:endParaRPr lang="en-GB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E75607F-5E9A-4D9E-AFC1-C5B9A952E336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11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C62049-61D2-4810-A377-30A78FCC3ACC}" type="slidenum">
              <a:rPr lang="en-GB"/>
              <a:pPr/>
              <a:t>12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E382E82-9ACD-4CC5-BB6D-7E90424913D6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7E1A9F-16CC-4C3A-8B7C-354C98C1E246}" type="slidenum">
              <a:rPr lang="en-GB"/>
              <a:pPr/>
              <a:t>13</a:t>
            </a:fld>
            <a:endParaRPr lang="en-GB"/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3586411-7265-4FA4-B828-8196DA44A17E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50B2E0-2F9A-4B6C-8674-26FE157A9770}" type="slidenum">
              <a:rPr lang="en-GB"/>
              <a:pPr/>
              <a:t>14</a:t>
            </a:fld>
            <a:endParaRPr lang="en-GB"/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7128BF8-C05D-40FF-B92E-A8FEFAE12B05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D764C3-C1E6-438F-B780-460A0F67B179}" type="slidenum">
              <a:rPr lang="en-GB"/>
              <a:pPr/>
              <a:t>15</a:t>
            </a:fld>
            <a:endParaRPr lang="en-GB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B9782EA-69D6-47A1-9E31-A5DAB168F457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DD6619-4F98-49C5-A626-1EF15BCED76A}" type="slidenum">
              <a:rPr lang="en-GB"/>
              <a:pPr/>
              <a:t>16</a:t>
            </a:fld>
            <a:endParaRPr lang="en-GB"/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FF0178-075B-43C1-A72E-64898742A44E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4EFC990-DB1E-4B49-BE58-6147CDDD079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5E21E67-E34D-4729-9403-8F07A10DFD6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7ADCF3-3CC0-40C7-82DE-C7CBC59AE0B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789F04-61BD-437F-8B8D-CA4B5E5C073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E9B5D54-1227-497D-99DB-7169188524E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B135D0F-114D-45E4-AE6F-1810F4FA022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76611A9-4F16-4342-AA61-1B0EDB9CCD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EA335B4-6CB0-433E-940E-F50365A9D71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C9602F7-447C-4270-88FC-B80D5E6BA9F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526AFD-9804-4F95-8CCF-28F0947C34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D36941-699C-4836-B741-2F8FA8800EE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E850F5-836D-4144-BAE6-27C04125843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29E3873-1F18-438A-98AB-0D3A4C8DEA2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D2AAAD4-DA9F-4677-87D8-E76D0BABFAE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2BF67F3-263C-48ED-AF49-153FB7C7482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818" r:id="rId2"/>
    <p:sldLayoutId id="2147483787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2pPr>
      <a:lvl3pPr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3pPr>
      <a:lvl4pPr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4pPr>
      <a:lvl5pPr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5pPr>
      <a:lvl6pPr marL="457200"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6pPr>
      <a:lvl7pPr marL="914400"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7pPr>
      <a:lvl8pPr marL="1371600"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8pPr>
      <a:lvl9pPr marL="1828800"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>
                <a:solidFill>
                  <a:srgbClr val="FFA300"/>
                </a:solidFill>
              </a:rPr>
              <a:t>Your title here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57213" y="1466850"/>
            <a:ext cx="4900612" cy="477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5703888" y="1503363"/>
            <a:ext cx="4900612" cy="5602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>
                <a:solidFill>
                  <a:srgbClr val="FFFFFF"/>
                </a:solidFill>
              </a:rPr>
              <a:t>Transition Title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>
                <a:solidFill>
                  <a:srgbClr val="FFA300"/>
                </a:solidFill>
              </a:rPr>
              <a:t>Your title here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>
                <a:solidFill>
                  <a:srgbClr val="FFA300"/>
                </a:solidFill>
              </a:rPr>
              <a:t>Your title here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57213" y="1466850"/>
            <a:ext cx="4900612" cy="477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5703888" y="1503363"/>
            <a:ext cx="4900612" cy="5602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spcBef>
                <a:spcPts val="2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>
                <a:solidFill>
                  <a:srgbClr val="FFFFFF"/>
                </a:solidFill>
              </a:rPr>
              <a:t>Transition title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>
                <a:solidFill>
                  <a:srgbClr val="FFA300"/>
                </a:solidFill>
              </a:rPr>
              <a:t>Your title here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>
                <a:solidFill>
                  <a:srgbClr val="FFA300"/>
                </a:solidFill>
              </a:rPr>
              <a:t>Your title here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57213" y="1466850"/>
            <a:ext cx="4900612" cy="477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5703888" y="1503363"/>
            <a:ext cx="4900612" cy="5602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Keywords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object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mapper</a:t>
            </a:r>
            <a:r>
              <a:rPr lang="en-US" sz="2000" b="1" i="1" dirty="0" smtClean="0">
                <a:solidFill>
                  <a:srgbClr val="4C4C4C"/>
                </a:solidFill>
              </a:rPr>
              <a:t> framework 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for Java </a:t>
            </a:r>
            <a:r>
              <a:rPr lang="en-US" sz="2000" b="1" i="1" dirty="0" smtClean="0">
                <a:solidFill>
                  <a:srgbClr val="4C4C4C"/>
                </a:solidFill>
              </a:rPr>
              <a:t>Content Repository as back end </a:t>
            </a:r>
            <a:r>
              <a:rPr lang="en-US" sz="2000" b="1" i="1" dirty="0" smtClean="0">
                <a:solidFill>
                  <a:srgbClr val="4C4C4C"/>
                </a:solidFill>
              </a:rPr>
              <a:t>storage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http://code.google.com/p/chromattic/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– </a:t>
            </a: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Comparison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79402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JCR </a:t>
            </a:r>
            <a:r>
              <a:rPr lang="en-US" sz="2000" b="1" i="1" dirty="0" smtClean="0">
                <a:solidFill>
                  <a:srgbClr val="4C4C4C"/>
                </a:solidFill>
              </a:rPr>
              <a:t>defines a set of base node types for modeling a file </a:t>
            </a:r>
            <a:r>
              <a:rPr lang="en-US" sz="2000" b="1" i="1" dirty="0" smtClean="0">
                <a:solidFill>
                  <a:srgbClr val="4C4C4C"/>
                </a:solidFill>
              </a:rPr>
              <a:t>system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•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r>
              <a:rPr lang="en-US" sz="2000" b="1" i="1" dirty="0" smtClean="0">
                <a:solidFill>
                  <a:srgbClr val="4C4C4C"/>
                </a:solidFill>
              </a:rPr>
              <a:t>: a super type for file and folder, its purpose is mainly to define a common node type </a:t>
            </a:r>
            <a:r>
              <a:rPr lang="en-US" sz="2000" b="1" i="1" dirty="0" smtClean="0">
                <a:solidFill>
                  <a:srgbClr val="4C4C4C"/>
                </a:solidFill>
              </a:rPr>
              <a:t>for children </a:t>
            </a:r>
            <a:r>
              <a:rPr lang="en-US" sz="2000" b="1" i="1" dirty="0" smtClean="0">
                <a:solidFill>
                  <a:srgbClr val="4C4C4C"/>
                </a:solidFill>
              </a:rPr>
              <a:t>of a folder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</a:t>
            </a:r>
            <a:r>
              <a:rPr lang="en-US" sz="2000" b="1" i="1" dirty="0" smtClean="0">
                <a:solidFill>
                  <a:srgbClr val="4C4C4C"/>
                </a:solidFill>
              </a:rPr>
              <a:t>modeling </a:t>
            </a:r>
            <a:r>
              <a:rPr lang="en-US" sz="2000" b="1" i="1" dirty="0" smtClean="0">
                <a:solidFill>
                  <a:srgbClr val="4C4C4C"/>
                </a:solidFill>
              </a:rPr>
              <a:t>a resource, basically it's 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file, it contains data via a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jcr:content</a:t>
            </a:r>
            <a:r>
              <a:rPr lang="en-US" sz="2000" b="1" i="1" dirty="0" smtClean="0">
                <a:solidFill>
                  <a:srgbClr val="4C4C4C"/>
                </a:solidFill>
              </a:rPr>
              <a:t> child node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nt:folder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folder with children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following examples list the content of a directory structure and we have two versions, one using the </a:t>
            </a:r>
            <a:r>
              <a:rPr lang="en-US" sz="2000" b="1" i="1" dirty="0" smtClean="0">
                <a:solidFill>
                  <a:srgbClr val="4C4C4C"/>
                </a:solidFill>
              </a:rPr>
              <a:t>native JCR </a:t>
            </a:r>
            <a:r>
              <a:rPr lang="en-US" sz="2000" b="1" i="1" dirty="0" smtClean="0">
                <a:solidFill>
                  <a:srgbClr val="4C4C4C"/>
                </a:solidFill>
              </a:rPr>
              <a:t>API and one using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objects mapped onto the same node types.</a:t>
            </a: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Way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402" y="1065193"/>
            <a:ext cx="10075913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"/>
              </a:rPr>
              <a:t>private void 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list(Node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Courier"/>
              </a:rPr>
              <a:t>throws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RepositoryException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{</a:t>
            </a:r>
          </a:p>
          <a:p>
            <a:r>
              <a:rPr lang="fr-FR" b="1" dirty="0" smtClean="0">
                <a:solidFill>
                  <a:srgbClr val="7F0055"/>
                </a:solidFill>
                <a:latin typeface="Courier"/>
              </a:rPr>
              <a:t>if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(!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node.isNodeType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err="1" smtClean="0">
                <a:solidFill>
                  <a:srgbClr val="2A00FF"/>
                </a:solidFill>
                <a:latin typeface="Courier"/>
              </a:rPr>
              <a:t>nt:hierarchyNode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))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"/>
              </a:rPr>
              <a:t>throw new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IllegalArgumentException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"/>
              </a:rPr>
              <a:t>"The provided node is not a hierarchy node"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fr-FR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fr-FR" b="1" dirty="0" smtClean="0">
                <a:solidFill>
                  <a:srgbClr val="7F0055"/>
                </a:solidFill>
                <a:latin typeface="Courier"/>
              </a:rPr>
              <a:t>if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node.isNodeType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err="1" smtClean="0">
                <a:solidFill>
                  <a:srgbClr val="2A00FF"/>
                </a:solidFill>
                <a:latin typeface="Courier"/>
              </a:rPr>
              <a:t>nt:file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)) {</a:t>
            </a:r>
          </a:p>
          <a:p>
            <a:r>
              <a:rPr lang="fr-FR" b="1" dirty="0" smtClean="0">
                <a:solidFill>
                  <a:srgbClr val="7F0055"/>
                </a:solidFill>
                <a:latin typeface="Courier"/>
              </a:rPr>
              <a:t>if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node.hasNode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err="1" smtClean="0">
                <a:solidFill>
                  <a:srgbClr val="2A00FF"/>
                </a:solidFill>
                <a:latin typeface="Courier"/>
              </a:rPr>
              <a:t>jcr:content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)) {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Node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content =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node.getNode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jcr:content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fr-FR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encoding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null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b="1" dirty="0" smtClean="0">
                <a:solidFill>
                  <a:srgbClr val="7F0055"/>
                </a:solidFill>
                <a:latin typeface="Courier"/>
              </a:rPr>
              <a:t>if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content.hasProperty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err="1" smtClean="0">
                <a:solidFill>
                  <a:srgbClr val="2A00FF"/>
                </a:solidFill>
                <a:latin typeface="Courier"/>
              </a:rPr>
              <a:t>jcr:encoding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)) {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urier"/>
              </a:rPr>
              <a:t>encoding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content.getProperty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jcr:encoding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).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getString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fr-FR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fr-FR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mimeType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content.getProperty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jcr:mimeType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).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getString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fr-FR" dirty="0" smtClean="0">
                <a:solidFill>
                  <a:srgbClr val="000000"/>
                </a:solidFill>
                <a:latin typeface="Courier"/>
              </a:rPr>
              <a:t>System.out.println(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"File[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name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="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node.getName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 + 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",mime-type="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mimeType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+</a:t>
            </a:r>
          </a:p>
          <a:p>
            <a:r>
              <a:rPr lang="fr-FR" dirty="0" smtClean="0">
                <a:solidFill>
                  <a:srgbClr val="2A00FF"/>
                </a:solidFill>
                <a:latin typeface="Courier"/>
              </a:rPr>
              <a:t>",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encoding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="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encoding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+ 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"]"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fr-FR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fr-FR" dirty="0" smtClean="0">
                <a:solidFill>
                  <a:srgbClr val="000000"/>
                </a:solidFill>
                <a:latin typeface="Courier"/>
              </a:rPr>
              <a:t>} </a:t>
            </a:r>
            <a:r>
              <a:rPr lang="fr-FR" b="1" dirty="0" err="1" smtClean="0">
                <a:solidFill>
                  <a:srgbClr val="7F0055"/>
                </a:solidFill>
                <a:latin typeface="Courier"/>
              </a:rPr>
              <a:t>else</a:t>
            </a:r>
            <a:r>
              <a:rPr lang="fr-FR" b="1" dirty="0" smtClean="0">
                <a:solidFill>
                  <a:srgbClr val="7F0055"/>
                </a:solidFill>
                <a:latin typeface="Courier"/>
              </a:rPr>
              <a:t> if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node.isNodeType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err="1" smtClean="0">
                <a:solidFill>
                  <a:srgbClr val="2A00FF"/>
                </a:solidFill>
                <a:latin typeface="Courier"/>
              </a:rPr>
              <a:t>nt:folder</a:t>
            </a:r>
            <a:r>
              <a:rPr lang="fr-FR" b="1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)) {</a:t>
            </a:r>
          </a:p>
          <a:p>
            <a:r>
              <a:rPr lang="fr-FR" dirty="0" smtClean="0">
                <a:solidFill>
                  <a:srgbClr val="000000"/>
                </a:solidFill>
                <a:latin typeface="Courier"/>
              </a:rPr>
              <a:t>System.out.println(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Folder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["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node.getName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 + 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"]"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fr-FR" b="1" dirty="0" smtClean="0">
                <a:solidFill>
                  <a:srgbClr val="7F0055"/>
                </a:solidFill>
                <a:latin typeface="Courier"/>
              </a:rPr>
              <a:t>for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NodeIterator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 i = 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node.getNodes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();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i.hasNext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();) {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urier"/>
              </a:rPr>
              <a:t>list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i.nextNode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());</a:t>
            </a:r>
          </a:p>
          <a:p>
            <a:r>
              <a:rPr lang="fr-FR" dirty="0" smtClean="0">
                <a:solidFill>
                  <a:srgbClr val="000000"/>
                </a:solidFill>
                <a:latin typeface="Courier"/>
              </a:rPr>
              <a:t>} } }</a:t>
            </a:r>
            <a:endParaRPr lang="fr-F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Way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402" y="1065193"/>
            <a:ext cx="10075913" cy="449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rgbClr val="7F0055"/>
                </a:solidFill>
                <a:latin typeface="Courier"/>
              </a:rPr>
              <a:t>private</a:t>
            </a:r>
            <a:r>
              <a:rPr lang="fr-FR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list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NTHierarchyNode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hierarchy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) {</a:t>
            </a:r>
          </a:p>
          <a:p>
            <a:pPr lvl="1"/>
            <a:r>
              <a:rPr lang="fr-FR" b="1" dirty="0" smtClean="0">
                <a:solidFill>
                  <a:srgbClr val="7F0055"/>
                </a:solidFill>
                <a:latin typeface="Courier"/>
              </a:rPr>
              <a:t>if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hierarchy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 smtClean="0">
                <a:solidFill>
                  <a:srgbClr val="7F0055"/>
                </a:solidFill>
                <a:latin typeface="Courier"/>
              </a:rPr>
              <a:t>instanceof</a:t>
            </a:r>
            <a:r>
              <a:rPr lang="fr-FR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NTFile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) {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NTFile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file = (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NTFile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hierarchy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urier"/>
              </a:rPr>
              <a:t>	Resource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content =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file.getContentResource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pPr lvl="2"/>
            <a:r>
              <a:rPr lang="fr-FR" b="1" dirty="0" smtClean="0">
                <a:solidFill>
                  <a:srgbClr val="7F0055"/>
                </a:solidFill>
                <a:latin typeface="Courier"/>
              </a:rPr>
              <a:t>if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(content != 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null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) {</a:t>
            </a:r>
          </a:p>
          <a:p>
            <a:pPr lvl="2"/>
            <a:r>
              <a:rPr lang="fr-FR" dirty="0" smtClean="0">
                <a:solidFill>
                  <a:srgbClr val="000000"/>
                </a:solidFill>
                <a:latin typeface="Courier"/>
              </a:rPr>
              <a:t>	System.out.println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"File[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name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="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file.getName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 + 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",mime-type="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content.getMimeType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 +</a:t>
            </a:r>
          </a:p>
          <a:p>
            <a:pPr lvl="2"/>
            <a:r>
              <a:rPr lang="fr-FR" dirty="0" smtClean="0">
                <a:solidFill>
                  <a:srgbClr val="2A00FF"/>
                </a:solidFill>
                <a:latin typeface="Courier"/>
              </a:rPr>
              <a:t>	",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encoding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="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content.getEncoding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 + 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"]"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 lvl="2"/>
            <a:r>
              <a:rPr lang="fr-FR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urier"/>
              </a:rPr>
              <a:t>} </a:t>
            </a:r>
            <a:r>
              <a:rPr lang="fr-FR" b="1" dirty="0" err="1" smtClean="0">
                <a:solidFill>
                  <a:srgbClr val="7F0055"/>
                </a:solidFill>
                <a:latin typeface="Courier"/>
              </a:rPr>
              <a:t>else</a:t>
            </a:r>
            <a:r>
              <a:rPr lang="fr-FR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NTFolder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folder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= (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NTFolder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hierarchy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urier"/>
              </a:rPr>
              <a:t>	System.out.println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Folder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["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folder.getName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 + 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"]"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urier"/>
              </a:rPr>
              <a:t>	for 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NTHierarchyNode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child :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folder.getChildren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().values()) {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urier"/>
              </a:rPr>
              <a:t>			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list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child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urier"/>
              </a:rPr>
              <a:t>	}</a:t>
            </a:r>
            <a:endParaRPr lang="fr-FR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urier"/>
              </a:rPr>
              <a:t>}</a:t>
            </a:r>
            <a:endParaRPr lang="fr-FR" dirty="0" smtClean="0">
              <a:solidFill>
                <a:srgbClr val="000000"/>
              </a:solidFill>
              <a:latin typeface="Courier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urier"/>
              </a:rPr>
              <a:t>}</a:t>
            </a:r>
            <a:endParaRPr lang="fr-F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Benefits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Type Safety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object oriented programming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any method you need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method will never be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Methods are </a:t>
            </a:r>
            <a:r>
              <a:rPr lang="en-US" sz="2000" b="1" i="1" dirty="0" smtClean="0">
                <a:solidFill>
                  <a:srgbClr val="4C4C4C"/>
                </a:solidFill>
              </a:rPr>
              <a:t>invoked </a:t>
            </a:r>
            <a:r>
              <a:rPr lang="en-US" sz="2000" b="1" i="1" dirty="0" smtClean="0">
                <a:solidFill>
                  <a:srgbClr val="4C4C4C"/>
                </a:solidFill>
              </a:rPr>
              <a:t>with an appropriate node </a:t>
            </a:r>
            <a:r>
              <a:rPr lang="en-US" sz="2000" b="1" i="1" dirty="0" smtClean="0">
                <a:solidFill>
                  <a:srgbClr val="4C4C4C"/>
                </a:solidFill>
              </a:rPr>
              <a:t>type, </a:t>
            </a:r>
            <a:r>
              <a:rPr lang="en-US" sz="2000" b="1" i="1" dirty="0" smtClean="0">
                <a:solidFill>
                  <a:srgbClr val="4C4C4C"/>
                </a:solidFill>
              </a:rPr>
              <a:t>enforced during the compilation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Productivity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C</a:t>
            </a:r>
            <a:r>
              <a:rPr lang="en-US" sz="2000" b="1" i="1" dirty="0" smtClean="0">
                <a:solidFill>
                  <a:srgbClr val="4C4C4C"/>
                </a:solidFill>
              </a:rPr>
              <a:t>ode completion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Refactoring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Less errors due to typos etc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Example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org.chromattic.docs.reference.gettingstarted.Page</a:t>
            </a: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r>
              <a:rPr lang="en-US" sz="2000" b="1" i="1" dirty="0" smtClean="0">
                <a:solidFill>
                  <a:srgbClr val="4C4C4C"/>
                </a:solidFill>
              </a:rPr>
              <a:t>class </a:t>
            </a:r>
            <a:r>
              <a:rPr lang="en-US" sz="2000" b="1" i="1" dirty="0" smtClean="0">
                <a:solidFill>
                  <a:srgbClr val="4C4C4C"/>
                </a:solidFill>
              </a:rPr>
              <a:t>- an </a:t>
            </a:r>
            <a:r>
              <a:rPr lang="en-US" sz="2000" b="1" i="1" dirty="0" smtClean="0">
                <a:solidFill>
                  <a:srgbClr val="4C4C4C"/>
                </a:solidFill>
              </a:rPr>
              <a:t>object representation of a web </a:t>
            </a:r>
            <a:r>
              <a:rPr lang="en-US" sz="2000" b="1" i="1" dirty="0" smtClean="0">
                <a:solidFill>
                  <a:srgbClr val="4C4C4C"/>
                </a:solidFill>
              </a:rPr>
              <a:t>page.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</a:t>
            </a:r>
            <a:r>
              <a:rPr lang="en-US" sz="2000" b="1" i="1" dirty="0" smtClean="0">
                <a:solidFill>
                  <a:srgbClr val="4C4C4C"/>
                </a:solidFill>
              </a:rPr>
              <a:t>property </a:t>
            </a:r>
            <a:r>
              <a:rPr lang="en-US" sz="2000" dirty="0" smtClean="0">
                <a:solidFill>
                  <a:srgbClr val="4C4C4C"/>
                </a:solidFill>
              </a:rPr>
              <a:t>name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web page name and is mapped to the JCR node name.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</a:t>
            </a:r>
            <a:r>
              <a:rPr lang="en-US" sz="2000" b="1" i="1" dirty="0" smtClean="0">
                <a:solidFill>
                  <a:srgbClr val="4C4C4C"/>
                </a:solidFill>
              </a:rPr>
              <a:t>property </a:t>
            </a:r>
            <a:r>
              <a:rPr lang="en-US" sz="2000" dirty="0" smtClean="0">
                <a:solidFill>
                  <a:srgbClr val="4C4C4C"/>
                </a:solidFill>
              </a:rPr>
              <a:t>title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title and is mapped to the JCR title node property of type STRING.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</a:t>
            </a:r>
            <a:r>
              <a:rPr lang="en-US" sz="2000" b="1" i="1" dirty="0" smtClean="0">
                <a:solidFill>
                  <a:srgbClr val="4C4C4C"/>
                </a:solidFill>
              </a:rPr>
              <a:t>property </a:t>
            </a:r>
            <a:r>
              <a:rPr lang="en-US" sz="2000" dirty="0" smtClean="0">
                <a:solidFill>
                  <a:srgbClr val="4C4C4C"/>
                </a:solidFill>
              </a:rPr>
              <a:t>content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content and is mapped to the JCR content node property of type STRING.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Hint: Create an abstract bean class,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will implement this </a:t>
            </a:r>
            <a:r>
              <a:rPr lang="en-US" sz="2000" b="1" i="1" dirty="0" smtClean="0">
                <a:solidFill>
                  <a:srgbClr val="4C4C4C"/>
                </a:solidFill>
              </a:rPr>
              <a:t>class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 annotations for the mapping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PrimaryType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gs:page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 </a:t>
            </a:r>
            <a:endParaRPr lang="fr-FR" sz="18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class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Page {</a:t>
            </a:r>
          </a:p>
          <a:p>
            <a:pPr>
              <a:lnSpc>
                <a:spcPct val="100000"/>
              </a:lnSpc>
            </a:pPr>
            <a:endParaRPr lang="fr-FR" sz="18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FF0000"/>
                </a:solidFill>
                <a:latin typeface="Courier"/>
              </a:rPr>
              <a:t>@</a:t>
            </a:r>
            <a:r>
              <a:rPr lang="fr-FR" sz="1800" dirty="0" smtClean="0">
                <a:solidFill>
                  <a:srgbClr val="FF0000"/>
                </a:solidFill>
                <a:latin typeface="Courier"/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getName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title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getTitle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void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setTitle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(String title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"content"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getContent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en-US" sz="18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setContent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(String content);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Example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184</TotalTime>
  <Words>611</Words>
  <Application>Microsoft Macintosh PowerPoint</Application>
  <PresentationFormat>Custom</PresentationFormat>
  <Paragraphs>161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eXo-powerpoint-template</vt:lpstr>
      <vt:lpstr>1_Office Theme</vt:lpstr>
      <vt:lpstr>2_Office Theme</vt:lpstr>
      <vt:lpstr>3_Office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11</cp:revision>
  <dcterms:created xsi:type="dcterms:W3CDTF">2010-07-08T16:24:23Z</dcterms:created>
  <dcterms:modified xsi:type="dcterms:W3CDTF">2010-07-08T20:32:51Z</dcterms:modified>
</cp:coreProperties>
</file>