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268" r:id="rId4"/>
    <p:sldId id="288" r:id="rId5"/>
    <p:sldId id="293" r:id="rId6"/>
    <p:sldId id="289" r:id="rId7"/>
    <p:sldId id="290" r:id="rId8"/>
    <p:sldId id="292" r:id="rId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2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paillereasoren.schmidt@exoplatfor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3914" y="5851539"/>
            <a:ext cx="5578475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dirty="0" err="1" smtClean="0"/>
              <a:t>Sören</a:t>
            </a:r>
            <a:r>
              <a:rPr lang="en-US" dirty="0" smtClean="0"/>
              <a:t> Schmidt</a:t>
            </a:r>
          </a:p>
          <a:p>
            <a:pPr marL="0" indent="0" eaLnBrk="1" hangingPunct="1">
              <a:buFontTx/>
              <a:buNone/>
            </a:pPr>
            <a:r>
              <a:rPr lang="en-US" u="sng" dirty="0" smtClean="0">
                <a:hlinkClick r:id="rId3"/>
              </a:rPr>
              <a:t>soren.schmidt@exoplatform.com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Enterprise Portals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Welcome to eXo Webinar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98" y="877287"/>
            <a:ext cx="11160125" cy="5910918"/>
          </a:xfrm>
        </p:spPr>
      </p:pic>
      <p:sp>
        <p:nvSpPr>
          <p:cNvPr id="9220" name="AutoShape 4"/>
          <p:cNvSpPr>
            <a:spLocks/>
          </p:cNvSpPr>
          <p:nvPr/>
        </p:nvSpPr>
        <p:spPr bwMode="auto">
          <a:xfrm>
            <a:off x="6074586" y="1658600"/>
            <a:ext cx="2965770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names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6135889" y="4171110"/>
            <a:ext cx="2965771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chat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-5400000">
            <a:off x="-176567" y="2032029"/>
            <a:ext cx="2678616" cy="927739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Audio</a:t>
            </a:r>
            <a:endParaRPr lang="en-US" sz="2500" dirty="0">
              <a:solidFill>
                <a:srgbClr val="FF3300"/>
              </a:solidFill>
            </a:endParaRPr>
          </a:p>
        </p:txBody>
      </p:sp>
      <p:sp>
        <p:nvSpPr>
          <p:cNvPr id="9223" name="Text Box 7"/>
          <p:cNvSpPr txBox="1">
            <a:spLocks/>
          </p:cNvSpPr>
          <p:nvPr/>
        </p:nvSpPr>
        <p:spPr bwMode="auto">
          <a:xfrm>
            <a:off x="9059428" y="2105242"/>
            <a:ext cx="2100697" cy="4242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75209" tIns="37605" rIns="75209" bIns="3760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</a:rPr>
              <a:t>Here you can mute your microphone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Program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435" y="1801329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Program:</a:t>
            </a:r>
          </a:p>
          <a:p>
            <a:pPr marL="584962" lvl="1" indent="-219361"/>
            <a:r>
              <a:rPr lang="en-US" dirty="0" smtClean="0"/>
              <a:t>Portal: </a:t>
            </a:r>
            <a:r>
              <a:rPr lang="en-US" dirty="0" smtClean="0"/>
              <a:t>about </a:t>
            </a:r>
            <a:r>
              <a:rPr lang="en-US" dirty="0" smtClean="0"/>
              <a:t>100 </a:t>
            </a:r>
            <a:r>
              <a:rPr lang="en-US" dirty="0" smtClean="0"/>
              <a:t>minutes</a:t>
            </a:r>
          </a:p>
          <a:p>
            <a:pPr marL="584962" lvl="1" indent="-219361"/>
            <a:r>
              <a:rPr lang="en-US" dirty="0" err="1" smtClean="0"/>
              <a:t>eXo</a:t>
            </a:r>
            <a:r>
              <a:rPr lang="en-US" dirty="0"/>
              <a:t> Social: about </a:t>
            </a:r>
            <a:r>
              <a:rPr lang="en-US" dirty="0" smtClean="0"/>
              <a:t>40 minutes</a:t>
            </a:r>
            <a:endParaRPr lang="en-US" dirty="0" smtClean="0"/>
          </a:p>
          <a:p>
            <a:pPr marL="584962" lvl="1" indent="-219361"/>
            <a:r>
              <a:rPr lang="en-US" dirty="0" smtClean="0"/>
              <a:t>Questions about </a:t>
            </a:r>
            <a:r>
              <a:rPr lang="en-US" dirty="0" err="1" smtClean="0"/>
              <a:t>eXo</a:t>
            </a:r>
            <a:r>
              <a:rPr lang="en-US" dirty="0" smtClean="0"/>
              <a:t> Social</a:t>
            </a:r>
          </a:p>
          <a:p>
            <a:pPr marL="584962" lvl="1" indent="-219361"/>
            <a:r>
              <a:rPr lang="en-US" dirty="0" smtClean="0"/>
              <a:t>Questions </a:t>
            </a:r>
            <a:r>
              <a:rPr lang="en-US" dirty="0" smtClean="0"/>
              <a:t>about </a:t>
            </a:r>
            <a:r>
              <a:rPr lang="en-US" dirty="0" smtClean="0"/>
              <a:t>Portal with </a:t>
            </a:r>
            <a:r>
              <a:rPr lang="en-US" dirty="0" err="1" smtClean="0"/>
              <a:t>Julien</a:t>
            </a:r>
            <a:r>
              <a:rPr lang="en-US" dirty="0" smtClean="0"/>
              <a:t> Viet (Product Manager)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Objectives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435" y="1801329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At the end of the </a:t>
            </a:r>
            <a:r>
              <a:rPr lang="en-US" dirty="0" err="1" smtClean="0"/>
              <a:t>eXo</a:t>
            </a:r>
            <a:r>
              <a:rPr lang="en-US" dirty="0" smtClean="0"/>
              <a:t> Fundamentals Training you should know :</a:t>
            </a:r>
          </a:p>
          <a:p>
            <a:pPr marL="584962" lvl="1" indent="-219361"/>
            <a:r>
              <a:rPr lang="en-US" dirty="0" smtClean="0"/>
              <a:t>What’s GateIn, </a:t>
            </a:r>
            <a:r>
              <a:rPr lang="en-US" dirty="0" err="1" smtClean="0"/>
              <a:t>eXo</a:t>
            </a:r>
            <a:r>
              <a:rPr lang="en-US" dirty="0" smtClean="0"/>
              <a:t> WCM, </a:t>
            </a:r>
            <a:r>
              <a:rPr lang="en-US" dirty="0" err="1" smtClean="0"/>
              <a:t>eXo</a:t>
            </a:r>
            <a:r>
              <a:rPr lang="en-US" dirty="0" smtClean="0"/>
              <a:t> DMS, </a:t>
            </a:r>
            <a:r>
              <a:rPr lang="en-US" dirty="0" err="1" smtClean="0"/>
              <a:t>eXo</a:t>
            </a:r>
            <a:r>
              <a:rPr lang="en-US" dirty="0" smtClean="0"/>
              <a:t> KS, </a:t>
            </a:r>
            <a:r>
              <a:rPr lang="en-US" dirty="0" err="1" smtClean="0"/>
              <a:t>eXo</a:t>
            </a:r>
            <a:r>
              <a:rPr lang="en-US" dirty="0" smtClean="0"/>
              <a:t> CS?</a:t>
            </a:r>
          </a:p>
          <a:p>
            <a:pPr marL="584962" lvl="1" indent="-219361"/>
            <a:r>
              <a:rPr lang="en-US" dirty="0" smtClean="0"/>
              <a:t>All functional knowledge about these tools</a:t>
            </a:r>
          </a:p>
          <a:p>
            <a:pPr marL="584962" lvl="1" indent="-219361"/>
            <a:r>
              <a:rPr lang="en-US" dirty="0" smtClean="0"/>
              <a:t>Use, administrate and configure these tools</a:t>
            </a:r>
          </a:p>
          <a:p>
            <a:pPr marL="584962" lvl="1" indent="-219361"/>
            <a:r>
              <a:rPr lang="en-US" dirty="0" smtClean="0"/>
              <a:t>No programming!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Agenda</a:t>
            </a:r>
          </a:p>
        </p:txBody>
      </p:sp>
      <p:graphicFrame>
        <p:nvGraphicFramePr>
          <p:cNvPr id="10302" name="Group 62"/>
          <p:cNvGraphicFramePr>
            <a:graphicFrameLocks noGrp="1"/>
          </p:cNvGraphicFramePr>
          <p:nvPr/>
        </p:nvGraphicFramePr>
        <p:xfrm>
          <a:off x="532668" y="2169223"/>
          <a:ext cx="10094791" cy="2015951"/>
        </p:xfrm>
        <a:graphic>
          <a:graphicData uri="http://schemas.openxmlformats.org/drawingml/2006/table">
            <a:tbl>
              <a:tblPr/>
              <a:tblGrid>
                <a:gridCol w="2099335"/>
                <a:gridCol w="7995456"/>
              </a:tblGrid>
              <a:tr h="1184349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1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Introduction,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Portal/GateIn presentation, GateIn Front Office and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Backoffice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, WCM Front Office and Back Office, JCR concepts, 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49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2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DMS,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Workflow,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Collaboration,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Knowledge,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Social, WCM and DMS Customization, Getting all work together, Q &amp; A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180872"/>
            <a:ext cx="10179255" cy="45402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Training Toolkit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lvl="1"/>
            <a:r>
              <a:rPr lang="en-US" b="0" dirty="0" smtClean="0"/>
              <a:t>WCM 2.0.0</a:t>
            </a:r>
          </a:p>
          <a:p>
            <a:pPr lvl="2"/>
            <a:r>
              <a:rPr lang="en-US" b="0" dirty="0" smtClean="0"/>
              <a:t>http://intranet.exoplatform.org/rest/jcr/repository/collaboration/Groups/platform/users/Documents/Releases/ECM/WCM</a:t>
            </a:r>
          </a:p>
          <a:p>
            <a:pPr lvl="1"/>
            <a:r>
              <a:rPr lang="en-US" b="0" dirty="0" smtClean="0"/>
              <a:t>KS, CS, Social</a:t>
            </a:r>
          </a:p>
          <a:p>
            <a:pPr lvl="2"/>
            <a:r>
              <a:rPr lang="en-US" b="0" dirty="0" smtClean="0"/>
              <a:t>http://intranet.exoplatform.org/rest/jcr/repository/collaboration/Groups/platform/users/Documents/Releases</a:t>
            </a:r>
          </a:p>
          <a:p>
            <a:pPr lvl="1"/>
            <a:r>
              <a:rPr lang="en-US" dirty="0" smtClean="0"/>
              <a:t>Slides</a:t>
            </a:r>
          </a:p>
          <a:p>
            <a:pPr marL="219361" indent="-216749"/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Other </a:t>
            </a:r>
            <a:r>
              <a:rPr lang="en-US" dirty="0" err="1" smtClean="0"/>
              <a:t>Ressources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http://wiki.exoplatform.com/</a:t>
            </a:r>
          </a:p>
          <a:p>
            <a:pPr lvl="1"/>
            <a:r>
              <a:rPr lang="en-US" dirty="0" smtClean="0"/>
              <a:t>http://www.jboss.org/gatein/documentation.html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2489</TotalTime>
  <Words>180</Words>
  <Application>Microsoft Office PowerPoint</Application>
  <PresentationFormat>Personalizados</PresentationFormat>
  <Paragraphs>41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9" baseType="lpstr">
      <vt:lpstr>eXo-powerpoint-template</vt:lpstr>
      <vt:lpstr>1_Office Theme</vt:lpstr>
      <vt:lpstr>Apresentação do PowerPoint</vt:lpstr>
      <vt:lpstr>Apresentação do PowerPoint</vt:lpstr>
      <vt:lpstr>Welcome to eXo Webinar</vt:lpstr>
      <vt:lpstr>Program</vt:lpstr>
      <vt:lpstr>Objectives</vt:lpstr>
      <vt:lpstr>Agenda</vt:lpstr>
      <vt:lpstr>Training Toolkit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152</cp:revision>
  <dcterms:created xsi:type="dcterms:W3CDTF">2010-06-15T15:11:14Z</dcterms:created>
  <dcterms:modified xsi:type="dcterms:W3CDTF">2010-08-26T13:51:15Z</dcterms:modified>
</cp:coreProperties>
</file>