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405" r:id="rId5"/>
    <p:sldId id="287" r:id="rId6"/>
    <p:sldId id="404" r:id="rId7"/>
    <p:sldId id="406" r:id="rId8"/>
    <p:sldId id="407" r:id="rId9"/>
    <p:sldId id="414" r:id="rId10"/>
    <p:sldId id="408" r:id="rId11"/>
    <p:sldId id="409" r:id="rId12"/>
    <p:sldId id="415" r:id="rId13"/>
    <p:sldId id="410" r:id="rId14"/>
    <p:sldId id="411" r:id="rId15"/>
    <p:sldId id="412" r:id="rId16"/>
    <p:sldId id="413" r:id="rId17"/>
    <p:sldId id="416" r:id="rId18"/>
    <p:sldId id="394" r:id="rId1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133" d="100"/>
          <a:sy n="133" d="100"/>
        </p:scale>
        <p:origin x="-120" y="-34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8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11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localhost:9090/" TargetMode="External"/><Relationship Id="rId3" Type="http://schemas.openxmlformats.org/officeDocument/2006/relationships/hyperlink" Target="http://www.igniterealtime.org/community/docs/DOC-106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Chat server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>
                <a:solidFill>
                  <a:srgbClr val="FF9900"/>
                </a:solidFill>
              </a:rPr>
              <a:t>Ports </a:t>
            </a:r>
            <a:r>
              <a:rPr lang="fr-FR" dirty="0">
                <a:solidFill>
                  <a:srgbClr val="FF9900"/>
                </a:solidFill>
              </a:rPr>
              <a:t>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Openfire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makes</a:t>
            </a:r>
            <a:r>
              <a:rPr lang="fr-FR" i="0" dirty="0">
                <a:solidFill>
                  <a:srgbClr val="404040"/>
                </a:solidFill>
              </a:rPr>
              <a:t> use of </a:t>
            </a:r>
            <a:r>
              <a:rPr lang="fr-FR" i="0" dirty="0" err="1">
                <a:solidFill>
                  <a:srgbClr val="404040"/>
                </a:solidFill>
              </a:rPr>
              <a:t>several</a:t>
            </a:r>
            <a:r>
              <a:rPr lang="fr-FR" i="0" dirty="0">
                <a:solidFill>
                  <a:srgbClr val="404040"/>
                </a:solidFill>
              </a:rPr>
              <a:t> ports for </a:t>
            </a:r>
            <a:r>
              <a:rPr lang="fr-FR" i="0" dirty="0" smtClean="0">
                <a:solidFill>
                  <a:srgbClr val="404040"/>
                </a:solidFill>
              </a:rPr>
              <a:t>communication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: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You </a:t>
            </a:r>
            <a:r>
              <a:rPr lang="fr-FR" i="0" dirty="0" err="1">
                <a:solidFill>
                  <a:srgbClr val="404040"/>
                </a:solidFill>
              </a:rPr>
              <a:t>can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view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 &amp; change port via the </a:t>
            </a:r>
            <a:r>
              <a:rPr lang="fr-FR" i="0" dirty="0" err="1" smtClean="0">
                <a:solidFill>
                  <a:srgbClr val="404040"/>
                </a:solidFill>
              </a:rPr>
              <a:t>admin</a:t>
            </a:r>
            <a:r>
              <a:rPr lang="fr-FR" i="0" dirty="0" smtClean="0">
                <a:solidFill>
                  <a:srgbClr val="404040"/>
                </a:solidFill>
              </a:rPr>
              <a:t> console</a:t>
            </a: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22" y="1331565"/>
            <a:ext cx="6480720" cy="47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8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AS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256261247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AS 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To </a:t>
            </a:r>
            <a:r>
              <a:rPr lang="fr-FR" i="0" dirty="0" err="1"/>
              <a:t>enable</a:t>
            </a:r>
            <a:r>
              <a:rPr lang="fr-FR" i="0" dirty="0"/>
              <a:t> propagation of </a:t>
            </a:r>
            <a:r>
              <a:rPr lang="fr-FR" i="0" dirty="0" err="1"/>
              <a:t>identity</a:t>
            </a:r>
            <a:r>
              <a:rPr lang="fr-FR" i="0" dirty="0"/>
              <a:t> </a:t>
            </a:r>
            <a:r>
              <a:rPr lang="fr-FR" i="0" dirty="0" err="1"/>
              <a:t>across</a:t>
            </a:r>
            <a:r>
              <a:rPr lang="fr-FR" i="0" dirty="0"/>
              <a:t> the chat </a:t>
            </a:r>
            <a:r>
              <a:rPr lang="fr-FR" i="0" dirty="0" err="1"/>
              <a:t>webapp</a:t>
            </a:r>
            <a:r>
              <a:rPr lang="fr-FR" i="0" dirty="0"/>
              <a:t>, </a:t>
            </a:r>
            <a:r>
              <a:rPr lang="fr-FR" i="0" dirty="0" err="1"/>
              <a:t>it</a:t>
            </a:r>
            <a:r>
              <a:rPr lang="fr-FR" i="0" dirty="0"/>
              <a:t>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required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enable</a:t>
            </a:r>
            <a:r>
              <a:rPr lang="fr-FR" i="0" dirty="0"/>
              <a:t> the SSO valve on </a:t>
            </a:r>
            <a:r>
              <a:rPr lang="fr-FR" i="0" dirty="0" err="1"/>
              <a:t>Tomcat-based</a:t>
            </a:r>
            <a:r>
              <a:rPr lang="fr-FR" i="0" dirty="0"/>
              <a:t> Application </a:t>
            </a:r>
            <a:r>
              <a:rPr lang="fr-FR" i="0" dirty="0" smtClean="0"/>
              <a:t>server.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For </a:t>
            </a:r>
            <a:r>
              <a:rPr lang="fr-FR" i="0" dirty="0" err="1"/>
              <a:t>jboss</a:t>
            </a:r>
            <a:r>
              <a:rPr lang="fr-FR" i="0" dirty="0"/>
              <a:t> server, </a:t>
            </a:r>
            <a:r>
              <a:rPr lang="fr-FR" i="0" dirty="0" err="1"/>
              <a:t>edit</a:t>
            </a:r>
            <a:r>
              <a:rPr lang="fr-FR" i="0" dirty="0"/>
              <a:t> </a:t>
            </a:r>
            <a:r>
              <a:rPr lang="fr-FR" i="0" dirty="0" err="1"/>
              <a:t>jboss</a:t>
            </a:r>
            <a:r>
              <a:rPr lang="fr-FR" i="0" dirty="0"/>
              <a:t>/server/default/</a:t>
            </a:r>
            <a:r>
              <a:rPr lang="fr-FR" i="0" dirty="0" err="1"/>
              <a:t>deploy</a:t>
            </a:r>
            <a:r>
              <a:rPr lang="fr-FR" i="0" dirty="0"/>
              <a:t>/</a:t>
            </a:r>
            <a:r>
              <a:rPr lang="fr-FR" i="0" dirty="0" err="1"/>
              <a:t>jboss-web.deployer</a:t>
            </a:r>
            <a:r>
              <a:rPr lang="fr-FR" i="0" dirty="0"/>
              <a:t>/</a:t>
            </a:r>
            <a:r>
              <a:rPr lang="fr-FR" i="0" dirty="0" err="1"/>
              <a:t>server.xml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For </a:t>
            </a:r>
            <a:r>
              <a:rPr lang="fr-FR" i="0" dirty="0" err="1"/>
              <a:t>tomcat</a:t>
            </a:r>
            <a:r>
              <a:rPr lang="fr-FR" i="0" dirty="0"/>
              <a:t> server, </a:t>
            </a:r>
            <a:r>
              <a:rPr lang="fr-FR" i="0" dirty="0" err="1"/>
              <a:t>edit</a:t>
            </a:r>
            <a:r>
              <a:rPr lang="fr-FR" i="0" dirty="0"/>
              <a:t> </a:t>
            </a:r>
            <a:r>
              <a:rPr lang="fr-FR" i="0" dirty="0" err="1"/>
              <a:t>tomcat</a:t>
            </a:r>
            <a:r>
              <a:rPr lang="fr-FR" i="0" dirty="0"/>
              <a:t>/</a:t>
            </a:r>
            <a:r>
              <a:rPr lang="fr-FR" i="0" dirty="0" err="1"/>
              <a:t>conf</a:t>
            </a:r>
            <a:r>
              <a:rPr lang="fr-FR" i="0" dirty="0"/>
              <a:t>/</a:t>
            </a:r>
            <a:r>
              <a:rPr lang="fr-FR" i="0" dirty="0" err="1"/>
              <a:t>server.xml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/>
              <a:t>valve </a:t>
            </a:r>
            <a:r>
              <a:rPr lang="fr-FR" i="0" dirty="0" err="1"/>
              <a:t>should</a:t>
            </a:r>
            <a:r>
              <a:rPr lang="fr-FR" i="0" dirty="0"/>
              <a:t> </a:t>
            </a:r>
            <a:r>
              <a:rPr lang="fr-FR" i="0" dirty="0" err="1"/>
              <a:t>already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there</a:t>
            </a:r>
            <a:r>
              <a:rPr lang="fr-FR" i="0" dirty="0"/>
              <a:t>,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just</a:t>
            </a:r>
            <a:r>
              <a:rPr lang="fr-FR" i="0" dirty="0"/>
              <a:t> </a:t>
            </a:r>
            <a:r>
              <a:rPr lang="fr-FR" i="0" dirty="0" err="1"/>
              <a:t>need</a:t>
            </a:r>
            <a:r>
              <a:rPr lang="fr-FR" i="0" dirty="0"/>
              <a:t> to </a:t>
            </a:r>
            <a:r>
              <a:rPr lang="fr-FR" i="0" dirty="0" err="1"/>
              <a:t>uncomment</a:t>
            </a:r>
            <a:r>
              <a:rPr lang="fr-FR" i="0" dirty="0"/>
              <a:t> </a:t>
            </a:r>
            <a:r>
              <a:rPr lang="fr-FR" i="0" dirty="0" err="1"/>
              <a:t>it</a:t>
            </a:r>
            <a:r>
              <a:rPr lang="fr-FR" i="0" dirty="0"/>
              <a:t> if </a:t>
            </a:r>
            <a:r>
              <a:rPr lang="fr-FR" i="0" dirty="0" err="1"/>
              <a:t>it</a:t>
            </a:r>
            <a:r>
              <a:rPr lang="fr-FR" i="0" dirty="0"/>
              <a:t> </a:t>
            </a:r>
            <a:r>
              <a:rPr lang="fr-FR" i="0" dirty="0" err="1"/>
              <a:t>is</a:t>
            </a:r>
            <a:r>
              <a:rPr lang="fr-FR" i="0" dirty="0"/>
              <a:t> not </a:t>
            </a:r>
            <a:r>
              <a:rPr lang="fr-FR" i="0" dirty="0" err="1"/>
              <a:t>already</a:t>
            </a:r>
            <a:r>
              <a:rPr lang="fr-FR" i="0" dirty="0"/>
              <a:t> </a:t>
            </a:r>
            <a:r>
              <a:rPr lang="fr-FR" i="0" dirty="0" err="1" smtClean="0"/>
              <a:t>done</a:t>
            </a:r>
            <a:r>
              <a:rPr lang="fr-FR" i="0" dirty="0" smtClean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b="0" i="0" dirty="0" smtClean="0"/>
              <a:t>		&lt;Valve </a:t>
            </a:r>
            <a:r>
              <a:rPr lang="fr-FR" sz="1800" b="0" i="0" dirty="0" err="1"/>
              <a:t>className</a:t>
            </a:r>
            <a:r>
              <a:rPr lang="fr-FR" sz="1800" b="0" i="0" dirty="0"/>
              <a:t>="</a:t>
            </a:r>
            <a:r>
              <a:rPr lang="fr-FR" sz="1800" b="0" i="0" dirty="0" err="1"/>
              <a:t>org.apache.catalina.authenticator.SingleSignOn</a:t>
            </a:r>
            <a:r>
              <a:rPr lang="fr-FR" sz="1800" b="0" i="0" dirty="0"/>
              <a:t>"/&gt; </a:t>
            </a:r>
            <a:endParaRPr lang="fr-FR" sz="1800" b="0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In the case of cluster </a:t>
            </a:r>
            <a:r>
              <a:rPr lang="fr-FR" i="0" dirty="0" err="1" smtClean="0"/>
              <a:t>deployment</a:t>
            </a:r>
            <a:r>
              <a:rPr lang="fr-FR" i="0" dirty="0" smtClean="0"/>
              <a:t>, </a:t>
            </a:r>
            <a:r>
              <a:rPr lang="fr-FR" i="0" dirty="0" err="1" smtClean="0"/>
              <a:t>you</a:t>
            </a:r>
            <a:r>
              <a:rPr lang="fr-FR" i="0" dirty="0" smtClean="0"/>
              <a:t> </a:t>
            </a:r>
            <a:r>
              <a:rPr lang="fr-FR" i="0" dirty="0" err="1" smtClean="0"/>
              <a:t>may</a:t>
            </a:r>
            <a:r>
              <a:rPr lang="fr-FR" i="0" dirty="0" smtClean="0"/>
              <a:t> </a:t>
            </a:r>
            <a:r>
              <a:rPr lang="fr-FR" i="0" dirty="0" err="1" smtClean="0"/>
              <a:t>want</a:t>
            </a:r>
            <a:r>
              <a:rPr lang="fr-FR" i="0" dirty="0" smtClean="0"/>
              <a:t> to use </a:t>
            </a:r>
            <a:r>
              <a:rPr lang="fr-FR" i="0" dirty="0" err="1" smtClean="0"/>
              <a:t>ClusteredSingleSignOn</a:t>
            </a:r>
            <a:r>
              <a:rPr lang="fr-FR" i="0" dirty="0" smtClean="0"/>
              <a:t> </a:t>
            </a:r>
            <a:r>
              <a:rPr lang="fr-FR" i="0" dirty="0" err="1" smtClean="0"/>
              <a:t>instead</a:t>
            </a:r>
            <a:r>
              <a:rPr lang="fr-FR" i="0" dirty="0" smtClean="0"/>
              <a:t>.</a:t>
            </a:r>
          </a:p>
          <a:p>
            <a:pPr marL="3175" indent="0">
              <a:buNone/>
            </a:pPr>
            <a:r>
              <a:rPr lang="fr-FR" sz="1800" b="0" i="0" dirty="0" smtClean="0"/>
              <a:t>		&lt;</a:t>
            </a:r>
            <a:r>
              <a:rPr lang="fr-FR" sz="1800" b="0" i="0" dirty="0"/>
              <a:t>Valve </a:t>
            </a:r>
            <a:r>
              <a:rPr lang="fr-FR" sz="1800" b="0" i="0" dirty="0" err="1"/>
              <a:t>className</a:t>
            </a:r>
            <a:r>
              <a:rPr lang="fr-FR" sz="1800" b="0" i="0" dirty="0"/>
              <a:t>="</a:t>
            </a:r>
            <a:r>
              <a:rPr lang="fr-FR" sz="1800" b="0" i="0" dirty="0" err="1"/>
              <a:t>org.jboss.web.tomcat.service.sso.ClusteredSingleSignOn</a:t>
            </a:r>
            <a:r>
              <a:rPr lang="fr-FR" sz="1800" b="0" i="0" dirty="0"/>
              <a:t>"/&gt; </a:t>
            </a: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46161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Exercises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0727664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 file (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chat-server/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openfire.xml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jabber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9090 (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&lt;port&gt;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 exo server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localhost:8080 (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serverBaseURL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chat server configuration : (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configuration.properties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server host and port: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 or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 XMPP server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exo.chat.server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=127.0.0.1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port for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 server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XMPP calls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exo.chat.port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=5222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domain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This variable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value of 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portal.container.realm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exo.security.domain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gatein-domain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chat-server/bin/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run.sh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run.bat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8089376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chat-server/bin/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run.sh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run.bat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 to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console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gtn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jabber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(by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user/groups tab)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chat via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intranet site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 2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browsers 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firefox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 chrome)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chat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Or If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LAN,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colleagues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04349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configuration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Exercises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601" lvl="1" indent="0">
              <a:lnSpc>
                <a:spcPct val="100000"/>
              </a:lnSpc>
              <a:buNone/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/>
              <a:t>Openfire</a:t>
            </a:r>
            <a:r>
              <a:rPr lang="fr-FR" sz="4800" dirty="0"/>
              <a:t> Configuration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Openfire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eXo</a:t>
            </a:r>
            <a:r>
              <a:rPr lang="fr-FR" i="0" dirty="0"/>
              <a:t> Collaboration chat services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Jabber</a:t>
            </a:r>
            <a:r>
              <a:rPr lang="fr-FR" i="0" dirty="0"/>
              <a:t> </a:t>
            </a:r>
            <a:r>
              <a:rPr lang="fr-FR" i="0" dirty="0" err="1"/>
              <a:t>engine</a:t>
            </a:r>
            <a:r>
              <a:rPr lang="fr-FR" i="0" dirty="0"/>
              <a:t> </a:t>
            </a:r>
            <a:r>
              <a:rPr lang="fr-FR" i="0" dirty="0" err="1"/>
              <a:t>powered</a:t>
            </a:r>
            <a:r>
              <a:rPr lang="fr-FR" i="0" dirty="0"/>
              <a:t> by </a:t>
            </a:r>
            <a:r>
              <a:rPr lang="fr-FR" i="0" dirty="0" err="1" smtClean="0"/>
              <a:t>Openfire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</a:t>
            </a:r>
            <a:r>
              <a:rPr lang="fr-FR" i="0" dirty="0" err="1"/>
              <a:t>delegate</a:t>
            </a:r>
            <a:r>
              <a:rPr lang="fr-FR" i="0" dirty="0"/>
              <a:t> the </a:t>
            </a:r>
            <a:r>
              <a:rPr lang="fr-FR" i="0" dirty="0" err="1"/>
              <a:t>actual</a:t>
            </a:r>
            <a:r>
              <a:rPr lang="fr-FR" i="0" dirty="0"/>
              <a:t> </a:t>
            </a:r>
            <a:r>
              <a:rPr lang="fr-FR" i="0" dirty="0" err="1"/>
              <a:t>Jabber</a:t>
            </a:r>
            <a:r>
              <a:rPr lang="fr-FR" i="0" dirty="0"/>
              <a:t> </a:t>
            </a:r>
            <a:r>
              <a:rPr lang="fr-FR" i="0" dirty="0" err="1"/>
              <a:t>protocol</a:t>
            </a:r>
            <a:r>
              <a:rPr lang="fr-FR" i="0" dirty="0"/>
              <a:t> communication to </a:t>
            </a:r>
            <a:r>
              <a:rPr lang="fr-FR" i="0" dirty="0" err="1" smtClean="0"/>
              <a:t>Openfire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2 </a:t>
            </a:r>
            <a:r>
              <a:rPr lang="fr-FR" i="0" dirty="0"/>
              <a:t>possible </a:t>
            </a:r>
            <a:r>
              <a:rPr lang="fr-FR" i="0" dirty="0" err="1"/>
              <a:t>ways</a:t>
            </a:r>
            <a:r>
              <a:rPr lang="fr-FR" i="0" dirty="0"/>
              <a:t> </a:t>
            </a:r>
            <a:r>
              <a:rPr lang="fr-FR" i="0" dirty="0" smtClean="0"/>
              <a:t>to configure </a:t>
            </a:r>
            <a:r>
              <a:rPr lang="fr-FR" i="0" dirty="0" err="1" smtClean="0"/>
              <a:t>openfire</a:t>
            </a:r>
            <a:r>
              <a:rPr lang="fr-FR" i="0" dirty="0" smtClean="0"/>
              <a:t>:</a:t>
            </a:r>
          </a:p>
          <a:p>
            <a:pPr marL="3175" indent="0">
              <a:buNone/>
            </a:pPr>
            <a:r>
              <a:rPr lang="fr-FR" sz="2200" i="0" dirty="0" smtClean="0"/>
              <a:t>	-The </a:t>
            </a:r>
            <a:r>
              <a:rPr lang="fr-FR" sz="2200" i="0" dirty="0" err="1"/>
              <a:t>admin</a:t>
            </a:r>
            <a:r>
              <a:rPr lang="fr-FR" sz="2200" i="0" dirty="0"/>
              <a:t> console: </a:t>
            </a:r>
            <a:r>
              <a:rPr lang="fr-FR" sz="2200" i="0" dirty="0">
                <a:hlinkClick r:id="rId2"/>
              </a:rPr>
              <a:t>http://localhost:9090/.</a:t>
            </a:r>
            <a:r>
              <a:rPr lang="fr-FR" sz="2200" i="0" dirty="0"/>
              <a:t> </a:t>
            </a:r>
          </a:p>
          <a:p>
            <a:pPr marL="3175" indent="0">
              <a:buNone/>
            </a:pPr>
            <a:r>
              <a:rPr lang="fr-FR" sz="2200" i="0" dirty="0" smtClean="0"/>
              <a:t>	-The </a:t>
            </a:r>
            <a:r>
              <a:rPr lang="fr-FR" sz="2200" i="0" dirty="0" err="1"/>
              <a:t>openfire.xml</a:t>
            </a:r>
            <a:r>
              <a:rPr lang="fr-FR" sz="2200" i="0" dirty="0"/>
              <a:t> file in $</a:t>
            </a:r>
            <a:r>
              <a:rPr lang="fr-FR" sz="2200" i="0" dirty="0" err="1"/>
              <a:t>openfirehome</a:t>
            </a:r>
            <a:r>
              <a:rPr lang="fr-FR" sz="2200" i="0" dirty="0"/>
              <a:t>/</a:t>
            </a:r>
            <a:r>
              <a:rPr lang="fr-FR" sz="2200" i="0" dirty="0" err="1"/>
              <a:t>conf</a:t>
            </a:r>
            <a:r>
              <a:rPr lang="fr-FR" sz="2200" i="0" dirty="0"/>
              <a:t>/.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 err="1"/>
              <a:t>Openfire</a:t>
            </a:r>
            <a:r>
              <a:rPr lang="fr-FR" i="0" dirty="0"/>
              <a:t> server has a single configuration file </a:t>
            </a:r>
            <a:r>
              <a:rPr lang="fr-FR" i="0" dirty="0" err="1"/>
              <a:t>called</a:t>
            </a:r>
            <a:r>
              <a:rPr lang="fr-FR" i="0" dirty="0"/>
              <a:t> </a:t>
            </a:r>
            <a:r>
              <a:rPr lang="fr-FR" i="0" dirty="0" err="1"/>
              <a:t>openfire.xml</a:t>
            </a:r>
            <a:r>
              <a:rPr lang="fr-FR" i="0" dirty="0"/>
              <a:t> and </a:t>
            </a:r>
            <a:r>
              <a:rPr lang="fr-FR" i="0" dirty="0" err="1"/>
              <a:t>located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exo-</a:t>
            </a:r>
            <a:r>
              <a:rPr lang="fr-FR" i="0" dirty="0" err="1"/>
              <a:t>openfire</a:t>
            </a:r>
            <a:r>
              <a:rPr lang="fr-FR" i="0" dirty="0"/>
              <a:t>/</a:t>
            </a:r>
            <a:r>
              <a:rPr lang="fr-FR" i="0" dirty="0" err="1"/>
              <a:t>conf</a:t>
            </a:r>
            <a:r>
              <a:rPr lang="fr-FR" i="0" dirty="0"/>
              <a:t> directory.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Configuration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based</a:t>
            </a:r>
            <a:r>
              <a:rPr lang="fr-FR" i="0" dirty="0"/>
              <a:t> on </a:t>
            </a:r>
            <a:r>
              <a:rPr lang="fr-FR" i="0" dirty="0" err="1"/>
              <a:t>properties</a:t>
            </a:r>
            <a:r>
              <a:rPr lang="fr-FR" i="0" dirty="0"/>
              <a:t> </a:t>
            </a:r>
            <a:r>
              <a:rPr lang="fr-FR" i="0" dirty="0" err="1"/>
              <a:t>expressed</a:t>
            </a:r>
            <a:r>
              <a:rPr lang="fr-FR" i="0" dirty="0"/>
              <a:t> in an XML </a:t>
            </a:r>
            <a:r>
              <a:rPr lang="fr-FR" i="0" dirty="0" err="1" smtClean="0"/>
              <a:t>syntax</a:t>
            </a:r>
            <a:r>
              <a:rPr lang="fr-FR" i="0" dirty="0" smtClean="0"/>
              <a:t>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Openfire</a:t>
            </a:r>
            <a:r>
              <a:rPr lang="fr-FR" i="0" dirty="0" smtClean="0"/>
              <a:t> </a:t>
            </a:r>
            <a:r>
              <a:rPr lang="fr-FR" i="0" dirty="0"/>
              <a:t>has an extensive </a:t>
            </a:r>
            <a:r>
              <a:rPr lang="fr-FR" i="0" dirty="0" err="1"/>
              <a:t>list</a:t>
            </a:r>
            <a:r>
              <a:rPr lang="fr-FR" i="0" dirty="0"/>
              <a:t> of configuration </a:t>
            </a:r>
            <a:r>
              <a:rPr lang="fr-FR" i="0" dirty="0" err="1" smtClean="0"/>
              <a:t>properties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Openfire</a:t>
            </a:r>
            <a:r>
              <a:rPr lang="fr-FR" i="0" dirty="0"/>
              <a:t> has an extensive </a:t>
            </a:r>
            <a:r>
              <a:rPr lang="fr-FR" i="0" dirty="0" err="1"/>
              <a:t>list</a:t>
            </a:r>
            <a:r>
              <a:rPr lang="fr-FR" i="0" dirty="0"/>
              <a:t> of configuration </a:t>
            </a:r>
            <a:r>
              <a:rPr lang="fr-FR" i="0" dirty="0" err="1"/>
              <a:t>properties</a:t>
            </a:r>
            <a:r>
              <a:rPr lang="fr-FR" i="0" dirty="0"/>
              <a:t>. You </a:t>
            </a:r>
            <a:r>
              <a:rPr lang="fr-FR" i="0" dirty="0" err="1"/>
              <a:t>can</a:t>
            </a:r>
            <a:r>
              <a:rPr lang="fr-FR" i="0" dirty="0"/>
              <a:t> </a:t>
            </a:r>
            <a:r>
              <a:rPr lang="fr-FR" i="0" dirty="0" err="1"/>
              <a:t>read</a:t>
            </a:r>
            <a:r>
              <a:rPr lang="fr-FR" i="0" dirty="0"/>
              <a:t> a </a:t>
            </a:r>
            <a:r>
              <a:rPr lang="fr-FR" i="0" dirty="0" err="1"/>
              <a:t>list</a:t>
            </a:r>
            <a:r>
              <a:rPr lang="fr-FR" i="0" dirty="0"/>
              <a:t> of all </a:t>
            </a:r>
            <a:r>
              <a:rPr lang="fr-FR" i="0" dirty="0" err="1"/>
              <a:t>properties</a:t>
            </a:r>
            <a:r>
              <a:rPr lang="fr-FR" i="0" dirty="0"/>
              <a:t> on </a:t>
            </a:r>
            <a:r>
              <a:rPr lang="fr-FR" i="0" dirty="0" err="1"/>
              <a:t>this</a:t>
            </a:r>
            <a:r>
              <a:rPr lang="fr-FR" i="0" dirty="0"/>
              <a:t> page : </a:t>
            </a:r>
            <a:r>
              <a:rPr lang="fr-FR" i="0" dirty="0">
                <a:hlinkClick r:id="rId3"/>
              </a:rPr>
              <a:t>http://www.igniterealtime.org/community/docs/DOC-1061</a:t>
            </a:r>
            <a:r>
              <a:rPr lang="fr-FR" i="0" dirty="0"/>
              <a:t> </a:t>
            </a:r>
          </a:p>
          <a:p>
            <a:pPr marL="265113" lvl="1" indent="-265113">
              <a:lnSpc>
                <a:spcPct val="100000"/>
              </a:lnSpc>
            </a:pPr>
            <a:endParaRPr lang="fr-FR" dirty="0"/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/>
              <a:t>eXo</a:t>
            </a:r>
            <a:r>
              <a:rPr lang="fr-FR" sz="4800" dirty="0"/>
              <a:t> </a:t>
            </a:r>
            <a:r>
              <a:rPr lang="fr-FR" sz="4800" dirty="0" err="1"/>
              <a:t>specific</a:t>
            </a:r>
            <a:r>
              <a:rPr lang="fr-FR" sz="4800" dirty="0"/>
              <a:t> configuration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8476456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eXo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>
                <a:solidFill>
                  <a:srgbClr val="FF9900"/>
                </a:solidFill>
              </a:rPr>
              <a:t>specific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 bundle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pre-configured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bundled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plugins and configurations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connectivity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are: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provider.auth.className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chat server.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provider.users.className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delegate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management.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provider.groups.className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delegate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management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provides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implementations</a:t>
            </a:r>
            <a:r>
              <a:rPr lang="fr-FR" i="0" dirty="0">
                <a:solidFill>
                  <a:srgbClr val="404040"/>
                </a:solidFill>
              </a:rPr>
              <a:t> for </a:t>
            </a:r>
            <a:r>
              <a:rPr lang="fr-FR" i="0" dirty="0" err="1">
                <a:solidFill>
                  <a:srgbClr val="404040"/>
                </a:solidFill>
              </a:rPr>
              <a:t>these</a:t>
            </a:r>
            <a:r>
              <a:rPr lang="fr-FR" i="0" dirty="0">
                <a:solidFill>
                  <a:srgbClr val="404040"/>
                </a:solidFill>
              </a:rPr>
              <a:t> 3 interfaces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ExoAuthProvider</a:t>
            </a:r>
            <a:r>
              <a:rPr lang="fr-FR" i="0" dirty="0">
                <a:solidFill>
                  <a:srgbClr val="404040"/>
                </a:solidFill>
              </a:rPr>
              <a:t>, </a:t>
            </a:r>
            <a:r>
              <a:rPr lang="fr-FR" i="0" dirty="0" err="1">
                <a:solidFill>
                  <a:srgbClr val="404040"/>
                </a:solidFill>
              </a:rPr>
              <a:t>ExoUserProvider</a:t>
            </a:r>
            <a:r>
              <a:rPr lang="fr-FR" i="0" dirty="0">
                <a:solidFill>
                  <a:srgbClr val="404040"/>
                </a:solidFill>
              </a:rPr>
              <a:t>, </a:t>
            </a:r>
            <a:r>
              <a:rPr lang="fr-FR" i="0" dirty="0" err="1">
                <a:solidFill>
                  <a:srgbClr val="404040"/>
                </a:solidFill>
              </a:rPr>
              <a:t>ExoGroupProvider</a:t>
            </a:r>
            <a:endParaRPr lang="fr-FR" i="0" dirty="0">
              <a:solidFill>
                <a:srgbClr val="404040"/>
              </a:solidFill>
            </a:endParaRPr>
          </a:p>
          <a:p>
            <a:pPr>
              <a:buFontTx/>
              <a:buChar char="-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74981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eXo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>
                <a:solidFill>
                  <a:srgbClr val="FF9900"/>
                </a:solidFill>
              </a:rPr>
              <a:t>specific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These</a:t>
            </a:r>
            <a:r>
              <a:rPr lang="fr-FR" i="0" dirty="0" smtClean="0"/>
              <a:t> </a:t>
            </a:r>
            <a:r>
              <a:rPr lang="fr-FR" i="0" dirty="0" err="1"/>
              <a:t>implementations</a:t>
            </a:r>
            <a:r>
              <a:rPr lang="fr-FR" i="0" dirty="0"/>
              <a:t> are </a:t>
            </a:r>
            <a:r>
              <a:rPr lang="fr-FR" i="0" dirty="0" err="1"/>
              <a:t>based</a:t>
            </a:r>
            <a:r>
              <a:rPr lang="fr-FR" i="0" dirty="0"/>
              <a:t> on </a:t>
            </a:r>
            <a:r>
              <a:rPr lang="fr-FR" i="0" dirty="0" err="1"/>
              <a:t>eXo</a:t>
            </a:r>
            <a:r>
              <a:rPr lang="fr-FR" i="0" dirty="0"/>
              <a:t> REST </a:t>
            </a:r>
            <a:r>
              <a:rPr lang="fr-FR" i="0" dirty="0" err="1"/>
              <a:t>framework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 err="1" smtClean="0"/>
              <a:t>endpoints</a:t>
            </a:r>
            <a:r>
              <a:rPr lang="fr-FR" i="0" dirty="0" smtClean="0"/>
              <a:t> </a:t>
            </a:r>
            <a:r>
              <a:rPr lang="fr-FR" i="0" dirty="0" err="1" smtClean="0"/>
              <a:t>can</a:t>
            </a:r>
            <a:r>
              <a:rPr lang="fr-FR" i="0" dirty="0" smtClean="0"/>
              <a:t> </a:t>
            </a:r>
            <a:r>
              <a:rPr lang="fr-FR" i="0" dirty="0" err="1" smtClean="0"/>
              <a:t>be</a:t>
            </a:r>
            <a:r>
              <a:rPr lang="fr-FR" i="0" dirty="0" smtClean="0"/>
              <a:t> </a:t>
            </a:r>
            <a:r>
              <a:rPr lang="fr-FR" i="0" dirty="0" err="1" smtClean="0"/>
              <a:t>configured</a:t>
            </a:r>
            <a:r>
              <a:rPr lang="fr-FR" i="0" dirty="0" smtClean="0"/>
              <a:t> </a:t>
            </a:r>
            <a:r>
              <a:rPr lang="fr-FR" i="0" dirty="0" err="1" smtClean="0"/>
              <a:t>within</a:t>
            </a:r>
            <a:r>
              <a:rPr lang="fr-FR" i="0" dirty="0" smtClean="0"/>
              <a:t> </a:t>
            </a:r>
            <a:r>
              <a:rPr lang="fr-FR" i="0" dirty="0"/>
              <a:t>the </a:t>
            </a:r>
            <a:r>
              <a:rPr lang="fr-FR" i="0" dirty="0" err="1" smtClean="0"/>
              <a:t>openfire.xml</a:t>
            </a:r>
            <a:r>
              <a:rPr lang="fr-FR" i="0" dirty="0" smtClean="0"/>
              <a:t>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1972796"/>
            <a:ext cx="6624736" cy="47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4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smtClean="0"/>
              <a:t>Ports </a:t>
            </a:r>
            <a:r>
              <a:rPr lang="fr-FR" sz="4800" dirty="0"/>
              <a:t>Configuration </a:t>
            </a:r>
          </a:p>
        </p:txBody>
      </p:sp>
    </p:spTree>
    <p:extLst>
      <p:ext uri="{BB962C8B-B14F-4D97-AF65-F5344CB8AC3E}">
        <p14:creationId xmlns:p14="http://schemas.microsoft.com/office/powerpoint/2010/main" val="8435566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>
                <a:solidFill>
                  <a:srgbClr val="FF9900"/>
                </a:solidFill>
              </a:rPr>
              <a:t>Ports </a:t>
            </a:r>
            <a:r>
              <a:rPr lang="fr-FR" dirty="0">
                <a:solidFill>
                  <a:srgbClr val="FF9900"/>
                </a:solidFill>
              </a:rPr>
              <a:t>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Openfire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makes</a:t>
            </a:r>
            <a:r>
              <a:rPr lang="fr-FR" i="0" dirty="0">
                <a:solidFill>
                  <a:srgbClr val="404040"/>
                </a:solidFill>
              </a:rPr>
              <a:t> use of </a:t>
            </a:r>
            <a:r>
              <a:rPr lang="fr-FR" i="0" dirty="0" err="1">
                <a:solidFill>
                  <a:srgbClr val="404040"/>
                </a:solidFill>
              </a:rPr>
              <a:t>several</a:t>
            </a:r>
            <a:r>
              <a:rPr lang="fr-FR" i="0" dirty="0">
                <a:solidFill>
                  <a:srgbClr val="404040"/>
                </a:solidFill>
              </a:rPr>
              <a:t> ports for </a:t>
            </a:r>
            <a:r>
              <a:rPr lang="fr-FR" i="0" dirty="0" smtClean="0">
                <a:solidFill>
                  <a:srgbClr val="404040"/>
                </a:solidFill>
              </a:rPr>
              <a:t>communication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:</a:t>
            </a: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22" y="1763613"/>
            <a:ext cx="6768752" cy="49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4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16629</TotalTime>
  <Words>533</Words>
  <Application>Microsoft Macintosh PowerPoint</Application>
  <PresentationFormat>Personnalisé</PresentationFormat>
  <Paragraphs>103</Paragraphs>
  <Slides>16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Openfire Configuration</vt:lpstr>
      <vt:lpstr>Présentation PowerPoint</vt:lpstr>
      <vt:lpstr>eXo specific configuration</vt:lpstr>
      <vt:lpstr>eXo specific configuration</vt:lpstr>
      <vt:lpstr>Présentation PowerPoint</vt:lpstr>
      <vt:lpstr>Ports Configuration </vt:lpstr>
      <vt:lpstr>Ports Configuration </vt:lpstr>
      <vt:lpstr>Présentation PowerPoint</vt:lpstr>
      <vt:lpstr>AS configuration </vt:lpstr>
      <vt:lpstr>Présentation PowerPoint</vt:lpstr>
      <vt:lpstr>Exercises</vt:lpstr>
      <vt:lpstr>Exercises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Gregory Sebert</cp:lastModifiedBy>
  <cp:revision>756</cp:revision>
  <dcterms:created xsi:type="dcterms:W3CDTF">2010-06-15T15:11:14Z</dcterms:created>
  <dcterms:modified xsi:type="dcterms:W3CDTF">2011-10-04T15:07:23Z</dcterms:modified>
</cp:coreProperties>
</file>