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744" r:id="rId7"/>
    <p:sldMasterId id="2147483762" r:id="rId8"/>
  </p:sldMasterIdLst>
  <p:notesMasterIdLst>
    <p:notesMasterId r:id="rId36"/>
  </p:notesMasterIdLst>
  <p:sldIdLst>
    <p:sldId id="276" r:id="rId9"/>
    <p:sldId id="363" r:id="rId10"/>
    <p:sldId id="366" r:id="rId11"/>
    <p:sldId id="380" r:id="rId12"/>
    <p:sldId id="284" r:id="rId13"/>
    <p:sldId id="385" r:id="rId14"/>
    <p:sldId id="382" r:id="rId15"/>
    <p:sldId id="397" r:id="rId16"/>
    <p:sldId id="383" r:id="rId17"/>
    <p:sldId id="384" r:id="rId18"/>
    <p:sldId id="386" r:id="rId19"/>
    <p:sldId id="387" r:id="rId20"/>
    <p:sldId id="388" r:id="rId21"/>
    <p:sldId id="389" r:id="rId22"/>
    <p:sldId id="390" r:id="rId23"/>
    <p:sldId id="392" r:id="rId24"/>
    <p:sldId id="393" r:id="rId25"/>
    <p:sldId id="395" r:id="rId26"/>
    <p:sldId id="404" r:id="rId27"/>
    <p:sldId id="405" r:id="rId28"/>
    <p:sldId id="406" r:id="rId29"/>
    <p:sldId id="361" r:id="rId30"/>
    <p:sldId id="400" r:id="rId31"/>
    <p:sldId id="401" r:id="rId32"/>
    <p:sldId id="403" r:id="rId33"/>
    <p:sldId id="402" r:id="rId34"/>
    <p:sldId id="396" r:id="rId35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1pPr>
    <a:lvl2pPr marL="334963" indent="12223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2pPr>
    <a:lvl3pPr marL="671513" indent="24288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3pPr>
    <a:lvl4pPr marL="1008063" indent="36353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4pPr>
    <a:lvl5pPr marL="1344613" indent="48418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82" autoAdjust="0"/>
  </p:normalViewPr>
  <p:slideViewPr>
    <p:cSldViewPr>
      <p:cViewPr varScale="1">
        <p:scale>
          <a:sx n="84" d="100"/>
          <a:sy n="84" d="100"/>
        </p:scale>
        <p:origin x="-157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6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E9BA71C8-4009-304D-A254-4DC8CAF75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8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ＭＳ Ｐゴシック" charset="0"/>
      </a:defRPr>
    </a:lvl1pPr>
    <a:lvl2pPr marL="33496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2pPr>
    <a:lvl3pPr marL="67151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3pPr>
    <a:lvl4pPr marL="100806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4pPr>
    <a:lvl5pPr marL="134461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5pPr>
    <a:lvl6pPr marL="1683722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466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210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3955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F3555D92-2859-8A48-B1E3-60B7F5974448}" type="slidenum">
              <a:rPr lang="en-GB" sz="1200">
                <a:solidFill>
                  <a:schemeClr val="tx1"/>
                </a:solidFill>
              </a:rPr>
              <a:pPr eaLnBrk="1" hangingPunct="1"/>
              <a:t>1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FBC70FE-4493-AB40-ACED-133841E44B00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</a:t>
            </a:fld>
            <a:endParaRPr lang="en-GB" sz="1300">
              <a:latin typeface="Times New Roman" charset="0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973138" y="693738"/>
            <a:ext cx="49117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2662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37EFD7F-2680-A349-98B1-500DADD8D9C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0C83D35-1EAC-3A48-B873-6EB32C7B34B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506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0CA8D91D-5591-E247-A88F-9A25266766F2}" type="slidenum">
              <a:rPr lang="en-GB" sz="1200">
                <a:solidFill>
                  <a:schemeClr val="tx1"/>
                </a:solidFill>
              </a:rPr>
              <a:pPr eaLnBrk="1" hangingPunct="1"/>
              <a:t>11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36D0C56-6994-AF44-9DC0-CCC964579C6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710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8A91543-7085-0648-B94D-2873C0C48F9C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12</a:t>
            </a:fld>
            <a:endParaRPr lang="en-GB" sz="1300">
              <a:latin typeface="Times New Roman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FE91A7D-B4E3-6948-9DEE-B7225B0B6D2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12</a:t>
            </a:fld>
            <a:endParaRPr lang="en-GB" sz="1300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915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A3D04D4-3B38-3A40-A5F9-877E21F1648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A1C1C8B-EF8D-5643-A3AB-511A849AB86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120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3D421D0-7279-2F41-8AE6-38551BCD8CF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A1C2FA6-8322-3E42-9902-E8F91789251B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325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48C2D31E-1DE9-9B4C-9DFA-C3209794B87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8F47186-B016-5F4A-88DE-EEDE215518F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530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22D6206-56DA-0841-A345-4B1487B9D26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24CA4C3-1C98-2348-B861-1A335644B36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734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BEBC5328-003F-AD40-B38C-EEB0D733C88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3CB22B6-6DFB-E842-9250-8BFE7EDC8C1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939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9B114AD6-6C47-8542-B85B-6A5F73732128}" type="slidenum">
              <a:rPr lang="en-GB" sz="1200">
                <a:solidFill>
                  <a:prstClr val="black"/>
                </a:solidFill>
              </a:rPr>
              <a:pPr eaLnBrk="1" hangingPunct="1"/>
              <a:t>19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D1329C-D335-7348-92C7-A62D8F2C8DD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19</a:t>
            </a:fld>
            <a:endParaRPr lang="en-GB" sz="1300"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9B114AD6-6C47-8542-B85B-6A5F73732128}" type="slidenum">
              <a:rPr lang="en-GB" sz="1200">
                <a:solidFill>
                  <a:schemeClr val="tx1"/>
                </a:solidFill>
              </a:rPr>
              <a:pPr eaLnBrk="1" hangingPunct="1"/>
              <a:t>22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D1329C-D335-7348-92C7-A62D8F2C8DD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22</a:t>
            </a:fld>
            <a:endParaRPr lang="en-GB" sz="1300"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7ED67282-0F60-2446-8C41-437C11D42CAB}" type="slidenum">
              <a:rPr lang="en-GB" sz="1200">
                <a:solidFill>
                  <a:schemeClr val="tx1"/>
                </a:solidFill>
              </a:rPr>
              <a:pPr eaLnBrk="1" hangingPunct="1"/>
              <a:t>2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48BFFEDE-EA35-DB43-A94D-906B7AF151F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</a:t>
            </a:fld>
            <a:endParaRPr lang="en-GB" sz="1300">
              <a:latin typeface="Times New Roman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2867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C1613257-C440-7544-8B00-DD1BF9D106EB}" type="slidenum">
              <a:rPr lang="en-GB" sz="1200">
                <a:solidFill>
                  <a:schemeClr val="tx1"/>
                </a:solidFill>
              </a:rPr>
              <a:pPr eaLnBrk="1" hangingPunct="1"/>
              <a:t>27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FBD354C-7800-7545-AEE3-DED7897D1ED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27</a:t>
            </a:fld>
            <a:endParaRPr lang="en-GB" sz="1300">
              <a:latin typeface="Times New Roman" charset="0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973138" y="693738"/>
            <a:ext cx="49117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861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BA7F6893-1B8A-554B-A162-F010BA401149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3</a:t>
            </a:fld>
            <a:endParaRPr lang="en-GB" sz="1300">
              <a:latin typeface="Times New Roman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9351209-08EE-6E4E-895B-C5E47930E23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3</a:t>
            </a:fld>
            <a:endParaRPr lang="en-GB" sz="1300">
              <a:latin typeface="Times New Roman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072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0577D66A-AB2C-3143-9F42-6981BC8B913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7F3355B-0621-9B43-A9F4-29FA693AF64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277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7A521E-656F-D94F-A973-F4C9EDA1266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8E2DF25-9D2E-AC40-BECC-CBC296349630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482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1243788-0608-D74B-B116-1D4401AF865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C908E00-D111-C54F-8915-2EBDBB21FFEB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68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9DE07AB-A196-3F44-8455-26E08B627B2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D521778-A480-0C44-BAAD-4D91AFC4BF3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891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07BD380-6414-4144-B3A3-0080AF1FAD1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50852A4-9191-A44C-9E50-E44FEABF42D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096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CDE59F0F-CC15-C046-BAC8-B5A723052AA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EEF816F-3DE0-FA43-A666-055DAD3CD12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301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2774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7014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6"/>
            <a:ext cx="2226384" cy="5402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7" y="239066"/>
            <a:ext cx="6545287" cy="5402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82" y="212080"/>
            <a:ext cx="2232236" cy="5684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255" y="212080"/>
            <a:ext cx="6583040" cy="5684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577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62349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71521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19541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4421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15835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59195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98188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0262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8617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43590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4913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232172"/>
            <a:ext cx="2258839" cy="58935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232172"/>
            <a:ext cx="6660431" cy="5893594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103379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222017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806402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502019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322" y="1634133"/>
            <a:ext cx="4459635" cy="4616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3" y="1634133"/>
            <a:ext cx="4459635" cy="4616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0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74542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646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04898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452215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76246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276061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991055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232172"/>
            <a:ext cx="2258839" cy="60186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232172"/>
            <a:ext cx="6660431" cy="60186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91211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64267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92190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  <a:prstGeom prst="rect">
            <a:avLst/>
          </a:prstGeom>
        </p:spPr>
        <p:txBody>
          <a:bodyPr lIns="67349" tIns="33674" rIns="67349" bIns="33674"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920453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2406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08996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06725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255" y="1252389"/>
            <a:ext cx="4395545" cy="46445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887" y="1252389"/>
            <a:ext cx="4395545" cy="46445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46004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619645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26634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25758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5681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609" y="274589"/>
            <a:ext cx="2228608" cy="5851178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274589"/>
            <a:ext cx="6569739" cy="5851178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74166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842166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258738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  <a:prstGeom prst="rect">
            <a:avLst/>
          </a:prstGeom>
        </p:spPr>
        <p:txBody>
          <a:bodyPr lIns="67349" tIns="33674" rIns="67349" bIns="33674"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73954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322" y="607219"/>
            <a:ext cx="4459635" cy="564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3" y="607219"/>
            <a:ext cx="4459635" cy="564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0611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0944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120554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10475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69604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679525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433557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54829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274588"/>
            <a:ext cx="2258839" cy="5976193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274588"/>
            <a:ext cx="6660431" cy="59761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769522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91161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77627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340318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47244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34790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110065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031123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028812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820730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33266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152718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1600648"/>
            <a:ext cx="2258839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1600648"/>
            <a:ext cx="6660431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44949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6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7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379" indent="0" algn="ctr">
              <a:buNone/>
              <a:defRPr/>
            </a:lvl2pPr>
            <a:lvl3pPr marL="818760" indent="0" algn="ctr">
              <a:buNone/>
              <a:defRPr/>
            </a:lvl3pPr>
            <a:lvl4pPr marL="1228140" indent="0" algn="ctr">
              <a:buNone/>
              <a:defRPr/>
            </a:lvl4pPr>
            <a:lvl5pPr marL="1637520" indent="0" algn="ctr">
              <a:buNone/>
              <a:defRPr/>
            </a:lvl5pPr>
            <a:lvl6pPr marL="2046900" indent="0" algn="ctr">
              <a:buNone/>
              <a:defRPr/>
            </a:lvl6pPr>
            <a:lvl7pPr marL="2456280" indent="0" algn="ctr">
              <a:buNone/>
              <a:defRPr/>
            </a:lvl7pPr>
            <a:lvl8pPr marL="2865660" indent="0" algn="ctr">
              <a:buNone/>
              <a:defRPr/>
            </a:lvl8pPr>
            <a:lvl9pPr marL="32750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13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FE5C4EA-B64B-C64E-B824-CC039D0362D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75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4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6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379" indent="0">
              <a:buNone/>
              <a:defRPr sz="1600"/>
            </a:lvl2pPr>
            <a:lvl3pPr marL="818760" indent="0">
              <a:buNone/>
              <a:defRPr sz="1400"/>
            </a:lvl3pPr>
            <a:lvl4pPr marL="1228140" indent="0">
              <a:buNone/>
              <a:defRPr sz="1300"/>
            </a:lvl4pPr>
            <a:lvl5pPr marL="1637520" indent="0">
              <a:buNone/>
              <a:defRPr sz="1300"/>
            </a:lvl5pPr>
            <a:lvl6pPr marL="2046900" indent="0">
              <a:buNone/>
              <a:defRPr sz="1300"/>
            </a:lvl6pPr>
            <a:lvl7pPr marL="2456280" indent="0">
              <a:buNone/>
              <a:defRPr sz="1300"/>
            </a:lvl7pPr>
            <a:lvl8pPr marL="2865660" indent="0">
              <a:buNone/>
              <a:defRPr sz="1300"/>
            </a:lvl8pPr>
            <a:lvl9pPr marL="32750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7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587794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08644712-75AA-4A43-8E47-71E85A266EA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30"/>
            <a:ext cx="4385131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3" y="1604330"/>
            <a:ext cx="4386539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68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7C40BBE3-B306-EC48-9DFE-9E40C9859D4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1" y="1598930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473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3DBCD72C-246D-7C41-A8F8-7C0DF04FC9B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28750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66BD200-FEB2-B541-B2B1-4E3C5BB093D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1" y="1598930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87752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D58C89AC-89AB-3944-8248-1B23893FC3E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7775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13CC0E9-F275-4746-BCAC-C0CF5D6C776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07383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5C8733A3-1F07-3D46-AB65-4CAF2E59B58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08460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1888DAC5-FEA6-954E-9E2C-06B2FF8B37F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6" y="275069"/>
            <a:ext cx="8915401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6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379" indent="0">
              <a:buNone/>
              <a:defRPr sz="1800" b="1"/>
            </a:lvl2pPr>
            <a:lvl3pPr marL="818760" indent="0">
              <a:buNone/>
              <a:defRPr sz="1600" b="1"/>
            </a:lvl3pPr>
            <a:lvl4pPr marL="1228140" indent="0">
              <a:buNone/>
              <a:defRPr sz="1400" b="1"/>
            </a:lvl4pPr>
            <a:lvl5pPr marL="1637520" indent="0">
              <a:buNone/>
              <a:defRPr sz="1400" b="1"/>
            </a:lvl5pPr>
            <a:lvl6pPr marL="2046900" indent="0">
              <a:buNone/>
              <a:defRPr sz="1400" b="1"/>
            </a:lvl6pPr>
            <a:lvl7pPr marL="2456280" indent="0">
              <a:buNone/>
              <a:defRPr sz="1400" b="1"/>
            </a:lvl7pPr>
            <a:lvl8pPr marL="2865660" indent="0">
              <a:buNone/>
              <a:defRPr sz="1400" b="1"/>
            </a:lvl8pPr>
            <a:lvl9pPr marL="32750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6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379" indent="0">
              <a:buNone/>
              <a:defRPr sz="1800" b="1"/>
            </a:lvl2pPr>
            <a:lvl3pPr marL="818760" indent="0">
              <a:buNone/>
              <a:defRPr sz="1600" b="1"/>
            </a:lvl3pPr>
            <a:lvl4pPr marL="1228140" indent="0">
              <a:buNone/>
              <a:defRPr sz="1400" b="1"/>
            </a:lvl4pPr>
            <a:lvl5pPr marL="1637520" indent="0">
              <a:buNone/>
              <a:defRPr sz="1400" b="1"/>
            </a:lvl5pPr>
            <a:lvl6pPr marL="2046900" indent="0">
              <a:buNone/>
              <a:defRPr sz="1400" b="1"/>
            </a:lvl6pPr>
            <a:lvl7pPr marL="2456280" indent="0">
              <a:buNone/>
              <a:defRPr sz="1400" b="1"/>
            </a:lvl7pPr>
            <a:lvl8pPr marL="2865660" indent="0">
              <a:buNone/>
              <a:defRPr sz="1400" b="1"/>
            </a:lvl8pPr>
            <a:lvl9pPr marL="32750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24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8FC3CA46-909C-EC46-AA1F-FB00860B87C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32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8CB0093E-571F-CC4F-82A6-DA9C540F724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174442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5CD5889-7363-9B4F-8295-8E93F310D17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30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8" y="273629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2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379" indent="0">
              <a:buNone/>
              <a:defRPr sz="1100"/>
            </a:lvl2pPr>
            <a:lvl3pPr marL="818760" indent="0">
              <a:buNone/>
              <a:defRPr sz="900"/>
            </a:lvl3pPr>
            <a:lvl4pPr marL="1228140" indent="0">
              <a:buNone/>
              <a:defRPr sz="800"/>
            </a:lvl4pPr>
            <a:lvl5pPr marL="1637520" indent="0">
              <a:buNone/>
              <a:defRPr sz="800"/>
            </a:lvl5pPr>
            <a:lvl6pPr marL="2046900" indent="0">
              <a:buNone/>
              <a:defRPr sz="800"/>
            </a:lvl6pPr>
            <a:lvl7pPr marL="2456280" indent="0">
              <a:buNone/>
              <a:defRPr sz="800"/>
            </a:lvl7pPr>
            <a:lvl8pPr marL="2865660" indent="0">
              <a:buNone/>
              <a:defRPr sz="800"/>
            </a:lvl8pPr>
            <a:lvl9pPr marL="32750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8031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58A52A83-B895-0E41-8803-B767D7A0E8A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5" y="480002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5" y="612067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379" indent="0">
              <a:buNone/>
              <a:defRPr sz="2500"/>
            </a:lvl2pPr>
            <a:lvl3pPr marL="818760" indent="0">
              <a:buNone/>
              <a:defRPr sz="2100"/>
            </a:lvl3pPr>
            <a:lvl4pPr marL="1228140" indent="0">
              <a:buNone/>
              <a:defRPr sz="1800"/>
            </a:lvl4pPr>
            <a:lvl5pPr marL="1637520" indent="0">
              <a:buNone/>
              <a:defRPr sz="1800"/>
            </a:lvl5pPr>
            <a:lvl6pPr marL="2046900" indent="0">
              <a:buNone/>
              <a:defRPr sz="1800"/>
            </a:lvl6pPr>
            <a:lvl7pPr marL="2456280" indent="0">
              <a:buNone/>
              <a:defRPr sz="1800"/>
            </a:lvl7pPr>
            <a:lvl8pPr marL="2865660" indent="0">
              <a:buNone/>
              <a:defRPr sz="1800"/>
            </a:lvl8pPr>
            <a:lvl9pPr marL="3275040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5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379" indent="0">
              <a:buNone/>
              <a:defRPr sz="1100"/>
            </a:lvl2pPr>
            <a:lvl3pPr marL="818760" indent="0">
              <a:buNone/>
              <a:defRPr sz="900"/>
            </a:lvl3pPr>
            <a:lvl4pPr marL="1228140" indent="0">
              <a:buNone/>
              <a:defRPr sz="800"/>
            </a:lvl4pPr>
            <a:lvl5pPr marL="1637520" indent="0">
              <a:buNone/>
              <a:defRPr sz="800"/>
            </a:lvl5pPr>
            <a:lvl6pPr marL="2046900" indent="0">
              <a:buNone/>
              <a:defRPr sz="800"/>
            </a:lvl6pPr>
            <a:lvl7pPr marL="2456280" indent="0">
              <a:buNone/>
              <a:defRPr sz="800"/>
            </a:lvl7pPr>
            <a:lvl8pPr marL="2865660" indent="0">
              <a:buNone/>
              <a:defRPr sz="800"/>
            </a:lvl8pPr>
            <a:lvl9pPr marL="32750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6179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20B15EC-8DDF-6F42-A9A5-C156EFBF802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27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D477D2D-4540-BE49-B91E-DBD26758D26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31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7" y="273631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41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5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6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16" indent="0" algn="ctr">
              <a:buNone/>
              <a:defRPr/>
            </a:lvl2pPr>
            <a:lvl3pPr marL="818831" indent="0" algn="ctr">
              <a:buNone/>
              <a:defRPr/>
            </a:lvl3pPr>
            <a:lvl4pPr marL="1228247" indent="0" algn="ctr">
              <a:buNone/>
              <a:defRPr/>
            </a:lvl4pPr>
            <a:lvl5pPr marL="1637662" indent="0" algn="ctr">
              <a:buNone/>
              <a:defRPr/>
            </a:lvl5pPr>
            <a:lvl6pPr marL="2047078" indent="0" algn="ctr">
              <a:buNone/>
              <a:defRPr/>
            </a:lvl6pPr>
            <a:lvl7pPr marL="2456493" indent="0" algn="ctr">
              <a:buNone/>
              <a:defRPr/>
            </a:lvl7pPr>
            <a:lvl8pPr marL="2865909" indent="0" algn="ctr">
              <a:buNone/>
              <a:defRPr/>
            </a:lvl8pPr>
            <a:lvl9pPr marL="327532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36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229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4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6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16" indent="0">
              <a:buNone/>
              <a:defRPr sz="1600"/>
            </a:lvl2pPr>
            <a:lvl3pPr marL="818831" indent="0">
              <a:buNone/>
              <a:defRPr sz="1400"/>
            </a:lvl3pPr>
            <a:lvl4pPr marL="1228247" indent="0">
              <a:buNone/>
              <a:defRPr sz="1300"/>
            </a:lvl4pPr>
            <a:lvl5pPr marL="1637662" indent="0">
              <a:buNone/>
              <a:defRPr sz="1300"/>
            </a:lvl5pPr>
            <a:lvl6pPr marL="2047078" indent="0">
              <a:buNone/>
              <a:defRPr sz="1300"/>
            </a:lvl6pPr>
            <a:lvl7pPr marL="2456493" indent="0">
              <a:buNone/>
              <a:defRPr sz="1300"/>
            </a:lvl7pPr>
            <a:lvl8pPr marL="2865909" indent="0">
              <a:buNone/>
              <a:defRPr sz="1300"/>
            </a:lvl8pPr>
            <a:lvl9pPr marL="327532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3809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2" y="1232770"/>
            <a:ext cx="4386539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402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0361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6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0517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686613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6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68478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7999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6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92070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76454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9" y="249146"/>
            <a:ext cx="8915401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216928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16" indent="0">
              <a:buNone/>
              <a:defRPr sz="1800" b="1"/>
            </a:lvl2pPr>
            <a:lvl3pPr marL="818831" indent="0">
              <a:buNone/>
              <a:defRPr sz="1600" b="1"/>
            </a:lvl3pPr>
            <a:lvl4pPr marL="1228247" indent="0">
              <a:buNone/>
              <a:defRPr sz="1400" b="1"/>
            </a:lvl4pPr>
            <a:lvl5pPr marL="1637662" indent="0">
              <a:buNone/>
              <a:defRPr sz="1400" b="1"/>
            </a:lvl5pPr>
            <a:lvl6pPr marL="2047078" indent="0">
              <a:buNone/>
              <a:defRPr sz="1400" b="1"/>
            </a:lvl6pPr>
            <a:lvl7pPr marL="2456493" indent="0">
              <a:buNone/>
              <a:defRPr sz="1400" b="1"/>
            </a:lvl7pPr>
            <a:lvl8pPr marL="2865909" indent="0">
              <a:buNone/>
              <a:defRPr sz="1400" b="1"/>
            </a:lvl8pPr>
            <a:lvl9pPr marL="327532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1856355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216928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16" indent="0">
              <a:buNone/>
              <a:defRPr sz="1800" b="1"/>
            </a:lvl2pPr>
            <a:lvl3pPr marL="818831" indent="0">
              <a:buNone/>
              <a:defRPr sz="1600" b="1"/>
            </a:lvl3pPr>
            <a:lvl4pPr marL="1228247" indent="0">
              <a:buNone/>
              <a:defRPr sz="1400" b="1"/>
            </a:lvl4pPr>
            <a:lvl5pPr marL="1637662" indent="0">
              <a:buNone/>
              <a:defRPr sz="1400" b="1"/>
            </a:lvl5pPr>
            <a:lvl6pPr marL="2047078" indent="0">
              <a:buNone/>
              <a:defRPr sz="1400" b="1"/>
            </a:lvl6pPr>
            <a:lvl7pPr marL="2456493" indent="0">
              <a:buNone/>
              <a:defRPr sz="1400" b="1"/>
            </a:lvl7pPr>
            <a:lvl8pPr marL="2865909" indent="0">
              <a:buNone/>
              <a:defRPr sz="1400" b="1"/>
            </a:lvl8pPr>
            <a:lvl9pPr marL="327532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1856355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5076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1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21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30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8" y="273629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16" indent="0">
              <a:buNone/>
              <a:defRPr sz="1100"/>
            </a:lvl2pPr>
            <a:lvl3pPr marL="818831" indent="0">
              <a:buNone/>
              <a:defRPr sz="900"/>
            </a:lvl3pPr>
            <a:lvl4pPr marL="1228247" indent="0">
              <a:buNone/>
              <a:defRPr sz="800"/>
            </a:lvl4pPr>
            <a:lvl5pPr marL="1637662" indent="0">
              <a:buNone/>
              <a:defRPr sz="800"/>
            </a:lvl5pPr>
            <a:lvl6pPr marL="2047078" indent="0">
              <a:buNone/>
              <a:defRPr sz="800"/>
            </a:lvl6pPr>
            <a:lvl7pPr marL="2456493" indent="0">
              <a:buNone/>
              <a:defRPr sz="800"/>
            </a:lvl7pPr>
            <a:lvl8pPr marL="2865909" indent="0">
              <a:buNone/>
              <a:defRPr sz="800"/>
            </a:lvl8pPr>
            <a:lvl9pPr marL="327532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72128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5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5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16" indent="0">
              <a:buNone/>
              <a:defRPr sz="2500"/>
            </a:lvl2pPr>
            <a:lvl3pPr marL="818831" indent="0">
              <a:buNone/>
              <a:defRPr sz="2100"/>
            </a:lvl3pPr>
            <a:lvl4pPr marL="1228247" indent="0">
              <a:buNone/>
              <a:defRPr sz="1800"/>
            </a:lvl4pPr>
            <a:lvl5pPr marL="1637662" indent="0">
              <a:buNone/>
              <a:defRPr sz="1800"/>
            </a:lvl5pPr>
            <a:lvl6pPr marL="2047078" indent="0">
              <a:buNone/>
              <a:defRPr sz="1800"/>
            </a:lvl6pPr>
            <a:lvl7pPr marL="2456493" indent="0">
              <a:buNone/>
              <a:defRPr sz="1800"/>
            </a:lvl7pPr>
            <a:lvl8pPr marL="2865909" indent="0">
              <a:buNone/>
              <a:defRPr sz="1800"/>
            </a:lvl8pPr>
            <a:lvl9pPr marL="3275324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5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16" indent="0">
              <a:buNone/>
              <a:defRPr sz="1100"/>
            </a:lvl2pPr>
            <a:lvl3pPr marL="818831" indent="0">
              <a:buNone/>
              <a:defRPr sz="900"/>
            </a:lvl3pPr>
            <a:lvl4pPr marL="1228247" indent="0">
              <a:buNone/>
              <a:defRPr sz="800"/>
            </a:lvl4pPr>
            <a:lvl5pPr marL="1637662" indent="0">
              <a:buNone/>
              <a:defRPr sz="800"/>
            </a:lvl5pPr>
            <a:lvl6pPr marL="2047078" indent="0">
              <a:buNone/>
              <a:defRPr sz="800"/>
            </a:lvl6pPr>
            <a:lvl7pPr marL="2456493" indent="0">
              <a:buNone/>
              <a:defRPr sz="800"/>
            </a:lvl7pPr>
            <a:lvl8pPr marL="2865909" indent="0">
              <a:buNone/>
              <a:defRPr sz="800"/>
            </a:lvl8pPr>
            <a:lvl9pPr marL="327532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7369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3.xml"/><Relationship Id="rId18" Type="http://schemas.openxmlformats.org/officeDocument/2006/relationships/theme" Target="../theme/theme7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20" Type="http://schemas.openxmlformats.org/officeDocument/2006/relationships/image" Target="../media/image6.jpeg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0.xml"/><Relationship Id="rId18" Type="http://schemas.openxmlformats.org/officeDocument/2006/relationships/theme" Target="../theme/theme8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CCC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6025"/>
            <a:ext cx="9906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786063" y="6524625"/>
            <a:ext cx="344963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CC6D5E38-991C-344D-AB01-96BF88C6196B}" type="slidenum">
              <a:rPr lang="en-GB" sz="11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1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3863" y="212725"/>
            <a:ext cx="89074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>
                <a:sym typeface="Helvetica Neue Light" charset="0"/>
              </a:rPr>
              <a:t>Click to edit the title text format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252538"/>
            <a:ext cx="8907463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>
                <a:sym typeface="Helvetica Neue" charset="0"/>
              </a:rPr>
              <a:t>Click to edit the outline text format</a:t>
            </a:r>
          </a:p>
          <a:p>
            <a:pPr lvl="1"/>
            <a:r>
              <a:rPr lang="en-GB">
                <a:sym typeface="Helvetica Neue" charset="0"/>
              </a:rPr>
              <a:t>Second Outline Level</a:t>
            </a:r>
          </a:p>
          <a:p>
            <a:pPr lvl="2"/>
            <a:r>
              <a:rPr lang="en-GB">
                <a:sym typeface="Helvetica Neue" charset="0"/>
              </a:rPr>
              <a:t>Third Outline Level</a:t>
            </a:r>
          </a:p>
          <a:p>
            <a:pPr lvl="3"/>
            <a:r>
              <a:rPr lang="en-GB">
                <a:sym typeface="Helvetica Neue" charset="0"/>
              </a:rPr>
              <a:t>Fourth Outline Level</a:t>
            </a:r>
          </a:p>
          <a:p>
            <a:pPr lvl="4"/>
            <a:r>
              <a:rPr lang="en-GB">
                <a:sym typeface="Helvetica Neue" charset="0"/>
              </a:rPr>
              <a:t>Fifth Outline Level</a:t>
            </a:r>
          </a:p>
          <a:p>
            <a:pPr lvl="4"/>
            <a:r>
              <a:rPr lang="en-GB">
                <a:sym typeface="Helvetica Neue" charset="0"/>
              </a:rPr>
              <a:t>Sixth Outline Level</a:t>
            </a:r>
          </a:p>
          <a:p>
            <a:pPr lvl="4"/>
            <a:r>
              <a:rPr lang="en-GB">
                <a:sym typeface="Helvetica Neue" charset="0"/>
              </a:rPr>
              <a:t>Seventh Outline Level</a:t>
            </a:r>
          </a:p>
          <a:p>
            <a:pPr lvl="4"/>
            <a:r>
              <a:rPr lang="en-GB">
                <a:sym typeface="Helvetica Neue" charset="0"/>
              </a:rPr>
              <a:t>Eighth Outline Level</a:t>
            </a:r>
          </a:p>
          <a:p>
            <a:pPr lvl="4"/>
            <a:r>
              <a:rPr lang="en-GB">
                <a:sym typeface="Helvetica Neue" charset="0"/>
              </a:rPr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3" r:id="rId1"/>
    <p:sldLayoutId id="2147486884" r:id="rId2"/>
    <p:sldLayoutId id="2147486885" r:id="rId3"/>
    <p:sldLayoutId id="2147486886" r:id="rId4"/>
    <p:sldLayoutId id="2147486887" r:id="rId5"/>
    <p:sldLayoutId id="2147486888" r:id="rId6"/>
    <p:sldLayoutId id="2147486889" r:id="rId7"/>
    <p:sldLayoutId id="2147486890" r:id="rId8"/>
    <p:sldLayoutId id="2147486891" r:id="rId9"/>
    <p:sldLayoutId id="2147486892" r:id="rId10"/>
    <p:sldLayoutId id="2147486893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252413" indent="-252413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46100" indent="-209550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1375" indent="-168275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7925" indent="-168275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14475" indent="-168275" algn="l" rtl="0" eaLnBrk="0" fontAlgn="base" hangingPunct="0">
        <a:spcBef>
          <a:spcPct val="0"/>
        </a:spcBef>
        <a:spcAft>
          <a:spcPct val="0"/>
        </a:spcAft>
        <a:buChar char="»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31775"/>
            <a:ext cx="90360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493713" y="1384300"/>
            <a:ext cx="891857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894" r:id="rId1"/>
    <p:sldLayoutId id="2147486895" r:id="rId2"/>
    <p:sldLayoutId id="2147486896" r:id="rId3"/>
    <p:sldLayoutId id="2147486897" r:id="rId4"/>
    <p:sldLayoutId id="2147486898" r:id="rId5"/>
    <p:sldLayoutId id="2147486899" r:id="rId6"/>
    <p:sldLayoutId id="2147486900" r:id="rId7"/>
    <p:sldLayoutId id="2147486901" r:id="rId8"/>
    <p:sldLayoutId id="2147486902" r:id="rId9"/>
    <p:sldLayoutId id="2147486903" r:id="rId10"/>
    <p:sldLayoutId id="2147486904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2228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931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633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04950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42740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79484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516229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52973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633538"/>
            <a:ext cx="90360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31775"/>
            <a:ext cx="90360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493713" y="1384300"/>
            <a:ext cx="891857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05" r:id="rId1"/>
    <p:sldLayoutId id="2147486906" r:id="rId2"/>
    <p:sldLayoutId id="2147486907" r:id="rId3"/>
    <p:sldLayoutId id="2147486908" r:id="rId4"/>
    <p:sldLayoutId id="2147486909" r:id="rId5"/>
    <p:sldLayoutId id="2147486910" r:id="rId6"/>
    <p:sldLayoutId id="2147486911" r:id="rId7"/>
    <p:sldLayoutId id="2147486912" r:id="rId8"/>
    <p:sldLayoutId id="2147486913" r:id="rId9"/>
    <p:sldLayoutId id="2147486914" r:id="rId10"/>
    <p:sldLayoutId id="2147486915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48418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1121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39825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466850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05324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42068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478812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15557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16" r:id="rId1"/>
    <p:sldLayoutId id="2147486917" r:id="rId2"/>
    <p:sldLayoutId id="2147486918" r:id="rId3"/>
    <p:sldLayoutId id="2147486919" r:id="rId4"/>
    <p:sldLayoutId id="2147486920" r:id="rId5"/>
    <p:sldLayoutId id="2147486921" r:id="rId6"/>
    <p:sldLayoutId id="2147486922" r:id="rId7"/>
    <p:sldLayoutId id="2147486923" r:id="rId8"/>
    <p:sldLayoutId id="2147486924" r:id="rId9"/>
    <p:sldLayoutId id="2147486925" r:id="rId10"/>
    <p:sldLayoutId id="2147486926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2228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931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633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04950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42740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79484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516229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52973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608013"/>
            <a:ext cx="90360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27" r:id="rId1"/>
    <p:sldLayoutId id="2147486928" r:id="rId2"/>
    <p:sldLayoutId id="2147486929" r:id="rId3"/>
    <p:sldLayoutId id="2147486930" r:id="rId4"/>
    <p:sldLayoutId id="2147486931" r:id="rId5"/>
    <p:sldLayoutId id="2147486932" r:id="rId6"/>
    <p:sldLayoutId id="2147486933" r:id="rId7"/>
    <p:sldLayoutId id="2147486934" r:id="rId8"/>
    <p:sldLayoutId id="2147486935" r:id="rId9"/>
    <p:sldLayoutId id="2147486936" r:id="rId10"/>
    <p:sldLayoutId id="2147486937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484188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11213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39825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466850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05324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42068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478812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15557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608263"/>
            <a:ext cx="90360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38" r:id="rId1"/>
    <p:sldLayoutId id="2147486939" r:id="rId2"/>
    <p:sldLayoutId id="2147486940" r:id="rId3"/>
    <p:sldLayoutId id="2147486941" r:id="rId4"/>
    <p:sldLayoutId id="2147486942" r:id="rId5"/>
    <p:sldLayoutId id="2147486943" r:id="rId6"/>
    <p:sldLayoutId id="2147486944" r:id="rId7"/>
    <p:sldLayoutId id="2147486945" r:id="rId8"/>
    <p:sldLayoutId id="2147486946" r:id="rId9"/>
    <p:sldLayoutId id="2147486947" r:id="rId10"/>
    <p:sldLayoutId id="2147486948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252413" indent="-252413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46100" indent="-209550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1375" indent="-168275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7925" indent="-168275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14475" indent="-168275" algn="l" rtl="0" eaLnBrk="0" fontAlgn="base" hangingPunct="0">
        <a:spcBef>
          <a:spcPct val="0"/>
        </a:spcBef>
        <a:spcAft>
          <a:spcPct val="0"/>
        </a:spcAft>
        <a:buChar char="»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3375"/>
            <a:ext cx="89058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76" tIns="40938" rIns="81876" bIns="40938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hangingPunct="1">
              <a:buFont typeface="Symbol" pitchFamily="18" charset="2"/>
              <a:buNone/>
              <a:defRPr/>
            </a:pPr>
            <a:endParaRPr lang="fr-FR" smtClean="0">
              <a:ea typeface="+mn-ea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6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76" tIns="40938" rIns="81876" bIns="40938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hangingPunct="1">
              <a:buFont typeface="Symbol" pitchFamily="18" charset="2"/>
              <a:buNone/>
              <a:defRPr/>
            </a:pPr>
            <a:endParaRPr lang="fr-FR" smtClean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49" r:id="rId1"/>
    <p:sldLayoutId id="2147486962" r:id="rId2"/>
    <p:sldLayoutId id="2147486950" r:id="rId3"/>
    <p:sldLayoutId id="2147486963" r:id="rId4"/>
    <p:sldLayoutId id="2147486964" r:id="rId5"/>
    <p:sldLayoutId id="2147486965" r:id="rId6"/>
    <p:sldLayoutId id="2147486966" r:id="rId7"/>
    <p:sldLayoutId id="2147486967" r:id="rId8"/>
    <p:sldLayoutId id="2147486968" r:id="rId9"/>
    <p:sldLayoutId id="2147486969" r:id="rId10"/>
    <p:sldLayoutId id="2147486970" r:id="rId11"/>
    <p:sldLayoutId id="2147486971" r:id="rId12"/>
    <p:sldLayoutId id="2147486972" r:id="rId13"/>
    <p:sldLayoutId id="2147486973" r:id="rId14"/>
    <p:sldLayoutId id="2147486974" r:id="rId15"/>
    <p:sldLayoutId id="2147486975" r:id="rId16"/>
    <p:sldLayoutId id="2147486976" r:id="rId17"/>
  </p:sldLayoutIdLst>
  <p:txStyles>
    <p:titleStyle>
      <a:lvl1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379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760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140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520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7825" indent="-284163" algn="l" defTabSz="407988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254000" algn="l" defTabSz="407988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0938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828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563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5456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4837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216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596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379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76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14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52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690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28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66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04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8125"/>
            <a:ext cx="89058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1900"/>
            <a:ext cx="89058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5B7D57F-3CAB-1D44-86C8-C0C644029FA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51" r:id="rId1"/>
    <p:sldLayoutId id="2147486952" r:id="rId2"/>
    <p:sldLayoutId id="2147486953" r:id="rId3"/>
    <p:sldLayoutId id="2147486954" r:id="rId4"/>
    <p:sldLayoutId id="2147486977" r:id="rId5"/>
    <p:sldLayoutId id="2147486978" r:id="rId6"/>
    <p:sldLayoutId id="2147486979" r:id="rId7"/>
    <p:sldLayoutId id="2147486980" r:id="rId8"/>
    <p:sldLayoutId id="2147486981" r:id="rId9"/>
    <p:sldLayoutId id="2147486982" r:id="rId10"/>
    <p:sldLayoutId id="2147486955" r:id="rId11"/>
    <p:sldLayoutId id="2147486956" r:id="rId12"/>
    <p:sldLayoutId id="2147486957" r:id="rId13"/>
    <p:sldLayoutId id="2147486958" r:id="rId14"/>
    <p:sldLayoutId id="2147486959" r:id="rId15"/>
    <p:sldLayoutId id="2147486960" r:id="rId16"/>
    <p:sldLayoutId id="2147486961" r:id="rId17"/>
  </p:sldLayoutIdLst>
  <p:txStyles>
    <p:titleStyle>
      <a:lvl1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9416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8831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8247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7662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88" indent="-227013" algn="l" defTabSz="407988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400" b="1" i="1">
          <a:solidFill>
            <a:srgbClr val="333333"/>
          </a:solidFill>
          <a:latin typeface="+mn-lt"/>
          <a:ea typeface="+mn-ea"/>
          <a:cs typeface="+mn-cs"/>
        </a:defRPr>
      </a:lvl1pPr>
      <a:lvl2pPr marL="233363" indent="-233363" algn="l" defTabSz="407988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0938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71963" indent="-3308350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41500" indent="-203200" algn="l" defTabSz="407988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9416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8831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8247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7662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16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31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47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62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078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493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09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24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Content Advanced Features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403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939800"/>
            <a:ext cx="6184900" cy="49657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32E2635C-FE0B-5845-8507-A7B43286CE3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ea typeface="MS Gothic" charset="0"/>
                <a:cs typeface="MS Gothic" charset="0"/>
              </a:rPr>
              <a:t>Document Types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48130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Document types are node types for which you created a dialog and a view template.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Document type dialog templates appear in the 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Add Content” dialog of the site explorer.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813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844675"/>
            <a:ext cx="69215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view of a document type is used for showing the content.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122488"/>
            <a:ext cx="87598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You can modify current templates or create new ones.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2227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400"/>
            <a:ext cx="9906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4274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You can modify current templates or create new ones.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427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3" y="1196975"/>
            <a:ext cx="977900" cy="4953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6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060575"/>
            <a:ext cx="626427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dialog and view templates are written in groovy template language.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632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00188"/>
            <a:ext cx="71501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dialog is now in the template list.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8371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557338"/>
            <a:ext cx="91154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Exercise: Document Type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21920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100000"/>
              </a:lnSpc>
              <a:buFont typeface="Segoe UI" charset="0"/>
              <a:buNone/>
            </a:pPr>
            <a:r>
              <a:rPr lang="en-US" sz="2400">
                <a:latin typeface="Arial" charset="0"/>
                <a:ea typeface="MS Gothic" charset="0"/>
                <a:cs typeface="MS Gothic" charset="0"/>
              </a:rPr>
              <a:t>New node type “</a:t>
            </a:r>
            <a:r>
              <a:rPr lang="en-US" altLang="ja-JP" sz="2400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 sz="2400">
                <a:latin typeface="Arial" charset="0"/>
                <a:ea typeface="MS Gothic" charset="0"/>
                <a:cs typeface="MS Gothic" charset="0"/>
              </a:rPr>
              <a:t>”</a:t>
            </a:r>
            <a:endParaRPr lang="en-US" altLang="ja-JP" sz="240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Create a namespace “bb”</a:t>
            </a:r>
            <a:endParaRPr lang="en-US" altLang="ja-JP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Create a node type 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bikeModel” that inherits from “exo:product”. Do not save yet! Add the string property 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model</a:t>
            </a:r>
            <a:r>
              <a:rPr lang="de-DE" altLang="ja-JP">
                <a:latin typeface="Arial" charset="0"/>
                <a:ea typeface="MS Gothic" charset="0"/>
                <a:cs typeface="MS Gothic" charset="0"/>
              </a:rPr>
              <a:t>“ 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and the double property “price” to the bikeModel node type. Now, save the node type. After saving you cannot modify the node type anymore!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Open the manage templates interface, Click on “Add”. Choose the node type 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 and create a view and a dialog – they will be generated automatically.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Open the site explorer, drive “Sites Management” your new document type.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D89476B-6166-C146-8C02-9467D8A1E6A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19</a:t>
            </a:fld>
            <a:endParaRPr lang="en-GB" sz="1300">
              <a:latin typeface="Times New Roman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 dirty="0" smtClean="0">
                <a:solidFill>
                  <a:srgbClr val="FFFFFF"/>
                </a:solidFill>
                <a:ea typeface="MS Gothic" charset="0"/>
                <a:cs typeface="MS Gothic" charset="0"/>
              </a:rPr>
              <a:t>Locks – Unlocks</a:t>
            </a:r>
            <a:endParaRPr lang="en-GB" sz="4300" dirty="0">
              <a:solidFill>
                <a:srgbClr val="FFFFFF"/>
              </a:solidFill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6913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9D53541A-739F-314B-9735-B4C039667C6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</a:t>
            </a:fld>
            <a:endParaRPr lang="en-GB" sz="1300">
              <a:latin typeface="Times New Roman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ea typeface="MS Gothic" charset="0"/>
                <a:cs typeface="MS Gothic" charset="0"/>
              </a:rPr>
              <a:t>Node Types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Locks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modifying a content, then the node is locked for other users automatically by the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C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ontent Explorer.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The locked node is marked by a very small lock.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2924944"/>
            <a:ext cx="5556771" cy="21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4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Unlock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54088"/>
            <a:ext cx="8953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60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D89476B-6166-C146-8C02-9467D8A1E6A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22</a:t>
            </a:fld>
            <a:endParaRPr lang="en-GB" sz="1300">
              <a:latin typeface="Times New Roman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 dirty="0" smtClean="0">
                <a:solidFill>
                  <a:srgbClr val="FFFFFF"/>
                </a:solidFill>
                <a:ea typeface="MS Gothic" charset="0"/>
                <a:cs typeface="MS Gothic" charset="0"/>
              </a:rPr>
              <a:t>Export – Import</a:t>
            </a:r>
            <a:endParaRPr lang="en-GB" sz="4300" dirty="0">
              <a:solidFill>
                <a:srgbClr val="FFFFFF"/>
              </a:solidFill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can export a node. This export the node and all its descendants to an xml file.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You import the exported file to another node or another installation of eXo, also for transferring between from Pre-Prod and Production systems.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83" y="3068960"/>
            <a:ext cx="6415029" cy="1816844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275821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exporting you can choose between two different xml formats (they are explained in eXo Developer course).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2492896"/>
            <a:ext cx="8945538" cy="25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Importing you may have conflicts of UUID which by definition have to be unique. 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PLF-2970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204864"/>
            <a:ext cx="6912768" cy="30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Exercise: 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Open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the folder: /bike/web contents/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this node.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Scrutinize the exported file.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Delete this node and test it.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Import the node to the same parent node and test again.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39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Content Advanced Features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JCR – Node Types</a:t>
            </a:r>
          </a:p>
        </p:txBody>
      </p:sp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387350" y="1031875"/>
            <a:ext cx="935355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11213" lvl="1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 type defines the properties and the possible child nodes of a nodes.</a:t>
            </a:r>
          </a:p>
          <a:p>
            <a:pPr marL="811213" lvl="1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 type must be either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primary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”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or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mixin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”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:</a:t>
            </a:r>
          </a:p>
          <a:p>
            <a:pPr marL="1149350" lvl="2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Primary node type: Each node is defined by exactly one primary node type.</a:t>
            </a:r>
          </a:p>
          <a:p>
            <a:pPr marL="1149350" lvl="2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Mixin node type: Each node can integrate properties of 0 or several mixin node types. (For java experts: Mixins are often compared to java interfaces.)</a:t>
            </a:r>
          </a:p>
          <a:p>
            <a:pPr marL="1149350" lvl="2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29699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76" y="2997200"/>
            <a:ext cx="4429125" cy="295275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1746" name="Rectangle 6"/>
          <p:cNvSpPr>
            <a:spLocks noChangeArrowheads="1"/>
          </p:cNvSpPr>
          <p:nvPr/>
        </p:nvSpPr>
        <p:spPr bwMode="auto">
          <a:xfrm>
            <a:off x="387350" y="1031875"/>
            <a:ext cx="54292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r>
              <a:rPr lang="en-US" sz="2500" b="1" i="1">
                <a:solidFill>
                  <a:srgbClr val="333333"/>
                </a:solidFill>
                <a:ea typeface="MS Gothic" charset="0"/>
                <a:cs typeface="MS Gothic" charset="0"/>
              </a:rPr>
              <a:t>Namespace, NodeType and Templates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There are many different nodetypes for a JCR.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nodetype defines the properties and possible child nodes.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nodetype can inherit from other nodetypes.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nodetype then inherits property and child node definitions.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174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189038"/>
            <a:ext cx="3944938" cy="4094162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Namespace</a:t>
            </a:r>
          </a:p>
        </p:txBody>
      </p:sp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r>
              <a:rPr lang="en-US" sz="2500" b="1" i="1">
                <a:solidFill>
                  <a:srgbClr val="333333"/>
                </a:solidFill>
                <a:ea typeface="MS Gothic" charset="0"/>
                <a:cs typeface="MS Gothic" charset="0"/>
              </a:rPr>
              <a:t>Namespace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Each nodetype and property belongs to a namespace.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namespace helps to avoid name conflicts. (When different organizations uses the same name.)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namespace is a prefix,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defined a URL. (Similar to xml.)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namespaces are managed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in a namespace registry.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 not hesitate to create your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own namespace(s) for your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nodetypes and properties.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379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2436813"/>
            <a:ext cx="3513137" cy="36449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Namespace</a:t>
            </a:r>
          </a:p>
        </p:txBody>
      </p:sp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584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2400"/>
            <a:ext cx="9906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789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9060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9938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9939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927100"/>
            <a:ext cx="8255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198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14400"/>
            <a:ext cx="8305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17199</TotalTime>
  <Pages>0</Pages>
  <Words>653</Words>
  <Characters>0</Characters>
  <Application>Microsoft Macintosh PowerPoint</Application>
  <PresentationFormat>Format A4 (210 x 297 mm)</PresentationFormat>
  <Lines>0</Lines>
  <Paragraphs>122</Paragraphs>
  <Slides>27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8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Title &amp; Subtitle</vt:lpstr>
      <vt:lpstr>Title - Top</vt:lpstr>
      <vt:lpstr>Title &amp; Bullets - 2 Column</vt:lpstr>
      <vt:lpstr>Blank</vt:lpstr>
      <vt:lpstr>Bullets</vt:lpstr>
      <vt:lpstr>Title - Center</vt:lpstr>
      <vt:lpstr>4_Office Theme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Exercise: Document Type</vt:lpstr>
      <vt:lpstr>Présentation PowerPoint</vt:lpstr>
      <vt:lpstr>Locks</vt:lpstr>
      <vt:lpstr>Unlock</vt:lpstr>
      <vt:lpstr>Présentation PowerPoint</vt:lpstr>
      <vt:lpstr>Export - Import</vt:lpstr>
      <vt:lpstr>Export - Import</vt:lpstr>
      <vt:lpstr>Export - Import</vt:lpstr>
      <vt:lpstr>Exercise: Export - Import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 ECM</dc:title>
  <dc:subject/>
  <dc:creator/>
  <cp:keywords/>
  <dc:description/>
  <cp:lastModifiedBy>exo</cp:lastModifiedBy>
  <cp:revision>265</cp:revision>
  <cp:lastPrinted>2011-05-24T15:22:35Z</cp:lastPrinted>
  <dcterms:modified xsi:type="dcterms:W3CDTF">2012-03-04T20:32:20Z</dcterms:modified>
</cp:coreProperties>
</file>