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sldIdLst>
    <p:sldId id="279" r:id="rId2"/>
    <p:sldId id="257" r:id="rId3"/>
    <p:sldId id="259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61" autoAdjust="0"/>
  </p:normalViewPr>
  <p:slideViewPr>
    <p:cSldViewPr snapToGrid="0" snapToObjects="1">
      <p:cViewPr varScale="1">
        <p:scale>
          <a:sx n="83" d="100"/>
          <a:sy n="8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 err="1" smtClean="0"/>
              <a:t>Cliquez</a:t>
            </a:r>
            <a:r>
              <a:rPr lang="de-DE" dirty="0" smtClean="0"/>
              <a:t> </a:t>
            </a:r>
            <a:r>
              <a:rPr lang="de-DE" dirty="0" err="1" smtClean="0"/>
              <a:t>pour</a:t>
            </a:r>
            <a:r>
              <a:rPr lang="de-DE" dirty="0" smtClean="0"/>
              <a:t> </a:t>
            </a:r>
            <a:r>
              <a:rPr lang="de-DE" dirty="0" err="1" smtClean="0"/>
              <a:t>modifier</a:t>
            </a:r>
            <a:r>
              <a:rPr lang="de-DE" dirty="0" smtClean="0"/>
              <a:t> les </a:t>
            </a:r>
            <a:r>
              <a:rPr lang="de-DE" dirty="0" err="1" smtClean="0"/>
              <a:t>styles</a:t>
            </a:r>
            <a:r>
              <a:rPr lang="de-DE" dirty="0" smtClean="0"/>
              <a:t> du texte du </a:t>
            </a:r>
            <a:r>
              <a:rPr lang="de-DE" dirty="0" err="1" smtClean="0"/>
              <a:t>masque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65" r:id="rId5"/>
    <p:sldLayoutId id="2147483867" r:id="rId6"/>
    <p:sldLayoutId id="2147483871" r:id="rId7"/>
    <p:sldLayoutId id="2147483868" r:id="rId8"/>
    <p:sldLayoutId id="214748387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Profile Menu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Including an activity interface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82" y="1923465"/>
            <a:ext cx="5939861" cy="4242758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94333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Avatar picture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Contact details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Experiences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48" y="1255808"/>
            <a:ext cx="5753100" cy="42799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23097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other users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Connect = Friend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Invite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Accept or Deny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Suggestions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Updates of connections appear on the network activity stream.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53" y="1142999"/>
            <a:ext cx="3950447" cy="5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Connections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Browse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role or skill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Invite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onfirm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2" y="2398059"/>
            <a:ext cx="6633882" cy="3316941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200863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Group, interests or project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Anyone can create a space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Technically a space is a user group like other groups in eXo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82" y="1143000"/>
            <a:ext cx="5105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Listed in the menu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Visible or Hidden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Free registration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invitation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493059"/>
            <a:ext cx="2844800" cy="215900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30" y="2076422"/>
            <a:ext cx="2329328" cy="575638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055472"/>
            <a:ext cx="681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Navigation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Shared activity stream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Dashboard, Calendar, Forum, Documents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3549344"/>
            <a:ext cx="8686800" cy="2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DMS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Shared documents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space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Reserved node in the JCR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3469"/>
            <a:ext cx="8343153" cy="252259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48847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Settings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Settings by Space </a:t>
            </a:r>
            <a:r>
              <a:rPr lang="en-US" dirty="0"/>
              <a:t>leader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Like a group site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Own navigations, pages, and layout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Improve navigations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applications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95" y="1314824"/>
            <a:ext cx="5726639" cy="4247029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18617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Navigation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Like a group navigation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Correction the label “Calendar Portlet” in “Calendar”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798482"/>
            <a:ext cx="5854700" cy="23368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133156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</a:p>
          <a:p>
            <a:pPr lvl="1"/>
            <a:r>
              <a:rPr lang="en-US" dirty="0" smtClean="0"/>
              <a:t>Activity Stream</a:t>
            </a:r>
          </a:p>
          <a:p>
            <a:pPr lvl="1"/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Connections</a:t>
            </a:r>
          </a:p>
          <a:p>
            <a:r>
              <a:rPr lang="en-US" dirty="0" smtClean="0"/>
              <a:t>Knowledge Features</a:t>
            </a:r>
          </a:p>
          <a:p>
            <a:pPr lvl="1"/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Poll</a:t>
            </a:r>
          </a:p>
          <a:p>
            <a:pPr lvl="1"/>
            <a:r>
              <a:rPr lang="en-US" dirty="0" smtClean="0"/>
              <a:t>Wiki</a:t>
            </a:r>
          </a:p>
          <a:p>
            <a:r>
              <a:rPr lang="en-US" dirty="0" smtClean="0"/>
              <a:t>Collaboration Features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Adding a Wiki Portlet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new page containing a wiki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8271"/>
            <a:ext cx="8435391" cy="2847788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289296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Wiki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Added in 4 clicks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Working out of the box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Dedicated wiki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Access by members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0"/>
            <a:ext cx="7683500" cy="27940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9785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eXo Social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together on one server if possible</a:t>
            </a:r>
          </a:p>
          <a:p>
            <a:r>
              <a:rPr lang="en-US" dirty="0" smtClean="0"/>
              <a:t>Connect to other users, invite them</a:t>
            </a:r>
          </a:p>
          <a:p>
            <a:r>
              <a:rPr lang="en-US" dirty="0" smtClean="0"/>
              <a:t>Modify your profile, upload an avatar</a:t>
            </a:r>
          </a:p>
          <a:p>
            <a:r>
              <a:rPr lang="en-US" dirty="0" smtClean="0"/>
              <a:t>Write something in the activity stream</a:t>
            </a:r>
          </a:p>
          <a:p>
            <a:r>
              <a:rPr lang="en-US" dirty="0" smtClean="0"/>
              <a:t>Create a space “Technical Hints”</a:t>
            </a:r>
          </a:p>
          <a:p>
            <a:pPr lvl="1"/>
            <a:r>
              <a:rPr lang="en-US" dirty="0" smtClean="0"/>
              <a:t>Visible, Open</a:t>
            </a:r>
          </a:p>
          <a:p>
            <a:r>
              <a:rPr lang="en-US" dirty="0" smtClean="0"/>
              <a:t> and a space “Finance Team” </a:t>
            </a:r>
          </a:p>
          <a:p>
            <a:pPr lvl="1"/>
            <a:r>
              <a:rPr lang="en-US" dirty="0" smtClean="0"/>
              <a:t>Invisible, Invitation</a:t>
            </a:r>
          </a:p>
          <a:p>
            <a:r>
              <a:rPr lang="en-US" dirty="0" smtClean="0"/>
              <a:t>Invite other users to the “</a:t>
            </a:r>
            <a:r>
              <a:rPr lang="en-US" dirty="0"/>
              <a:t>Finance </a:t>
            </a:r>
            <a:r>
              <a:rPr lang="en-US" dirty="0" smtClean="0"/>
              <a:t>Team” </a:t>
            </a:r>
          </a:p>
          <a:p>
            <a:r>
              <a:rPr lang="en-US" dirty="0" smtClean="0"/>
              <a:t>Upload a space document</a:t>
            </a:r>
          </a:p>
          <a:p>
            <a:r>
              <a:rPr lang="en-US" dirty="0" smtClean="0"/>
              <a:t>Create a calendar event</a:t>
            </a:r>
          </a:p>
          <a:p>
            <a:r>
              <a:rPr lang="en-US" dirty="0"/>
              <a:t>Use the space activity </a:t>
            </a:r>
            <a:r>
              <a:rPr lang="en-US" dirty="0" smtClean="0"/>
              <a:t>stream, point to the uploaded document</a:t>
            </a:r>
          </a:p>
          <a:p>
            <a:r>
              <a:rPr lang="en-US" dirty="0" smtClean="0"/>
              <a:t>Add a new application to your space (Wiki)</a:t>
            </a:r>
          </a:p>
          <a:p>
            <a:r>
              <a:rPr lang="en-US" dirty="0" smtClean="0"/>
              <a:t>Accept invitations from other users or spaces</a:t>
            </a:r>
          </a:p>
          <a:p>
            <a:r>
              <a:rPr lang="en-US" dirty="0" smtClean="0"/>
              <a:t>Observe your activity streams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for the company intranet</a:t>
            </a:r>
          </a:p>
          <a:p>
            <a:pPr lvl="1"/>
            <a:r>
              <a:rPr lang="en-US" dirty="0" smtClean="0"/>
              <a:t>Each employee has a profile</a:t>
            </a:r>
          </a:p>
          <a:p>
            <a:pPr lvl="1"/>
            <a:r>
              <a:rPr lang="en-US" dirty="0" smtClean="0"/>
              <a:t>Employees can connect (a.k.a. friends)</a:t>
            </a:r>
          </a:p>
          <a:p>
            <a:pPr lvl="1"/>
            <a:r>
              <a:rPr lang="en-US" dirty="0" smtClean="0"/>
              <a:t>Each employee has her or his activity stream</a:t>
            </a:r>
          </a:p>
          <a:p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Like groups where employees work together in a project</a:t>
            </a:r>
          </a:p>
          <a:p>
            <a:pPr lvl="1"/>
            <a:r>
              <a:rPr lang="en-US" dirty="0" smtClean="0"/>
              <a:t>Special forum</a:t>
            </a:r>
          </a:p>
          <a:p>
            <a:pPr lvl="1"/>
            <a:r>
              <a:rPr lang="en-US" dirty="0" smtClean="0"/>
              <a:t>Special wiki</a:t>
            </a:r>
          </a:p>
          <a:p>
            <a:pPr lvl="1"/>
            <a:r>
              <a:rPr lang="en-US" dirty="0" smtClean="0"/>
              <a:t>Shared documents in the DMS</a:t>
            </a:r>
          </a:p>
          <a:p>
            <a:pPr lvl="1"/>
            <a:r>
              <a:rPr lang="en-US" dirty="0" smtClean="0"/>
              <a:t>Shared calendar</a:t>
            </a:r>
          </a:p>
          <a:p>
            <a:pPr lvl="1"/>
            <a:r>
              <a:rPr lang="en-US" dirty="0" smtClean="0"/>
              <a:t>Customizable with new applications</a:t>
            </a:r>
          </a:p>
          <a:p>
            <a:r>
              <a:rPr lang="en-US" dirty="0" smtClean="0"/>
              <a:t>eXo Intranet uses eXo Social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</a:t>
            </a:r>
            <a:r>
              <a:rPr lang="en-US" dirty="0"/>
              <a:t>Overview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1" y="1592233"/>
            <a:ext cx="8845177" cy="365283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8284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Placed anywhere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Easy to develop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Easy to deploy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Direct access to applications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8" y="228600"/>
            <a:ext cx="3274358" cy="587735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47122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Streams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user has an activity stream.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ext messages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Files from the DMS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Forum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Events triggered by eXo applications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Events triggered by other systems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 event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1142999"/>
            <a:ext cx="5257800" cy="24990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75" y="4548091"/>
            <a:ext cx="7394716" cy="16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Pushed Entries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Pushed from other applications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Developer Info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Rest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Java API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8979"/>
            <a:ext cx="8229600" cy="1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Entries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Different activity types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Neat integration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One-Click operations for “Open” or “View Changes”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54285"/>
            <a:ext cx="8087384" cy="12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Filter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Own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Space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Entries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58353"/>
            <a:ext cx="7924800" cy="25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695</TotalTime>
  <Words>453</Words>
  <Application>Microsoft Macintosh PowerPoint</Application>
  <PresentationFormat>Format US (216 x 279 mm)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par défaut</vt:lpstr>
      <vt:lpstr>Présentation PowerPoint</vt:lpstr>
      <vt:lpstr>Table of Content</vt:lpstr>
      <vt:lpstr>Social Features</vt:lpstr>
      <vt:lpstr>Main Page Overview </vt:lpstr>
      <vt:lpstr>Gadgets</vt:lpstr>
      <vt:lpstr>Activity Streams</vt:lpstr>
      <vt:lpstr>Pushed Entries</vt:lpstr>
      <vt:lpstr>Custom Entries</vt:lpstr>
      <vt:lpstr>ENTRY Filter</vt:lpstr>
      <vt:lpstr>Enhanced Profile Menu</vt:lpstr>
      <vt:lpstr>Profile</vt:lpstr>
      <vt:lpstr>Connect to other users</vt:lpstr>
      <vt:lpstr>Manage Connections</vt:lpstr>
      <vt:lpstr>Spaces</vt:lpstr>
      <vt:lpstr>Spaces</vt:lpstr>
      <vt:lpstr>Space Navigation</vt:lpstr>
      <vt:lpstr>Space DMS</vt:lpstr>
      <vt:lpstr>Space Settings</vt:lpstr>
      <vt:lpstr>Space Navigation</vt:lpstr>
      <vt:lpstr>New Applications</vt:lpstr>
      <vt:lpstr>Space Wiki</vt:lpstr>
      <vt:lpstr>Exercise – eXo Social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exo</dc:creator>
  <cp:lastModifiedBy>exo</cp:lastModifiedBy>
  <cp:revision>37</cp:revision>
  <dcterms:created xsi:type="dcterms:W3CDTF">2012-03-05T06:36:44Z</dcterms:created>
  <dcterms:modified xsi:type="dcterms:W3CDTF">2012-03-27T11:56:32Z</dcterms:modified>
</cp:coreProperties>
</file>