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6894" r:id="rId1"/>
  </p:sldMasterIdLst>
  <p:notesMasterIdLst>
    <p:notesMasterId r:id="rId72"/>
  </p:notesMasterIdLst>
  <p:handoutMasterIdLst>
    <p:handoutMasterId r:id="rId73"/>
  </p:handoutMasterIdLst>
  <p:sldIdLst>
    <p:sldId id="411" r:id="rId2"/>
    <p:sldId id="409" r:id="rId3"/>
    <p:sldId id="412" r:id="rId4"/>
    <p:sldId id="349" r:id="rId5"/>
    <p:sldId id="350" r:id="rId6"/>
    <p:sldId id="351" r:id="rId7"/>
    <p:sldId id="352" r:id="rId8"/>
    <p:sldId id="353" r:id="rId9"/>
    <p:sldId id="354" r:id="rId10"/>
    <p:sldId id="356" r:id="rId11"/>
    <p:sldId id="413" r:id="rId12"/>
    <p:sldId id="358" r:id="rId13"/>
    <p:sldId id="360" r:id="rId14"/>
    <p:sldId id="361" r:id="rId15"/>
    <p:sldId id="416" r:id="rId16"/>
    <p:sldId id="363" r:id="rId17"/>
    <p:sldId id="364" r:id="rId18"/>
    <p:sldId id="366" r:id="rId19"/>
    <p:sldId id="368" r:id="rId20"/>
    <p:sldId id="415" r:id="rId21"/>
    <p:sldId id="370" r:id="rId22"/>
    <p:sldId id="371" r:id="rId23"/>
    <p:sldId id="372" r:id="rId24"/>
    <p:sldId id="374" r:id="rId25"/>
    <p:sldId id="373" r:id="rId26"/>
    <p:sldId id="369" r:id="rId27"/>
    <p:sldId id="418" r:id="rId28"/>
    <p:sldId id="339" r:id="rId29"/>
    <p:sldId id="340" r:id="rId30"/>
    <p:sldId id="341" r:id="rId31"/>
    <p:sldId id="342" r:id="rId32"/>
    <p:sldId id="419" r:id="rId33"/>
    <p:sldId id="420" r:id="rId34"/>
    <p:sldId id="421" r:id="rId35"/>
    <p:sldId id="422" r:id="rId36"/>
    <p:sldId id="423" r:id="rId37"/>
    <p:sldId id="424" r:id="rId38"/>
    <p:sldId id="379" r:id="rId39"/>
    <p:sldId id="380" r:id="rId40"/>
    <p:sldId id="381" r:id="rId41"/>
    <p:sldId id="425" r:id="rId42"/>
    <p:sldId id="386" r:id="rId43"/>
    <p:sldId id="387" r:id="rId44"/>
    <p:sldId id="388" r:id="rId45"/>
    <p:sldId id="389" r:id="rId46"/>
    <p:sldId id="390" r:id="rId47"/>
    <p:sldId id="391" r:id="rId48"/>
    <p:sldId id="395" r:id="rId49"/>
    <p:sldId id="396" r:id="rId50"/>
    <p:sldId id="397" r:id="rId51"/>
    <p:sldId id="394" r:id="rId52"/>
    <p:sldId id="426" r:id="rId53"/>
    <p:sldId id="307" r:id="rId54"/>
    <p:sldId id="298" r:id="rId55"/>
    <p:sldId id="299" r:id="rId56"/>
    <p:sldId id="297" r:id="rId57"/>
    <p:sldId id="427" r:id="rId58"/>
    <p:sldId id="400" r:id="rId59"/>
    <p:sldId id="401" r:id="rId60"/>
    <p:sldId id="428" r:id="rId61"/>
    <p:sldId id="402" r:id="rId62"/>
    <p:sldId id="405" r:id="rId63"/>
    <p:sldId id="403" r:id="rId64"/>
    <p:sldId id="404" r:id="rId65"/>
    <p:sldId id="429" r:id="rId66"/>
    <p:sldId id="406" r:id="rId67"/>
    <p:sldId id="407" r:id="rId68"/>
    <p:sldId id="410" r:id="rId69"/>
    <p:sldId id="408" r:id="rId70"/>
    <p:sldId id="430" r:id="rId71"/>
  </p:sldIdLst>
  <p:sldSz cx="11160125" cy="7559675"/>
  <p:notesSz cx="7772400" cy="10058400"/>
  <p:defaultTextStyle>
    <a:defPPr>
      <a:defRPr lang="en-GB"/>
    </a:defPPr>
    <a:lvl1pPr algn="l" defTabSz="455613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charset="0"/>
      <a:defRPr sz="2300" kern="1200">
        <a:solidFill>
          <a:schemeClr val="bg1"/>
        </a:solidFill>
        <a:latin typeface="Arial" charset="0"/>
        <a:ea typeface="MS Gothic" charset="0"/>
        <a:cs typeface="MS Gothic" charset="0"/>
      </a:defRPr>
    </a:lvl1pPr>
    <a:lvl2pPr marL="422275" indent="-212725" algn="l" defTabSz="455613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charset="0"/>
      <a:defRPr sz="2300" kern="1200">
        <a:solidFill>
          <a:schemeClr val="bg1"/>
        </a:solidFill>
        <a:latin typeface="Arial" charset="0"/>
        <a:ea typeface="MS Gothic" charset="0"/>
        <a:cs typeface="MS Gothic" charset="0"/>
      </a:defRPr>
    </a:lvl2pPr>
    <a:lvl3pPr marL="638175" indent="-207963" algn="l" defTabSz="455613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charset="0"/>
      <a:defRPr sz="2300" kern="1200">
        <a:solidFill>
          <a:schemeClr val="bg1"/>
        </a:solidFill>
        <a:latin typeface="Arial" charset="0"/>
        <a:ea typeface="MS Gothic" charset="0"/>
        <a:cs typeface="MS Gothic" charset="0"/>
      </a:defRPr>
    </a:lvl3pPr>
    <a:lvl4pPr marL="854075" indent="-211138" algn="l" defTabSz="455613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charset="0"/>
      <a:defRPr sz="2300" kern="1200">
        <a:solidFill>
          <a:schemeClr val="bg1"/>
        </a:solidFill>
        <a:latin typeface="Arial" charset="0"/>
        <a:ea typeface="MS Gothic" charset="0"/>
        <a:cs typeface="MS Gothic" charset="0"/>
      </a:defRPr>
    </a:lvl4pPr>
    <a:lvl5pPr marL="1069975" indent="-209550" algn="l" defTabSz="455613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charset="0"/>
      <a:defRPr sz="2300" kern="1200">
        <a:solidFill>
          <a:schemeClr val="bg1"/>
        </a:solidFill>
        <a:latin typeface="Arial" charset="0"/>
        <a:ea typeface="MS Gothic" charset="0"/>
        <a:cs typeface="MS Gothic" charset="0"/>
      </a:defRPr>
    </a:lvl5pPr>
    <a:lvl6pPr marL="2286000" algn="l" defTabSz="457200" rtl="0" eaLnBrk="1" latinLnBrk="0" hangingPunct="1">
      <a:defRPr sz="2300" kern="1200">
        <a:solidFill>
          <a:schemeClr val="bg1"/>
        </a:solidFill>
        <a:latin typeface="Arial" charset="0"/>
        <a:ea typeface="MS Gothic" charset="0"/>
        <a:cs typeface="MS Gothic" charset="0"/>
      </a:defRPr>
    </a:lvl6pPr>
    <a:lvl7pPr marL="2743200" algn="l" defTabSz="457200" rtl="0" eaLnBrk="1" latinLnBrk="0" hangingPunct="1">
      <a:defRPr sz="2300" kern="1200">
        <a:solidFill>
          <a:schemeClr val="bg1"/>
        </a:solidFill>
        <a:latin typeface="Arial" charset="0"/>
        <a:ea typeface="MS Gothic" charset="0"/>
        <a:cs typeface="MS Gothic" charset="0"/>
      </a:defRPr>
    </a:lvl7pPr>
    <a:lvl8pPr marL="3200400" algn="l" defTabSz="457200" rtl="0" eaLnBrk="1" latinLnBrk="0" hangingPunct="1">
      <a:defRPr sz="2300" kern="1200">
        <a:solidFill>
          <a:schemeClr val="bg1"/>
        </a:solidFill>
        <a:latin typeface="Arial" charset="0"/>
        <a:ea typeface="MS Gothic" charset="0"/>
        <a:cs typeface="MS Gothic" charset="0"/>
      </a:defRPr>
    </a:lvl8pPr>
    <a:lvl9pPr marL="3657600" algn="l" defTabSz="457200" rtl="0" eaLnBrk="1" latinLnBrk="0" hangingPunct="1">
      <a:defRPr sz="2300" kern="1200">
        <a:solidFill>
          <a:schemeClr val="bg1"/>
        </a:solidFill>
        <a:latin typeface="Arial" charset="0"/>
        <a:ea typeface="MS Gothic" charset="0"/>
        <a:cs typeface="MS Gothic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388" autoAdjust="0"/>
  </p:normalViewPr>
  <p:slideViewPr>
    <p:cSldViewPr>
      <p:cViewPr>
        <p:scale>
          <a:sx n="76" d="100"/>
          <a:sy n="76" d="100"/>
        </p:scale>
        <p:origin x="-688" y="56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handoutMaster" Target="handoutMasters/handoutMaster1.xml"/><Relationship Id="rId74" Type="http://schemas.openxmlformats.org/officeDocument/2006/relationships/printerSettings" Target="printerSettings/printerSettings1.bin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56627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56627">
              <a:defRPr sz="1200"/>
            </a:lvl1pPr>
          </a:lstStyle>
          <a:p>
            <a:pPr>
              <a:defRPr/>
            </a:pPr>
            <a:fld id="{6995976F-916A-8745-8D7B-63FB0AC90852}" type="datetimeFigureOut">
              <a:rPr lang="fr-FR"/>
              <a:pPr>
                <a:defRPr/>
              </a:pPr>
              <a:t>12/03/27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56627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456627">
              <a:defRPr sz="1200"/>
            </a:lvl1pPr>
          </a:lstStyle>
          <a:p>
            <a:pPr>
              <a:defRPr/>
            </a:pPr>
            <a:fld id="{E26F51F5-4C00-F84F-B541-55A24DBA8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54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19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0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3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3313" y="763588"/>
            <a:ext cx="5556250" cy="376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26985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456627" eaLnBrk="1">
              <a:buFont typeface="Symbol" pitchFamily="18" charset="2"/>
              <a:buNone/>
              <a:defRPr/>
            </a:pPr>
            <a:endParaRPr lang="en-US" smtClean="0">
              <a:cs typeface="+mn-cs"/>
            </a:endParaRPr>
          </a:p>
        </p:txBody>
      </p:sp>
      <p:sp>
        <p:nvSpPr>
          <p:cNvPr id="126986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456627" eaLnBrk="1">
              <a:buFont typeface="Symbol" pitchFamily="18" charset="2"/>
              <a:buNone/>
              <a:defRPr/>
            </a:pPr>
            <a:endParaRPr lang="en-US" smtClean="0">
              <a:cs typeface="+mn-cs"/>
            </a:endParaRPr>
          </a:p>
        </p:txBody>
      </p:sp>
      <p:sp>
        <p:nvSpPr>
          <p:cNvPr id="126987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456627" eaLnBrk="1">
              <a:buFont typeface="Symbol" pitchFamily="18" charset="2"/>
              <a:buNone/>
              <a:defRPr/>
            </a:pPr>
            <a:endParaRPr lang="en-US" smtClean="0">
              <a:cs typeface="+mn-cs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6627">
              <a:lnSpc>
                <a:spcPct val="98000"/>
              </a:lnSpc>
              <a:buFont typeface="Wingdings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3FD5FDBC-A356-DF45-B8FF-A1613A99AB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77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MS PGothic" charset="0"/>
      </a:defRPr>
    </a:lvl5pPr>
    <a:lvl6pPr marL="2283099" algn="l" defTabSz="4566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717" algn="l" defTabSz="4566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336" algn="l" defTabSz="4566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2956" algn="l" defTabSz="4566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defTabSz="455613" eaLnBrk="1"/>
            <a:fld id="{1866827A-36C3-6B45-975C-F975DACF4403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pPr defTabSz="455613" eaLnBrk="1"/>
              <a:t>2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6017483E-CE4A-534C-8057-30F29503A9E1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011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011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4D2A69B5-CDA1-A641-8E1B-89EFAA2FF6AB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13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E0E984B3-C95F-C342-BA54-A18EBB9A7958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13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12644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</a:pPr>
            <a:endParaRPr lang="fr-FR" sz="4800">
              <a:solidFill>
                <a:srgbClr val="000000"/>
              </a:solidFill>
              <a:latin typeface="Helvetica Neue Light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1264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83FDF602-D51F-6C45-9812-7CADA1A1E14B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14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1469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940A061C-770E-664C-BDFB-40EBDA773C03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14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1469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</a:pPr>
            <a:endParaRPr lang="fr-FR" sz="4800">
              <a:solidFill>
                <a:srgbClr val="000000"/>
              </a:solidFill>
              <a:latin typeface="Helvetica Neue Light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1469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5BEFB5DC-1D86-164E-8C91-27CB0B4CABE4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16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1878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BEB97DEE-DCD0-7943-ABF9-8DEEF4BABAE1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16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1878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</a:pPr>
            <a:endParaRPr lang="fr-FR" sz="4800">
              <a:solidFill>
                <a:srgbClr val="000000"/>
              </a:solidFill>
              <a:latin typeface="Helvetica Neue Light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1878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7AD90088-1532-5F41-813A-51B00AB7175F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17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2083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34795EC8-B2E1-1340-8A38-17DFDB3896DD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17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2083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</a:pPr>
            <a:endParaRPr lang="fr-FR" sz="4800">
              <a:solidFill>
                <a:srgbClr val="000000"/>
              </a:solidFill>
              <a:latin typeface="Helvetica Neue Light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2083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9EECCBD7-7648-D442-9299-1BC3CD6F20C2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18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2288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D88E34E3-9437-3A4D-A666-884E92C8BE24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18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22884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</a:pPr>
            <a:endParaRPr lang="fr-FR" sz="4800">
              <a:solidFill>
                <a:srgbClr val="000000"/>
              </a:solidFill>
              <a:latin typeface="Helvetica Neue Light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2288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63540286-DD7E-054C-BBF8-50380A7E6B93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19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2493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ECD0B370-9181-E746-BFCD-E2FBD29A573A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19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2493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</a:pPr>
            <a:endParaRPr lang="fr-FR" sz="4800">
              <a:solidFill>
                <a:srgbClr val="000000"/>
              </a:solidFill>
              <a:latin typeface="Helvetica Neue Light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2493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D389024C-DA0F-4D4D-BCD0-1F89AA3DAE5D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21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2902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F8DFF4C8-3B57-2441-8A8B-FEFCDB8DB73F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21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2902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</a:pPr>
            <a:endParaRPr lang="fr-FR" sz="4800">
              <a:solidFill>
                <a:srgbClr val="000000"/>
              </a:solidFill>
              <a:latin typeface="Helvetica Neue Light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2902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1B70FB60-C22D-5048-835F-2431E7CED2C3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22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3107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2A0C9FF9-86D9-2449-816B-6CB385FD911D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22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3107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</a:pPr>
            <a:endParaRPr lang="fr-FR" sz="4800">
              <a:solidFill>
                <a:srgbClr val="000000"/>
              </a:solidFill>
              <a:latin typeface="Helvetica Neue Light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3107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9A27386A-9403-3046-B996-27AE37904467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23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3312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9CD0894F-88B8-0F4E-807A-2E2A6F1E6033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23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33124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</a:pPr>
            <a:endParaRPr lang="fr-FR" sz="4800">
              <a:solidFill>
                <a:srgbClr val="000000"/>
              </a:solidFill>
              <a:latin typeface="Helvetica Neue Light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3312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2EE18BA9-12F6-954B-B42D-CA78424241E1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24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3517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DB05BD53-04DA-B142-A779-7A8FB710A5C9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24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3517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</a:pPr>
            <a:endParaRPr lang="fr-FR" sz="4800">
              <a:solidFill>
                <a:srgbClr val="000000"/>
              </a:solidFill>
              <a:latin typeface="Helvetica Neue Light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3517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5FBFDDEC-70DA-634E-B21C-6E9BD8F5F81A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4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9421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5B45456E-8194-4649-8BEC-AB342BE569EB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4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9421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</a:pPr>
            <a:endParaRPr lang="fr-FR" sz="4800">
              <a:solidFill>
                <a:srgbClr val="000000"/>
              </a:solidFill>
              <a:latin typeface="Helvetica Neue Light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9421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A158A35C-2BDD-0B46-A146-ED981E8514BD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25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3721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70F1039D-B0B9-DD4F-A2C8-90C4E94EC410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25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37220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</a:pPr>
            <a:endParaRPr lang="fr-FR" sz="4800">
              <a:solidFill>
                <a:srgbClr val="000000"/>
              </a:solidFill>
              <a:latin typeface="Helvetica Neue Light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37221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C68AAEF4-6ECD-6644-8BDF-68344FDEADC9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26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3926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920ACB39-BEC3-E24B-BBBF-C47654CDE95F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26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3926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</a:pPr>
            <a:endParaRPr lang="fr-FR" sz="4800">
              <a:solidFill>
                <a:srgbClr val="000000"/>
              </a:solidFill>
              <a:latin typeface="Helvetica Neue Light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3926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004BED49-5ECB-FE42-A5DF-2A75FB652FEA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28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36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0DB6A24B-E4B8-3B41-81E2-A048B65C4790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28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3604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536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612F0333-9685-9F4C-8751-F006BF91E7DC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29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56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0AEF5C9E-ABA9-A54F-81D3-0ABD2D2DC580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29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56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556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93C6D1D8-7020-8B4B-9636-EF3343E61C93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30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769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7BA423EF-2961-1447-85DB-927044307565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30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7700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57701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91C7CD57-B070-1F4A-BD4B-09F6D059F0A3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31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97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DF5521AD-B32C-5740-8B8D-386828C84503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31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97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/>
          </a:p>
        </p:txBody>
      </p:sp>
      <p:sp>
        <p:nvSpPr>
          <p:cNvPr id="1597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6CCDA00F-F8E4-E645-A881-404F60DD93F1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33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336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2BF7487D-DA73-E946-AABD-992ED39C04AE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33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3364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/>
          </a:p>
        </p:txBody>
      </p:sp>
      <p:sp>
        <p:nvSpPr>
          <p:cNvPr id="14336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06768703-C1B5-5848-BD7F-8D313215229E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34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541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F190D78B-FC29-CA45-90D5-C5B2BA45A172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34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541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/>
          </a:p>
        </p:txBody>
      </p:sp>
      <p:sp>
        <p:nvSpPr>
          <p:cNvPr id="14541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52A38AD4-15A1-6745-92CE-3CE7437D94FE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35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5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B7D591F3-9E07-304C-B573-4114349A2A06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35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60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47461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6A557C9D-E308-A046-A860-3AA3D3A3B142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36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950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740F37CD-A809-124E-B744-F9501CA17B52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36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950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4950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03E74D21-7621-3147-836F-7BB9370D8AB6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5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9625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64445F49-DC5D-E742-BBF0-49745D3BBAA6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5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96260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</a:pPr>
            <a:endParaRPr lang="fr-FR" sz="4800">
              <a:solidFill>
                <a:srgbClr val="000000"/>
              </a:solidFill>
              <a:latin typeface="Helvetica Neue Light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96261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7CF289EB-74DB-414C-A988-D4E7B27EC07A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38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6384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4BB68F3A-13CB-384F-99E0-1B8499CAA716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38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63844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</a:pPr>
            <a:endParaRPr lang="fr-FR" sz="4800">
              <a:solidFill>
                <a:srgbClr val="000000"/>
              </a:solidFill>
              <a:latin typeface="Helvetica Neue Light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6384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D9F313C1-0B5E-2C48-B3EC-59CCB5217309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39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6589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DFAE3593-5341-6542-A780-A3E84851D991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39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6589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</a:pPr>
            <a:endParaRPr lang="fr-FR" sz="4800">
              <a:solidFill>
                <a:srgbClr val="000000"/>
              </a:solidFill>
              <a:latin typeface="Helvetica Neue Light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6589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9165B2F8-CAD3-E146-9E52-B5517F32DFBE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40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6793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7938736E-03C3-6646-B1DF-FC7E89E3CFB1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40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67940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</a:pPr>
            <a:endParaRPr lang="fr-FR" sz="4800">
              <a:solidFill>
                <a:srgbClr val="000000"/>
              </a:solidFill>
              <a:latin typeface="Helvetica Neue Light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67941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055BD31E-A1D4-9B47-B899-9AB481E738D6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42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203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D990B1B0-C6E1-944D-A67C-8B2AF5336604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42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203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7203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90F4DE08-7BC0-014F-A8EA-61DE0BB28FE5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43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408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E8109E36-39CD-9B44-9057-C1E4D30BF06A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43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4084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7408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159CC885-01E3-E043-B503-6B67771847F4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44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613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42492D2C-74AA-4E40-B090-9FF975B32176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44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613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7613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4E3E7939-F112-DD46-B824-44FA102E1818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45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817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72D098D0-5C0B-AD40-AF15-EA7224EECD07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45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8180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78181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B37D6677-75EF-C941-BCC9-7A496FC433AD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46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022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F8D28C9F-BABC-4743-87DB-1D279E977A08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46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022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8022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300967A3-C99D-9D4E-9C33-DED9EFBCCF47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47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227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ABECDBE7-0BFB-4741-8770-DC8FF1ADD50A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47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227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8227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58CCC248-30EB-DE46-842B-E94657EC9A60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48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432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380DE535-7450-9B48-91A9-0574ABC9A525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48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4324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8432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42AEEA4C-4946-434B-9F43-F9A78AA81654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6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5709DE36-7445-E649-9941-D418D12E88BD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6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9830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</a:pPr>
            <a:endParaRPr lang="fr-FR" sz="4800">
              <a:solidFill>
                <a:srgbClr val="000000"/>
              </a:solidFill>
              <a:latin typeface="Helvetica Neue Light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9830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216C66F1-FDF3-4B46-B572-D6CDC7224136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49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637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46D90963-3850-5546-9ED8-3CB8CE79D184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49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637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8637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DF7CA997-A422-354A-88C7-2E16B2F46924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50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841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0BB4B739-8CB1-8043-BB10-641788E0B6FA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50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8420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88421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C469C16C-24C3-EC43-B41A-AC8475228E19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</a:pPr>
              <a:t>51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9046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1AC1C912-3D38-4E48-910B-EDD26C423FC4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</a:pPr>
              <a:t>51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9046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 hangingPunct="1"/>
            <a:endParaRPr lang="fr-FR" sz="4800">
              <a:solidFill>
                <a:srgbClr val="000000"/>
              </a:solidFill>
              <a:latin typeface="Helvetica Neue Light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9046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D2F7838F-078A-724F-8840-CB639FF905F7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53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9456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FFE72A78-4787-8747-BB28-25637E055F6C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53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94564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/>
          </a:p>
        </p:txBody>
      </p:sp>
      <p:sp>
        <p:nvSpPr>
          <p:cNvPr id="19456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0A8E3C69-4313-4D4B-A95F-50D361683F49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54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9661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3F4EDCF8-241E-6044-B652-B19A4EC6B98A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54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9661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/>
          </a:p>
        </p:txBody>
      </p:sp>
      <p:sp>
        <p:nvSpPr>
          <p:cNvPr id="19661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9CD75D1A-CB45-7848-8037-F5179E00EF03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55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9865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7F3E5AE0-DDCE-E843-8504-909794FA20C5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55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98660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/>
          </a:p>
        </p:txBody>
      </p:sp>
      <p:sp>
        <p:nvSpPr>
          <p:cNvPr id="198661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E2A7BFC2-D986-0B4F-AEAF-76CD0030A37D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56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0070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7286DC74-97CC-5049-A183-FB95881C36EF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56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0070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/>
          </a:p>
        </p:txBody>
      </p:sp>
      <p:sp>
        <p:nvSpPr>
          <p:cNvPr id="20070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0A903BD4-CF89-6148-B545-6BAE560AA01D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58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04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A50FC47F-7F4B-004F-8756-B6384F281C60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58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04804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04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14F2F135-6DBA-4A43-BBB5-C84DF344C9DD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59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06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F7867151-7D11-9F4A-AD0F-926A58A8BDCE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59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06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06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3AA56AE7-4085-3240-9CDA-FACAC3A87F02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</a:pPr>
              <a:t>66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21709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C984A140-516F-8441-90A9-355479F2467C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</a:pPr>
              <a:t>66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21709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 hangingPunct="1"/>
            <a:endParaRPr lang="fr-FR" sz="4800">
              <a:solidFill>
                <a:srgbClr val="000000"/>
              </a:solidFill>
              <a:latin typeface="Helvetica Neue Light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21709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2AE09B62-8FB9-0B4F-B99B-532B7A6960AA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7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4624405D-D44E-8B4F-83CB-6627FAB84500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7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035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</a:pPr>
            <a:endParaRPr lang="fr-FR" sz="4800">
              <a:solidFill>
                <a:srgbClr val="000000"/>
              </a:solidFill>
              <a:latin typeface="Helvetica Neue Light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035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6A8F4487-8B22-2C48-B052-5ABC5464471A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</a:pPr>
              <a:t>67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21913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73A3AB84-47A5-254E-8973-4B1C1708BAA8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</a:pPr>
              <a:t>67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219140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 hangingPunct="1"/>
            <a:endParaRPr lang="fr-FR" sz="4800">
              <a:solidFill>
                <a:srgbClr val="000000"/>
              </a:solidFill>
              <a:latin typeface="Helvetica Neue Light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219141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CC4165A2-9064-9746-90E6-99F6B104B6D8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</a:pPr>
              <a:t>68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22118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1769E7F6-1566-C14D-8622-FEA95F999847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</a:pPr>
              <a:t>68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22118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 hangingPunct="1"/>
            <a:endParaRPr lang="fr-FR" sz="4800">
              <a:solidFill>
                <a:srgbClr val="000000"/>
              </a:solidFill>
              <a:latin typeface="Helvetica Neue Light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22118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2BFD0C36-990F-0B4D-B61E-2D62C9510DBC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8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C2BCC318-707D-FB47-B889-7C7EC598DCC0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8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2404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</a:pPr>
            <a:endParaRPr lang="fr-FR" sz="4800">
              <a:solidFill>
                <a:srgbClr val="000000"/>
              </a:solidFill>
              <a:latin typeface="Helvetica Neue Light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24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D71A5F85-5D2A-1D4B-89BF-9B9BD7B284D8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9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643BB717-2835-D340-8AEB-7DC605930CFC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9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44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</a:pPr>
            <a:endParaRPr lang="fr-FR" sz="4800">
              <a:solidFill>
                <a:srgbClr val="000000"/>
              </a:solidFill>
              <a:latin typeface="Helvetica Neue Light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44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BE520A8F-4AC0-FC47-9076-8BB9BB6C385B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10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649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FA1F75A0-2EE2-A74B-8696-FBDF9C17286F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10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6500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</a:pPr>
            <a:endParaRPr lang="fr-FR" sz="4800">
              <a:solidFill>
                <a:srgbClr val="000000"/>
              </a:solidFill>
              <a:latin typeface="Helvetica Neue Light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6501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DAA312B4-0F9B-0E4A-8CF9-880B39BE285B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12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105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 hangingPunct="1">
              <a:lnSpc>
                <a:spcPct val="98000"/>
              </a:lnSpc>
              <a:buClrTx/>
              <a:buSzTx/>
            </a:pPr>
            <a:fld id="{F8E97A10-6033-9645-B128-7F822A7EDE04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 hangingPunct="1">
                <a:lnSpc>
                  <a:spcPct val="98000"/>
                </a:lnSpc>
                <a:buClrTx/>
                <a:buSzTx/>
              </a:pPr>
              <a:t>12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105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7588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7588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</a:pPr>
            <a:endParaRPr lang="fr-FR" sz="4800">
              <a:solidFill>
                <a:srgbClr val="000000"/>
              </a:solidFill>
              <a:latin typeface="Helvetica Neue Light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105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621" y="6971701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/>
        </p:nvCxnSpPr>
        <p:spPr>
          <a:xfrm>
            <a:off x="0" y="2519892"/>
            <a:ext cx="837009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/>
        </p:nvCxnSpPr>
        <p:spPr>
          <a:xfrm flipV="1">
            <a:off x="837009" y="2015913"/>
            <a:ext cx="0" cy="1007957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/>
        </p:nvCxnSpPr>
        <p:spPr>
          <a:xfrm flipH="1">
            <a:off x="10323116" y="2519892"/>
            <a:ext cx="837009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/>
        </p:nvCxnSpPr>
        <p:spPr>
          <a:xfrm flipV="1">
            <a:off x="10323116" y="2015913"/>
            <a:ext cx="0" cy="1007957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48611" y="1763924"/>
            <a:ext cx="9262904" cy="755968"/>
          </a:xfrm>
        </p:spPr>
        <p:txBody>
          <a:bodyPr anchor="b"/>
          <a:lstStyle>
            <a:lvl1pPr>
              <a:buNone/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948611" y="2519891"/>
            <a:ext cx="9262904" cy="755968"/>
          </a:xfrm>
        </p:spPr>
        <p:txBody>
          <a:bodyPr anchor="t"/>
          <a:lstStyle>
            <a:lvl1pPr marL="0" indent="0">
              <a:buNone/>
              <a:defRPr sz="2300" b="0" cap="all" spc="35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67211" y="4955787"/>
            <a:ext cx="9262904" cy="755968"/>
          </a:xfrm>
        </p:spPr>
        <p:txBody>
          <a:bodyPr anchor="t"/>
          <a:lstStyle>
            <a:lvl1pPr algn="r">
              <a:buNone/>
              <a:defRPr sz="1600" b="0" cap="all" spc="35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date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30010" y="4199819"/>
            <a:ext cx="9262904" cy="755968"/>
          </a:xfrm>
        </p:spPr>
        <p:txBody>
          <a:bodyPr anchor="b"/>
          <a:lstStyle>
            <a:lvl1pPr algn="r">
              <a:buNone/>
              <a:defRPr sz="2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presenter name, 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7959"/>
            <a:ext cx="11160125" cy="93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7"/>
          <p:cNvSpPr txBox="1">
            <a:spLocks noChangeArrowheads="1"/>
          </p:cNvSpPr>
          <p:nvPr userDrawn="1"/>
        </p:nvSpPr>
        <p:spPr bwMode="auto">
          <a:xfrm>
            <a:off x="0" y="7102946"/>
            <a:ext cx="11160125" cy="30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67" tIns="53483" rIns="106967" bIns="53483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3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0" y="6971700"/>
            <a:ext cx="11160125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50" y="6803708"/>
            <a:ext cx="11160125" cy="9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8" y="6971701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8370094" y="7055697"/>
            <a:ext cx="4743053" cy="671971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8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51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558006" y="251989"/>
            <a:ext cx="10044113" cy="755968"/>
          </a:xfrm>
        </p:spPr>
        <p:txBody>
          <a:bodyPr/>
          <a:lstStyle>
            <a:lvl1pPr>
              <a:defRPr cap="all" spc="351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678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34143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342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1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6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69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2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36677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34143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6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69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5382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1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2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05277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69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2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1" y="1347404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8639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1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6" y="3892151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2" y="1341453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944102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8"/>
            <a:ext cx="10032038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33049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0" y="1347389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5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9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0" y="1341438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88191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8"/>
            <a:ext cx="10032038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5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9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756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Long Sub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621" y="6971701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/>
        </p:nvCxnSpPr>
        <p:spPr>
          <a:xfrm>
            <a:off x="0" y="2519892"/>
            <a:ext cx="837009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/>
        </p:nvCxnSpPr>
        <p:spPr>
          <a:xfrm flipV="1">
            <a:off x="837009" y="2015913"/>
            <a:ext cx="0" cy="1007957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/>
        </p:nvCxnSpPr>
        <p:spPr>
          <a:xfrm flipH="1">
            <a:off x="10323116" y="2519892"/>
            <a:ext cx="837009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/>
        </p:nvCxnSpPr>
        <p:spPr>
          <a:xfrm flipV="1">
            <a:off x="10323116" y="2015913"/>
            <a:ext cx="0" cy="1007957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48611" y="1763924"/>
            <a:ext cx="9262904" cy="755968"/>
          </a:xfrm>
        </p:spPr>
        <p:txBody>
          <a:bodyPr anchor="b"/>
          <a:lstStyle>
            <a:lvl1pPr>
              <a:buNone/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948611" y="2519891"/>
            <a:ext cx="9262904" cy="755968"/>
          </a:xfrm>
        </p:spPr>
        <p:txBody>
          <a:bodyPr anchor="t"/>
          <a:lstStyle>
            <a:lvl1pPr marL="0" indent="0">
              <a:buNone/>
              <a:defRPr sz="2300" b="0" cap="all" spc="35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0" y="1347389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0" y="1341438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40932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9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0" y="1341438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0" y="1347394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01149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0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5" y="3892151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0" y="1341442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97665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8"/>
            <a:ext cx="10032038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26722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9" y="1347389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4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68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9" y="1341438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90354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8"/>
            <a:ext cx="10032038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4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68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69660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9" y="1347389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9" y="1341438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09164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68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9" y="1341438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9" y="1347403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72383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9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4" y="3892151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9" y="1341451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43700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defTabSz="913397" eaLnBrk="1" hangingPunct="1">
              <a:lnSpc>
                <a:spcPct val="98000"/>
              </a:lnSpc>
              <a:buClrTx/>
              <a:buSzTx/>
              <a:buFont typeface="Wingdings" charset="0"/>
              <a:buNone/>
              <a:defRPr/>
            </a:pPr>
            <a:fld id="{B70B15EA-49CA-264C-85BC-078184AEF002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913397" eaLnBrk="1" hangingPunct="1">
                <a:lnSpc>
                  <a:spcPct val="98000"/>
                </a:lnSpc>
                <a:buClrTx/>
                <a:buSzTx/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8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762527"/>
            <a:ext cx="10032038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69538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2 Shorter Sub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621" y="6971701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/>
        </p:nvCxnSpPr>
        <p:spPr>
          <a:xfrm>
            <a:off x="0" y="2519892"/>
            <a:ext cx="837009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/>
        </p:nvCxnSpPr>
        <p:spPr>
          <a:xfrm flipV="1">
            <a:off x="837009" y="2015913"/>
            <a:ext cx="0" cy="1007957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/>
        </p:nvCxnSpPr>
        <p:spPr>
          <a:xfrm flipH="1">
            <a:off x="6696075" y="2519892"/>
            <a:ext cx="446405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/>
        </p:nvCxnSpPr>
        <p:spPr>
          <a:xfrm flipV="1">
            <a:off x="6640274" y="2015913"/>
            <a:ext cx="0" cy="1007957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48610" y="1763924"/>
            <a:ext cx="5580063" cy="755968"/>
          </a:xfrm>
        </p:spPr>
        <p:txBody>
          <a:bodyPr anchor="b"/>
          <a:lstStyle>
            <a:lvl1pPr>
              <a:buNone/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948610" y="2519891"/>
            <a:ext cx="5580063" cy="755968"/>
          </a:xfrm>
        </p:spPr>
        <p:txBody>
          <a:bodyPr anchor="t"/>
          <a:lstStyle>
            <a:lvl1pPr marL="0" indent="0">
              <a:buNone/>
              <a:defRPr sz="2300" b="0" cap="all" spc="35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defTabSz="913397" eaLnBrk="1" hangingPunct="1">
              <a:lnSpc>
                <a:spcPct val="98000"/>
              </a:lnSpc>
              <a:buClrTx/>
              <a:buSzTx/>
              <a:buFont typeface="Wingdings" charset="0"/>
              <a:buNone/>
              <a:defRPr/>
            </a:pPr>
            <a:fld id="{A16B5F91-D113-3A49-8F8D-DC766D7DFF00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913397" eaLnBrk="1" hangingPunct="1">
                <a:lnSpc>
                  <a:spcPct val="98000"/>
                </a:lnSpc>
                <a:buClrTx/>
                <a:buSzTx/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2" y="1768478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7" y="4313238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72" y="4313238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2" y="1762525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67162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defTabSz="913397" eaLnBrk="1" hangingPunct="1">
              <a:lnSpc>
                <a:spcPct val="98000"/>
              </a:lnSpc>
              <a:buClrTx/>
              <a:buSzTx/>
              <a:buFont typeface="Wingdings" charset="0"/>
              <a:buNone/>
              <a:defRPr/>
            </a:pPr>
            <a:fld id="{48A9BBE3-7874-1541-9FAE-D30927CD8B15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913397" eaLnBrk="1" hangingPunct="1">
                <a:lnSpc>
                  <a:spcPct val="98000"/>
                </a:lnSpc>
                <a:buClrTx/>
                <a:buSzTx/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762527"/>
            <a:ext cx="10032038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7" y="4313238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72" y="4313238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11413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defTabSz="913397" eaLnBrk="1" hangingPunct="1">
              <a:lnSpc>
                <a:spcPct val="98000"/>
              </a:lnSpc>
              <a:buClrTx/>
              <a:buSzTx/>
              <a:buFont typeface="Wingdings" charset="0"/>
              <a:buNone/>
              <a:defRPr/>
            </a:pPr>
            <a:fld id="{CC69B60E-CCA9-E64C-8CB8-0F3A243E56FA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913397" eaLnBrk="1" hangingPunct="1">
                <a:lnSpc>
                  <a:spcPct val="98000"/>
                </a:lnSpc>
                <a:buClrTx/>
                <a:buSzTx/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2" y="1768478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2" y="1762525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8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43647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defTabSz="913397" eaLnBrk="1" hangingPunct="1">
              <a:lnSpc>
                <a:spcPct val="98000"/>
              </a:lnSpc>
              <a:buClrTx/>
              <a:buSzTx/>
              <a:buFont typeface="Wingdings" charset="0"/>
              <a:buNone/>
              <a:defRPr/>
            </a:pPr>
            <a:fld id="{5D91C173-809B-3F43-8881-3726779D7073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913397" eaLnBrk="1" hangingPunct="1">
                <a:lnSpc>
                  <a:spcPct val="98000"/>
                </a:lnSpc>
                <a:buClrTx/>
                <a:buSzTx/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72" y="4313238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2" y="1762525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2" y="1768493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17281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defTabSz="913397" eaLnBrk="1" hangingPunct="1">
              <a:lnSpc>
                <a:spcPct val="98000"/>
              </a:lnSpc>
              <a:buClrTx/>
              <a:buSzTx/>
              <a:buFont typeface="Wingdings" charset="0"/>
              <a:buNone/>
              <a:defRPr/>
            </a:pPr>
            <a:fld id="{6DFEB56E-2433-2343-A5FE-4B6814E38611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913397" eaLnBrk="1" hangingPunct="1">
                <a:lnSpc>
                  <a:spcPct val="98000"/>
                </a:lnSpc>
                <a:buClrTx/>
                <a:buSzTx/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2" y="1768478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7" y="4313238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2" y="1762538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38896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6627" eaLnBrk="1">
              <a:lnSpc>
                <a:spcPct val="98000"/>
              </a:lnSpc>
              <a:buFont typeface="Wingdings" charset="0"/>
              <a:buNone/>
              <a:defRPr/>
            </a:pPr>
            <a:fld id="{BDA638AB-4F90-C04E-AB7F-427EA8C5BA2F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662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65909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6627" eaLnBrk="1">
              <a:lnSpc>
                <a:spcPct val="98000"/>
              </a:lnSpc>
              <a:buFont typeface="Wingdings" charset="0"/>
              <a:buNone/>
              <a:defRPr/>
            </a:pPr>
            <a:fld id="{3B41EEA7-E34A-1B45-80E4-964EB7BBCF7B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662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2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7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71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3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19169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6627" eaLnBrk="1">
              <a:lnSpc>
                <a:spcPct val="98000"/>
              </a:lnSpc>
              <a:buFont typeface="Wingdings" charset="0"/>
              <a:buNone/>
              <a:defRPr/>
            </a:pPr>
            <a:fld id="{2908383E-346B-744B-A1E0-C54AB065C68F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662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7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71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30571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6627" eaLnBrk="1">
              <a:lnSpc>
                <a:spcPct val="98000"/>
              </a:lnSpc>
              <a:buFont typeface="Wingdings" charset="0"/>
              <a:buNone/>
              <a:defRPr/>
            </a:pPr>
            <a:fld id="{8C4111B7-7AF2-9847-BF94-639408EFD67F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662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2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3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39069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6627" eaLnBrk="1">
              <a:lnSpc>
                <a:spcPct val="98000"/>
              </a:lnSpc>
              <a:buFont typeface="Wingdings" charset="0"/>
              <a:buNone/>
              <a:defRPr/>
            </a:pPr>
            <a:fld id="{DC1291AF-6352-7C4F-A488-8C93A145907B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662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71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3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2" y="1768493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28370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7959"/>
            <a:ext cx="11160125" cy="93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/>
        </p:nvSpPr>
        <p:spPr bwMode="auto">
          <a:xfrm>
            <a:off x="0" y="7102946"/>
            <a:ext cx="11160125" cy="30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67" tIns="53483" rIns="106967" bIns="53483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3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0" y="6971700"/>
            <a:ext cx="11160125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50" y="6803708"/>
            <a:ext cx="11160125" cy="9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8" y="6971701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70094" y="7055697"/>
            <a:ext cx="4743053" cy="671971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8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51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558006" y="251989"/>
            <a:ext cx="10044113" cy="755968"/>
          </a:xfrm>
        </p:spPr>
        <p:txBody>
          <a:bodyPr/>
          <a:lstStyle>
            <a:lvl1pPr>
              <a:defRPr cap="all" spc="351">
                <a:latin typeface="Arial"/>
                <a:cs typeface="Arial"/>
              </a:defRPr>
            </a:lvl1pPr>
          </a:lstStyle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558006" y="1132269"/>
            <a:ext cx="1116013" cy="969785"/>
          </a:xfrm>
          <a:prstGeom prst="rect">
            <a:avLst/>
          </a:prstGeom>
          <a:noFill/>
        </p:spPr>
        <p:txBody>
          <a:bodyPr wrap="square" lIns="106967" tIns="53483" rIns="106967" bIns="53483" rtlCol="0" anchor="ctr">
            <a:spAutoFit/>
          </a:bodyPr>
          <a:lstStyle/>
          <a:p>
            <a:pPr algn="ctr"/>
            <a:r>
              <a:rPr lang="en-US" sz="56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1</a:t>
            </a:r>
            <a:endParaRPr lang="en-US" sz="56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06" y="2442613"/>
            <a:ext cx="1116013" cy="969785"/>
          </a:xfrm>
          <a:prstGeom prst="rect">
            <a:avLst/>
          </a:prstGeom>
          <a:noFill/>
        </p:spPr>
        <p:txBody>
          <a:bodyPr wrap="square" lIns="106967" tIns="53483" rIns="106967" bIns="53483" rtlCol="0" anchor="ctr">
            <a:spAutoFit/>
          </a:bodyPr>
          <a:lstStyle/>
          <a:p>
            <a:pPr algn="ctr"/>
            <a:r>
              <a:rPr lang="en-US" sz="56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2</a:t>
            </a:r>
            <a:endParaRPr lang="en-US" sz="56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006" y="3752956"/>
            <a:ext cx="1116013" cy="969785"/>
          </a:xfrm>
          <a:prstGeom prst="rect">
            <a:avLst/>
          </a:prstGeom>
          <a:noFill/>
        </p:spPr>
        <p:txBody>
          <a:bodyPr wrap="square" lIns="106967" tIns="53483" rIns="106967" bIns="53483" rtlCol="0" anchor="ctr">
            <a:spAutoFit/>
          </a:bodyPr>
          <a:lstStyle/>
          <a:p>
            <a:pPr algn="ctr"/>
            <a:r>
              <a:rPr lang="en-US" sz="56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3</a:t>
            </a:r>
            <a:endParaRPr lang="en-US" sz="56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8006" y="5063300"/>
            <a:ext cx="1116013" cy="969785"/>
          </a:xfrm>
          <a:prstGeom prst="rect">
            <a:avLst/>
          </a:prstGeom>
          <a:noFill/>
        </p:spPr>
        <p:txBody>
          <a:bodyPr wrap="square" lIns="106967" tIns="53483" rIns="106967" bIns="53483" rtlCol="0" anchor="ctr">
            <a:spAutoFit/>
          </a:bodyPr>
          <a:lstStyle/>
          <a:p>
            <a:pPr algn="ctr"/>
            <a:r>
              <a:rPr lang="en-US" sz="56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4</a:t>
            </a:r>
            <a:endParaRPr lang="en-US" sz="56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1562418" y="5190977"/>
            <a:ext cx="9039701" cy="1159150"/>
          </a:xfrm>
        </p:spPr>
        <p:txBody>
          <a:bodyPr/>
          <a:lstStyle>
            <a:lvl1pPr>
              <a:buClr>
                <a:schemeClr val="bg1"/>
              </a:buClr>
              <a:defRPr sz="2100"/>
            </a:lvl1pPr>
            <a:lvl2pPr>
              <a:buClr>
                <a:schemeClr val="bg1"/>
              </a:buClr>
              <a:defRPr sz="1900" baseline="0"/>
            </a:lvl2pPr>
            <a:lvl3pPr>
              <a:buClr>
                <a:schemeClr val="bg1"/>
              </a:buClr>
              <a:defRPr sz="1900"/>
            </a:lvl3pPr>
            <a:lvl4pPr>
              <a:buClr>
                <a:schemeClr val="bg1"/>
              </a:buClr>
              <a:defRPr sz="1900"/>
            </a:lvl4pPr>
            <a:lvl5pPr>
              <a:buClr>
                <a:schemeClr val="bg1"/>
              </a:buClr>
              <a:defRPr sz="1900"/>
            </a:lvl5pPr>
          </a:lstStyle>
          <a:p>
            <a:pPr lvl="0"/>
            <a:r>
              <a:rPr lang="en-US" dirty="0" smtClean="0"/>
              <a:t>Agenda item 4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1562418" y="1259946"/>
            <a:ext cx="9039701" cy="1159150"/>
          </a:xfrm>
        </p:spPr>
        <p:txBody>
          <a:bodyPr/>
          <a:lstStyle>
            <a:lvl1pPr>
              <a:buClr>
                <a:schemeClr val="bg1"/>
              </a:buClr>
              <a:defRPr sz="2100"/>
            </a:lvl1pPr>
            <a:lvl2pPr>
              <a:buClr>
                <a:schemeClr val="bg1"/>
              </a:buClr>
              <a:defRPr sz="1900"/>
            </a:lvl2pPr>
            <a:lvl3pPr>
              <a:buClr>
                <a:schemeClr val="bg1"/>
              </a:buClr>
              <a:defRPr sz="1900"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1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1562418" y="2570288"/>
            <a:ext cx="9039701" cy="1159150"/>
          </a:xfrm>
        </p:spPr>
        <p:txBody>
          <a:bodyPr/>
          <a:lstStyle>
            <a:lvl1pPr>
              <a:buClr>
                <a:schemeClr val="bg1"/>
              </a:buClr>
              <a:defRPr sz="2100"/>
            </a:lvl1pPr>
            <a:lvl2pPr>
              <a:buClr>
                <a:schemeClr val="bg1"/>
              </a:buClr>
              <a:defRPr sz="1900"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2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1562418" y="3880633"/>
            <a:ext cx="9039701" cy="1159150"/>
          </a:xfrm>
        </p:spPr>
        <p:txBody>
          <a:bodyPr/>
          <a:lstStyle>
            <a:lvl1pPr>
              <a:buClr>
                <a:schemeClr val="bg1"/>
              </a:buClr>
              <a:defRPr sz="2100"/>
            </a:lvl1pPr>
            <a:lvl2pPr>
              <a:buClr>
                <a:schemeClr val="bg1"/>
              </a:buClr>
              <a:defRPr sz="1900"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3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950366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6627" eaLnBrk="1">
              <a:lnSpc>
                <a:spcPct val="98000"/>
              </a:lnSpc>
              <a:buFont typeface="Wingdings" charset="0"/>
              <a:buNone/>
              <a:defRPr/>
            </a:pPr>
            <a:fld id="{BA72FABF-3770-7F4A-82DA-1B0002146479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662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2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7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3" y="1762539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80851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6627" eaLnBrk="1">
              <a:lnSpc>
                <a:spcPct val="98000"/>
              </a:lnSpc>
              <a:buFont typeface="Wingdings" charset="0"/>
              <a:buNone/>
              <a:defRPr/>
            </a:pPr>
            <a:fld id="{6AC9BFD8-5DC5-5443-8DCC-977238034AE4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662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88273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6627" eaLnBrk="1">
              <a:lnSpc>
                <a:spcPct val="98000"/>
              </a:lnSpc>
              <a:buFont typeface="Wingdings" charset="0"/>
              <a:buNone/>
              <a:defRPr/>
            </a:pPr>
            <a:fld id="{BEA77DD8-7760-5B46-B8CE-BD0E70233A91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662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2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7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71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3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15155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6627" eaLnBrk="1">
              <a:lnSpc>
                <a:spcPct val="98000"/>
              </a:lnSpc>
              <a:buFont typeface="Wingdings" charset="0"/>
              <a:buNone/>
              <a:defRPr/>
            </a:pPr>
            <a:fld id="{04B3881C-835D-F941-9535-2EAE75AFB5EE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662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7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71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50809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6627" eaLnBrk="1">
              <a:lnSpc>
                <a:spcPct val="98000"/>
              </a:lnSpc>
              <a:buFont typeface="Wingdings" charset="0"/>
              <a:buNone/>
              <a:defRPr/>
            </a:pPr>
            <a:fld id="{D5EAE328-8796-8A4F-B830-0D4D691F8580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662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2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3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58060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6627" eaLnBrk="1">
              <a:lnSpc>
                <a:spcPct val="98000"/>
              </a:lnSpc>
              <a:buFont typeface="Wingdings" charset="0"/>
              <a:buNone/>
              <a:defRPr/>
            </a:pPr>
            <a:fld id="{885AD172-22CE-9A4C-820B-66C929B11DA0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662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71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3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2" y="1768493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05452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6627" eaLnBrk="1">
              <a:lnSpc>
                <a:spcPct val="98000"/>
              </a:lnSpc>
              <a:buFont typeface="Wingdings" charset="0"/>
              <a:buNone/>
              <a:defRPr/>
            </a:pPr>
            <a:fld id="{BD4977AE-7544-764D-95AE-A0ABCEE8B15A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662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2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7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3" y="1762539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53094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6627" eaLnBrk="1">
              <a:lnSpc>
                <a:spcPct val="98000"/>
              </a:lnSpc>
              <a:buFont typeface="Wingdings" charset="0"/>
              <a:buNone/>
              <a:defRPr/>
            </a:pPr>
            <a:fld id="{F718B275-DE5A-724F-9164-840F61D5D139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662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75610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6627" eaLnBrk="1">
              <a:lnSpc>
                <a:spcPct val="98000"/>
              </a:lnSpc>
              <a:buFont typeface="Wingdings" charset="0"/>
              <a:buNone/>
              <a:defRPr/>
            </a:pPr>
            <a:fld id="{5434A214-63F0-3149-8612-DB0C2599724A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662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2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7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71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3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54024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6627" eaLnBrk="1">
              <a:lnSpc>
                <a:spcPct val="98000"/>
              </a:lnSpc>
              <a:buFont typeface="Wingdings" charset="0"/>
              <a:buNone/>
              <a:defRPr/>
            </a:pPr>
            <a:fld id="{4988AD04-2760-A643-AFF3-05EF7FE074C0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662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7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71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7552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 descr="FOOTER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7959"/>
            <a:ext cx="11160125" cy="93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7"/>
          <p:cNvSpPr txBox="1">
            <a:spLocks noChangeArrowheads="1"/>
          </p:cNvSpPr>
          <p:nvPr/>
        </p:nvSpPr>
        <p:spPr bwMode="auto">
          <a:xfrm>
            <a:off x="0" y="7102946"/>
            <a:ext cx="11160125" cy="30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67" tIns="53483" rIns="106967" bIns="53483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3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0" y="6971700"/>
            <a:ext cx="11160125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11" descr="FOOTER_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50" y="6803708"/>
            <a:ext cx="11160125" cy="9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12" descr="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8" y="6971701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58006" y="251989"/>
            <a:ext cx="10044113" cy="755968"/>
          </a:xfrm>
        </p:spPr>
        <p:txBody>
          <a:bodyPr/>
          <a:lstStyle>
            <a:lvl1pPr>
              <a:defRPr cap="all" spc="351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58006" y="1259946"/>
            <a:ext cx="10044113" cy="5543762"/>
          </a:xfrm>
        </p:spPr>
        <p:txBody>
          <a:bodyPr/>
          <a:lstStyle>
            <a:lvl1pPr>
              <a:defRPr sz="2300" baseline="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>
                <a:latin typeface="Arial"/>
                <a:cs typeface="Arial"/>
              </a:defRPr>
            </a:lvl5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370094" y="7055697"/>
            <a:ext cx="4743053" cy="671971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8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51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3190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6627" eaLnBrk="1">
              <a:lnSpc>
                <a:spcPct val="98000"/>
              </a:lnSpc>
              <a:buFont typeface="Wingdings" charset="0"/>
              <a:buNone/>
              <a:defRPr/>
            </a:pPr>
            <a:fld id="{6BB27BD8-C443-C14A-8F37-09F538812CC6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662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2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3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48144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6627" eaLnBrk="1">
              <a:lnSpc>
                <a:spcPct val="98000"/>
              </a:lnSpc>
              <a:buFont typeface="Wingdings" charset="0"/>
              <a:buNone/>
              <a:defRPr/>
            </a:pPr>
            <a:fld id="{7FD4F083-04B9-4149-9D37-95FFE7B8A611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662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71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3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2" y="1768493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46710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6627" eaLnBrk="1">
              <a:lnSpc>
                <a:spcPct val="98000"/>
              </a:lnSpc>
              <a:buFont typeface="Wingdings" charset="0"/>
              <a:buNone/>
              <a:defRPr/>
            </a:pPr>
            <a:fld id="{E5439434-A663-2C47-AF01-995EA97CCFB5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662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2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7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3" y="1762539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80837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34143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0920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2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7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71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3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39405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34143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7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71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26864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2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3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56299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71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3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2" y="1347405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92504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2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7" y="3892151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3" y="1341454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56594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6627" eaLnBrk="1">
              <a:lnSpc>
                <a:spcPct val="98000"/>
              </a:lnSpc>
              <a:buFont typeface="Wingdings" charset="0"/>
              <a:buNone/>
              <a:defRPr/>
            </a:pPr>
            <a:fld id="{C2A6EC04-680B-EB45-8A19-7B93267556C1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662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11530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FOOTER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7959"/>
            <a:ext cx="11160125" cy="93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7"/>
          <p:cNvSpPr txBox="1">
            <a:spLocks noChangeArrowheads="1"/>
          </p:cNvSpPr>
          <p:nvPr/>
        </p:nvSpPr>
        <p:spPr bwMode="auto">
          <a:xfrm>
            <a:off x="0" y="7102946"/>
            <a:ext cx="11160125" cy="30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67" tIns="53483" rIns="106967" bIns="53483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3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0" y="6971700"/>
            <a:ext cx="11160125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11" descr="FOOTER_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50" y="6803708"/>
            <a:ext cx="11160125" cy="9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2" descr="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8" y="6971701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58006" y="251989"/>
            <a:ext cx="10044113" cy="755968"/>
          </a:xfrm>
        </p:spPr>
        <p:txBody>
          <a:bodyPr/>
          <a:lstStyle>
            <a:lvl1pPr>
              <a:defRPr b="1" cap="all" spc="351" baseline="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1601" y="1259946"/>
            <a:ext cx="5245259" cy="5543762"/>
          </a:xfrm>
        </p:spPr>
        <p:txBody>
          <a:bodyPr/>
          <a:lstStyle>
            <a:lvl1pPr>
              <a:buClr>
                <a:schemeClr val="bg1"/>
              </a:buClr>
              <a:defRPr sz="2100" i="0"/>
            </a:lvl1pPr>
            <a:lvl2pPr>
              <a:buClr>
                <a:srgbClr val="F7C12E"/>
              </a:buClr>
              <a:buFont typeface="Arial"/>
              <a:buChar char="•"/>
              <a:defRPr sz="1900"/>
            </a:lvl2pPr>
            <a:lvl3pPr>
              <a:buClr>
                <a:srgbClr val="F7C12E"/>
              </a:buClr>
              <a:buFont typeface="Arial"/>
              <a:buChar char="•"/>
              <a:defRPr sz="1900"/>
            </a:lvl3pPr>
            <a:lvl4pPr>
              <a:buClr>
                <a:srgbClr val="F7C12E"/>
              </a:buClr>
              <a:buFont typeface="Arial"/>
              <a:buChar char="•"/>
              <a:defRPr sz="1900"/>
            </a:lvl4pPr>
            <a:lvl5pPr>
              <a:buClr>
                <a:srgbClr val="F7C12E"/>
              </a:buClr>
              <a:buFont typeface="Arial"/>
              <a:buChar char="•"/>
              <a:defRPr sz="1900">
                <a:latin typeface="Arial"/>
                <a:cs typeface="Arial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	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356860" y="1259946"/>
            <a:ext cx="5245259" cy="5543762"/>
          </a:xfrm>
        </p:spPr>
        <p:txBody>
          <a:bodyPr/>
          <a:lstStyle>
            <a:lvl1pPr>
              <a:buClr>
                <a:schemeClr val="bg1"/>
              </a:buClr>
              <a:defRPr sz="2100" i="0"/>
            </a:lvl1pPr>
            <a:lvl2pPr>
              <a:buFont typeface="Arial"/>
              <a:buChar char="•"/>
              <a:defRPr sz="1900"/>
            </a:lvl2pPr>
            <a:lvl3pPr>
              <a:buFont typeface="Arial"/>
              <a:buChar char="•"/>
              <a:defRPr sz="1900"/>
            </a:lvl3pPr>
            <a:lvl4pPr>
              <a:buFont typeface="Arial"/>
              <a:buChar char="•"/>
              <a:defRPr sz="1900"/>
            </a:lvl4pPr>
            <a:lvl5pPr>
              <a:buFont typeface="Arial"/>
              <a:buChar char="•"/>
              <a:defRPr sz="1900">
                <a:latin typeface="Arial"/>
                <a:cs typeface="Arial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370094" y="7055697"/>
            <a:ext cx="4743053" cy="671971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8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51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31224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6627" eaLnBrk="1">
              <a:lnSpc>
                <a:spcPct val="98000"/>
              </a:lnSpc>
              <a:buFont typeface="Wingdings" charset="0"/>
              <a:buNone/>
              <a:defRPr/>
            </a:pPr>
            <a:fld id="{AD6B3126-398F-9B46-836A-80AD2385BF0B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662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2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7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71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3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280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6627" eaLnBrk="1">
              <a:lnSpc>
                <a:spcPct val="98000"/>
              </a:lnSpc>
              <a:buFont typeface="Wingdings" charset="0"/>
              <a:buNone/>
              <a:defRPr/>
            </a:pPr>
            <a:fld id="{547152D6-1D31-7440-95CD-536848744DB0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662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7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71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084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6627" eaLnBrk="1">
              <a:lnSpc>
                <a:spcPct val="98000"/>
              </a:lnSpc>
              <a:buFont typeface="Wingdings" charset="0"/>
              <a:buNone/>
              <a:defRPr/>
            </a:pPr>
            <a:fld id="{EB2AC415-7F84-F94B-A430-68CA52259114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662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2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3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98513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6627" eaLnBrk="1">
              <a:lnSpc>
                <a:spcPct val="98000"/>
              </a:lnSpc>
              <a:buFont typeface="Wingdings" charset="0"/>
              <a:buNone/>
              <a:defRPr/>
            </a:pPr>
            <a:fld id="{6324C0E0-26A7-5643-A8AC-53B220F9BD4C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662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71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3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2" y="1768493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93991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6627" eaLnBrk="1">
              <a:lnSpc>
                <a:spcPct val="98000"/>
              </a:lnSpc>
              <a:buFont typeface="Wingdings" charset="0"/>
              <a:buNone/>
              <a:defRPr/>
            </a:pPr>
            <a:fld id="{2EB8E862-CD6B-134C-8EB8-61CB9B21BC2B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662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2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7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3" y="1762539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21256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FOOTER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7959"/>
            <a:ext cx="11160125" cy="93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7"/>
          <p:cNvSpPr txBox="1">
            <a:spLocks noChangeArrowheads="1"/>
          </p:cNvSpPr>
          <p:nvPr/>
        </p:nvSpPr>
        <p:spPr bwMode="auto">
          <a:xfrm>
            <a:off x="0" y="7102946"/>
            <a:ext cx="11160125" cy="30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67" tIns="53483" rIns="106967" bIns="53483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3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0" y="6971700"/>
            <a:ext cx="11160125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11" descr="FOOTER_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50" y="6803708"/>
            <a:ext cx="11160125" cy="9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2" descr="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8" y="6971701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58006" y="251989"/>
            <a:ext cx="10044113" cy="755968"/>
          </a:xfrm>
        </p:spPr>
        <p:txBody>
          <a:bodyPr/>
          <a:lstStyle>
            <a:lvl1pPr>
              <a:defRPr b="1" cap="all" spc="351" baseline="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1601" y="2519892"/>
            <a:ext cx="5245259" cy="4283816"/>
          </a:xfrm>
        </p:spPr>
        <p:txBody>
          <a:bodyPr/>
          <a:lstStyle>
            <a:lvl1pPr>
              <a:buClr>
                <a:schemeClr val="bg1"/>
              </a:buClr>
              <a:defRPr sz="2100" i="0"/>
            </a:lvl1pPr>
            <a:lvl2pPr>
              <a:buClr>
                <a:srgbClr val="F7C12E"/>
              </a:buClr>
              <a:buFont typeface="Arial"/>
              <a:buChar char="•"/>
              <a:defRPr sz="1900"/>
            </a:lvl2pPr>
            <a:lvl3pPr>
              <a:buClr>
                <a:srgbClr val="F7C12E"/>
              </a:buClr>
              <a:buFont typeface="Arial"/>
              <a:buChar char="•"/>
              <a:defRPr sz="1900"/>
            </a:lvl3pPr>
            <a:lvl4pPr>
              <a:buClr>
                <a:srgbClr val="F7C12E"/>
              </a:buClr>
              <a:buFont typeface="Arial"/>
              <a:buChar char="•"/>
              <a:defRPr sz="1900"/>
            </a:lvl4pPr>
            <a:lvl5pPr>
              <a:buClr>
                <a:srgbClr val="F7C12E"/>
              </a:buClr>
              <a:buFont typeface="Arial"/>
              <a:buChar char="•"/>
              <a:defRPr sz="1900">
                <a:latin typeface="Arial"/>
                <a:cs typeface="Arial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	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356860" y="2519892"/>
            <a:ext cx="5245259" cy="4283816"/>
          </a:xfrm>
        </p:spPr>
        <p:txBody>
          <a:bodyPr/>
          <a:lstStyle>
            <a:lvl1pPr>
              <a:buClr>
                <a:schemeClr val="bg1"/>
              </a:buClr>
              <a:defRPr sz="2100" i="0"/>
            </a:lvl1pPr>
            <a:lvl2pPr>
              <a:buFont typeface="Arial"/>
              <a:buChar char="•"/>
              <a:defRPr sz="1900"/>
            </a:lvl2pPr>
            <a:lvl3pPr>
              <a:buFont typeface="Arial"/>
              <a:buChar char="•"/>
              <a:defRPr sz="1900"/>
            </a:lvl3pPr>
            <a:lvl4pPr>
              <a:buFont typeface="Arial"/>
              <a:buChar char="•"/>
              <a:defRPr sz="1900"/>
            </a:lvl4pPr>
            <a:lvl5pPr>
              <a:buFont typeface="Arial"/>
              <a:buChar char="•"/>
              <a:defRPr sz="1900">
                <a:latin typeface="Arial"/>
                <a:cs typeface="Arial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370094" y="7055697"/>
            <a:ext cx="4743053" cy="671971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8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51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58006" y="1259946"/>
            <a:ext cx="10044113" cy="1007957"/>
          </a:xfrm>
        </p:spPr>
        <p:txBody>
          <a:bodyPr/>
          <a:lstStyle>
            <a:lvl1pPr>
              <a:buFont typeface="Arial"/>
              <a:buNone/>
              <a:defRPr sz="2100"/>
            </a:lvl1pPr>
            <a:lvl2pPr>
              <a:buFont typeface="Arial"/>
              <a:buNone/>
              <a:defRPr sz="1900"/>
            </a:lvl2pPr>
            <a:lvl3pPr>
              <a:buFont typeface="Arial"/>
              <a:buNone/>
              <a:defRPr sz="1900"/>
            </a:lvl3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44312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7959"/>
            <a:ext cx="11160125" cy="93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/>
        </p:nvSpPr>
        <p:spPr bwMode="auto">
          <a:xfrm>
            <a:off x="0" y="7102946"/>
            <a:ext cx="11160125" cy="30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67" tIns="53483" rIns="106967" bIns="53483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3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0" y="6971700"/>
            <a:ext cx="11160125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50" y="6803708"/>
            <a:ext cx="11160125" cy="9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8" y="6971701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70094" y="7055697"/>
            <a:ext cx="4743053" cy="671971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8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51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558006" y="251989"/>
            <a:ext cx="10044113" cy="755968"/>
          </a:xfrm>
        </p:spPr>
        <p:txBody>
          <a:bodyPr/>
          <a:lstStyle>
            <a:lvl1pPr>
              <a:defRPr cap="all" spc="351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03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7959"/>
            <a:ext cx="11160125" cy="93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/>
        </p:nvSpPr>
        <p:spPr bwMode="auto">
          <a:xfrm>
            <a:off x="0" y="7102946"/>
            <a:ext cx="11160125" cy="30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67" tIns="53483" rIns="106967" bIns="53483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3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0" y="6971700"/>
            <a:ext cx="11160125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50" y="6803708"/>
            <a:ext cx="11160125" cy="9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8" y="6971701"/>
            <a:ext cx="902885" cy="3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70094" y="7055697"/>
            <a:ext cx="4743053" cy="671971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8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51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558006" y="251989"/>
            <a:ext cx="10044113" cy="755968"/>
          </a:xfrm>
        </p:spPr>
        <p:txBody>
          <a:bodyPr/>
          <a:lstStyle>
            <a:lvl1pPr>
              <a:defRPr cap="all" spc="351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558006" y="1259946"/>
            <a:ext cx="3627041" cy="5039783"/>
          </a:xfrm>
        </p:spPr>
        <p:txBody>
          <a:bodyPr/>
          <a:lstStyle>
            <a:lvl1pPr marL="0" indent="0">
              <a:buNone/>
              <a:defRPr sz="2100"/>
            </a:lvl1pPr>
            <a:lvl2pPr marL="534833" indent="0">
              <a:buNone/>
              <a:defRPr sz="1900"/>
            </a:lvl2pPr>
            <a:lvl3pPr marL="1069665" indent="0">
              <a:buNone/>
              <a:defRPr sz="1900"/>
            </a:lvl3pPr>
            <a:lvl4pPr marL="1604498" indent="0">
              <a:buNone/>
              <a:defRPr sz="1900"/>
            </a:lvl4pPr>
            <a:lvl5pPr marL="2139330" indent="0">
              <a:buNone/>
              <a:defRPr sz="1900"/>
            </a:lvl5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8201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theme" Target="../theme/theme1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58006" y="251989"/>
            <a:ext cx="10044113" cy="7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6967" tIns="53483" rIns="106967" bIns="534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58006" y="1259946"/>
            <a:ext cx="10044113" cy="554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6967" tIns="53483" rIns="106967" bIns="534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813043" y="7006699"/>
            <a:ext cx="3534040" cy="402483"/>
          </a:xfrm>
          <a:prstGeom prst="rect">
            <a:avLst/>
          </a:prstGeom>
        </p:spPr>
        <p:txBody>
          <a:bodyPr lIns="106967" tIns="53483" rIns="106967" bIns="53483"/>
          <a:lstStyle>
            <a:lvl1pPr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  <a:defRPr sz="21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7998090" y="7006699"/>
            <a:ext cx="2604029" cy="402483"/>
          </a:xfrm>
          <a:prstGeom prst="rect">
            <a:avLst/>
          </a:prstGeom>
        </p:spPr>
        <p:txBody>
          <a:bodyPr vert="horz" wrap="square" lIns="106967" tIns="53483" rIns="106967" bIns="53483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  <a:defRPr sz="2100" b="0" smtClean="0"/>
            </a:lvl1pPr>
          </a:lstStyle>
          <a:p>
            <a:pPr>
              <a:defRPr/>
            </a:pPr>
            <a:fld id="{9B1EB7EA-FD39-ED46-BDE7-2C5F15AC5A1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95" r:id="rId1"/>
    <p:sldLayoutId id="2147486896" r:id="rId2"/>
    <p:sldLayoutId id="2147486897" r:id="rId3"/>
    <p:sldLayoutId id="2147486898" r:id="rId4"/>
    <p:sldLayoutId id="2147486899" r:id="rId5"/>
    <p:sldLayoutId id="2147486900" r:id="rId6"/>
    <p:sldLayoutId id="2147486901" r:id="rId7"/>
    <p:sldLayoutId id="2147486902" r:id="rId8"/>
    <p:sldLayoutId id="2147486903" r:id="rId9"/>
    <p:sldLayoutId id="2147486904" r:id="rId10"/>
    <p:sldLayoutId id="2147486888" r:id="rId11"/>
    <p:sldLayoutId id="2147486889" r:id="rId12"/>
    <p:sldLayoutId id="2147486890" r:id="rId13"/>
    <p:sldLayoutId id="2147486891" r:id="rId14"/>
    <p:sldLayoutId id="2147486892" r:id="rId15"/>
    <p:sldLayoutId id="2147486893" r:id="rId16"/>
    <p:sldLayoutId id="2147486882" r:id="rId17"/>
    <p:sldLayoutId id="2147486883" r:id="rId18"/>
    <p:sldLayoutId id="2147486884" r:id="rId19"/>
    <p:sldLayoutId id="2147486885" r:id="rId20"/>
    <p:sldLayoutId id="2147486886" r:id="rId21"/>
    <p:sldLayoutId id="2147486887" r:id="rId22"/>
    <p:sldLayoutId id="2147486876" r:id="rId23"/>
    <p:sldLayoutId id="2147486877" r:id="rId24"/>
    <p:sldLayoutId id="2147486878" r:id="rId25"/>
    <p:sldLayoutId id="2147486879" r:id="rId26"/>
    <p:sldLayoutId id="2147486880" r:id="rId27"/>
    <p:sldLayoutId id="2147486881" r:id="rId28"/>
    <p:sldLayoutId id="2147486863" r:id="rId29"/>
    <p:sldLayoutId id="2147486864" r:id="rId30"/>
    <p:sldLayoutId id="2147486865" r:id="rId31"/>
    <p:sldLayoutId id="2147486866" r:id="rId32"/>
    <p:sldLayoutId id="2147486867" r:id="rId33"/>
    <p:sldLayoutId id="2147486868" r:id="rId34"/>
    <p:sldLayoutId id="2147486848" r:id="rId35"/>
    <p:sldLayoutId id="2147486849" r:id="rId36"/>
    <p:sldLayoutId id="2147486850" r:id="rId37"/>
    <p:sldLayoutId id="2147486851" r:id="rId38"/>
    <p:sldLayoutId id="2147486852" r:id="rId39"/>
    <p:sldLayoutId id="2147486853" r:id="rId40"/>
    <p:sldLayoutId id="2147486834" r:id="rId41"/>
    <p:sldLayoutId id="2147486835" r:id="rId42"/>
    <p:sldLayoutId id="2147486836" r:id="rId43"/>
    <p:sldLayoutId id="2147486837" r:id="rId44"/>
    <p:sldLayoutId id="2147486838" r:id="rId45"/>
    <p:sldLayoutId id="2147486839" r:id="rId46"/>
    <p:sldLayoutId id="2147486820" r:id="rId47"/>
    <p:sldLayoutId id="2147486821" r:id="rId48"/>
    <p:sldLayoutId id="2147486822" r:id="rId49"/>
    <p:sldLayoutId id="2147486823" r:id="rId50"/>
    <p:sldLayoutId id="2147486824" r:id="rId51"/>
    <p:sldLayoutId id="2147486825" r:id="rId52"/>
    <p:sldLayoutId id="2147486812" r:id="rId53"/>
    <p:sldLayoutId id="2147486813" r:id="rId54"/>
    <p:sldLayoutId id="2147486814" r:id="rId55"/>
    <p:sldLayoutId id="2147486815" r:id="rId56"/>
    <p:sldLayoutId id="2147486816" r:id="rId57"/>
    <p:sldLayoutId id="2147486817" r:id="rId58"/>
    <p:sldLayoutId id="2147486799" r:id="rId59"/>
    <p:sldLayoutId id="2147486800" r:id="rId60"/>
    <p:sldLayoutId id="2147486801" r:id="rId61"/>
    <p:sldLayoutId id="2147486802" r:id="rId62"/>
    <p:sldLayoutId id="2147486803" r:id="rId63"/>
    <p:sldLayoutId id="2147486804" r:id="rId6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800" b="1" kern="1200" spc="351" dirty="0">
          <a:solidFill>
            <a:schemeClr val="bg2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5pPr>
      <a:lvl6pPr marL="534833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6pPr>
      <a:lvl7pPr marL="1069665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7pPr>
      <a:lvl8pPr marL="1604498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8pPr>
      <a:lvl9pPr marL="213933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401124" indent="-401124" algn="l" rtl="0" eaLnBrk="1" fontAlgn="base" hangingPunct="1">
        <a:spcBef>
          <a:spcPct val="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2300" b="1" i="0" kern="1200">
          <a:solidFill>
            <a:schemeClr val="bg2">
              <a:lumMod val="25000"/>
            </a:schemeClr>
          </a:solidFill>
          <a:latin typeface="Arial"/>
          <a:ea typeface="+mn-ea"/>
          <a:cs typeface="Arial"/>
        </a:defRPr>
      </a:lvl1pPr>
      <a:lvl2pPr marL="935957" indent="-401124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21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2pPr>
      <a:lvl3pPr marL="1403935" indent="-334270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21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3pPr>
      <a:lvl4pPr marL="1938768" indent="-334270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21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4pPr>
      <a:lvl5pPr marL="2473601" indent="-334270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21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5pPr>
      <a:lvl6pPr marL="2941579" indent="-267416" algn="l" defTabSz="106966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76412" indent="-267416" algn="l" defTabSz="106966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1244" indent="-267416" algn="l" defTabSz="106966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46077" indent="-267416" algn="l" defTabSz="106966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48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833" algn="l" defTabSz="5348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9665" algn="l" defTabSz="5348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498" algn="l" defTabSz="5348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9330" algn="l" defTabSz="5348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4163" algn="l" defTabSz="5348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8995" algn="l" defTabSz="5348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3828" algn="l" defTabSz="5348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78660" algn="l" defTabSz="5348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eXo Content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2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57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Tx/>
              <a:buSzTx/>
            </a:pPr>
            <a:r>
              <a:rPr lang="en-GB" sz="3200">
                <a:solidFill>
                  <a:srgbClr val="FFA300"/>
                </a:solidFill>
                <a:latin typeface="Helvetica Neue Light" charset="0"/>
                <a:sym typeface="Helvetica Neue Light" charset="0"/>
              </a:rPr>
              <a:t>Exercise: Using Views and Drives</a:t>
            </a:r>
          </a:p>
        </p:txBody>
      </p:sp>
      <p:sp>
        <p:nvSpPr>
          <p:cNvPr id="105474" name="Rectangle 6"/>
          <p:cNvSpPr>
            <a:spLocks noChangeArrowheads="1"/>
          </p:cNvSpPr>
          <p:nvPr/>
        </p:nvSpPr>
        <p:spPr bwMode="auto">
          <a:xfrm>
            <a:off x="436563" y="1138238"/>
            <a:ext cx="10331450" cy="542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r>
              <a:rPr lang="en-US" sz="28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Views and Drives</a:t>
            </a: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Log in as john. </a:t>
            </a: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Open John’s private drive</a:t>
            </a:r>
            <a:r>
              <a:rPr lang="en-US" altLang="ja-JP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.</a:t>
            </a:r>
            <a:r>
              <a:rPr lang="en-US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 Test the views of this drive. Note that the action buttons are different. </a:t>
            </a: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Open the drive “Sites Management” and test the tabs.</a:t>
            </a: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Open the drive “DMS Administration” and test the views.</a:t>
            </a: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r>
              <a:rPr lang="en-US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Permissions:</a:t>
            </a: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Log in as </a:t>
            </a:r>
            <a:r>
              <a:rPr lang="de-DE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“</a:t>
            </a:r>
            <a:r>
              <a:rPr lang="en-US" altLang="ja-JP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mary</a:t>
            </a:r>
            <a:r>
              <a:rPr lang="de-DE" altLang="ja-JP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“. She has less permissions than “john“</a:t>
            </a:r>
            <a:endParaRPr lang="en-US" altLang="ja-JP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Does mary see the </a:t>
            </a:r>
            <a:r>
              <a:rPr lang="de-DE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“</a:t>
            </a:r>
            <a:r>
              <a:rPr lang="en-US" altLang="ja-JP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DMS Administration” drive?</a:t>
            </a: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Open the private drive of mary. Does mary see the </a:t>
            </a:r>
            <a:r>
              <a:rPr lang="de-DE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“</a:t>
            </a:r>
            <a:r>
              <a:rPr lang="en-US" altLang="ja-JP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admin view”</a:t>
            </a:r>
            <a:r>
              <a:rPr lang="de-DE" altLang="ja-JP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?</a:t>
            </a:r>
            <a:r>
              <a:rPr lang="en-US" altLang="ja-JP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 </a:t>
            </a: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</p:txBody>
      </p:sp>
      <p:pic>
        <p:nvPicPr>
          <p:cNvPr id="105475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5441950"/>
            <a:ext cx="2520950" cy="1146175"/>
          </a:xfrm>
          <a:prstGeom prst="rect">
            <a:avLst/>
          </a:prstGeom>
          <a:noFill/>
          <a:ln w="9525">
            <a:solidFill>
              <a:srgbClr val="CC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76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627313"/>
            <a:ext cx="2578100" cy="1803400"/>
          </a:xfrm>
          <a:prstGeom prst="rect">
            <a:avLst/>
          </a:prstGeom>
          <a:noFill/>
          <a:ln w="9525">
            <a:solidFill>
              <a:srgbClr val="CC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063" y="1258888"/>
            <a:ext cx="3168650" cy="709612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Drives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Access to the JCR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1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57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Tx/>
              <a:buSzTx/>
            </a:pPr>
            <a:r>
              <a:rPr lang="en-GB" sz="3200">
                <a:solidFill>
                  <a:srgbClr val="FFA300"/>
                </a:solidFill>
                <a:latin typeface="Helvetica Neue Light" charset="0"/>
                <a:sym typeface="Helvetica Neue Light" charset="0"/>
              </a:rPr>
              <a:t>Drives</a:t>
            </a:r>
          </a:p>
        </p:txBody>
      </p:sp>
      <p:sp>
        <p:nvSpPr>
          <p:cNvPr id="109570" name="Rectangle 6"/>
          <p:cNvSpPr>
            <a:spLocks noChangeArrowheads="1"/>
          </p:cNvSpPr>
          <p:nvPr/>
        </p:nvSpPr>
        <p:spPr bwMode="auto">
          <a:xfrm>
            <a:off x="436563" y="1138238"/>
            <a:ext cx="10537825" cy="551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8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</p:txBody>
      </p:sp>
      <p:pic>
        <p:nvPicPr>
          <p:cNvPr id="109571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0800"/>
            <a:ext cx="1116012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2" name="Rectangle à coins arrondis 5"/>
          <p:cNvSpPr>
            <a:spLocks noChangeArrowheads="1"/>
          </p:cNvSpPr>
          <p:nvPr/>
        </p:nvSpPr>
        <p:spPr bwMode="auto">
          <a:xfrm>
            <a:off x="7740650" y="2339975"/>
            <a:ext cx="1584325" cy="360363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9573" name="Rectangle à coins arrondis 6"/>
          <p:cNvSpPr>
            <a:spLocks noChangeArrowheads="1"/>
          </p:cNvSpPr>
          <p:nvPr/>
        </p:nvSpPr>
        <p:spPr bwMode="auto">
          <a:xfrm>
            <a:off x="107950" y="3492500"/>
            <a:ext cx="1584325" cy="358775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9574" name="Rectangle à coins arrondis 7"/>
          <p:cNvSpPr>
            <a:spLocks noChangeArrowheads="1"/>
          </p:cNvSpPr>
          <p:nvPr/>
        </p:nvSpPr>
        <p:spPr bwMode="auto">
          <a:xfrm>
            <a:off x="9324975" y="1331913"/>
            <a:ext cx="1584325" cy="1727200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57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Tx/>
              <a:buSzTx/>
            </a:pPr>
            <a:r>
              <a:rPr lang="en-GB" sz="3200">
                <a:solidFill>
                  <a:srgbClr val="FFA300"/>
                </a:solidFill>
                <a:latin typeface="Helvetica Neue Light" charset="0"/>
                <a:sym typeface="Helvetica Neue Light" charset="0"/>
              </a:rPr>
              <a:t>Drives</a:t>
            </a:r>
          </a:p>
        </p:txBody>
      </p:sp>
      <p:sp>
        <p:nvSpPr>
          <p:cNvPr id="111618" name="Rectangle 6"/>
          <p:cNvSpPr>
            <a:spLocks noChangeArrowheads="1"/>
          </p:cNvSpPr>
          <p:nvPr/>
        </p:nvSpPr>
        <p:spPr bwMode="auto">
          <a:xfrm>
            <a:off x="436563" y="1138238"/>
            <a:ext cx="10537825" cy="551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8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</p:txBody>
      </p:sp>
      <p:pic>
        <p:nvPicPr>
          <p:cNvPr id="111619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71563"/>
            <a:ext cx="7950200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0" name="Rectangle à coins arrondis 5"/>
          <p:cNvSpPr>
            <a:spLocks noChangeArrowheads="1"/>
          </p:cNvSpPr>
          <p:nvPr/>
        </p:nvSpPr>
        <p:spPr bwMode="auto">
          <a:xfrm>
            <a:off x="2843213" y="2700338"/>
            <a:ext cx="5040312" cy="431800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57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Tx/>
              <a:buSzTx/>
            </a:pPr>
            <a:r>
              <a:rPr lang="en-GB" sz="3200">
                <a:solidFill>
                  <a:srgbClr val="FFA300"/>
                </a:solidFill>
                <a:latin typeface="Helvetica Neue Light" charset="0"/>
                <a:sym typeface="Helvetica Neue Light" charset="0"/>
              </a:rPr>
              <a:t>Drives</a:t>
            </a:r>
          </a:p>
        </p:txBody>
      </p:sp>
      <p:sp>
        <p:nvSpPr>
          <p:cNvPr id="113666" name="Rectangle 6"/>
          <p:cNvSpPr>
            <a:spLocks noChangeArrowheads="1"/>
          </p:cNvSpPr>
          <p:nvPr/>
        </p:nvSpPr>
        <p:spPr bwMode="auto">
          <a:xfrm>
            <a:off x="436563" y="1138238"/>
            <a:ext cx="10537825" cy="551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8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</p:txBody>
      </p:sp>
      <p:pic>
        <p:nvPicPr>
          <p:cNvPr id="113667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187450"/>
            <a:ext cx="3743325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Buttons and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93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57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Tx/>
              <a:buSzTx/>
            </a:pPr>
            <a:r>
              <a:rPr lang="en-GB" sz="3200">
                <a:solidFill>
                  <a:srgbClr val="FFA300"/>
                </a:solidFill>
                <a:latin typeface="Helvetica Neue Light" charset="0"/>
                <a:sym typeface="Helvetica Neue Light" charset="0"/>
              </a:rPr>
              <a:t>View</a:t>
            </a:r>
          </a:p>
        </p:txBody>
      </p:sp>
      <p:sp>
        <p:nvSpPr>
          <p:cNvPr id="117762" name="Rectangle 6"/>
          <p:cNvSpPr>
            <a:spLocks noChangeArrowheads="1"/>
          </p:cNvSpPr>
          <p:nvPr/>
        </p:nvSpPr>
        <p:spPr bwMode="auto">
          <a:xfrm>
            <a:off x="436563" y="1138238"/>
            <a:ext cx="10537825" cy="551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8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</p:txBody>
      </p:sp>
      <p:pic>
        <p:nvPicPr>
          <p:cNvPr id="117763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042988"/>
            <a:ext cx="11160125" cy="3484562"/>
          </a:xfrm>
          <a:prstGeom prst="rect">
            <a:avLst/>
          </a:prstGeom>
          <a:noFill/>
          <a:ln w="9525">
            <a:solidFill>
              <a:srgbClr val="CC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4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3708400"/>
            <a:ext cx="5129213" cy="3152775"/>
          </a:xfrm>
          <a:prstGeom prst="rect">
            <a:avLst/>
          </a:prstGeom>
          <a:noFill/>
          <a:ln w="9525">
            <a:solidFill>
              <a:srgbClr val="CC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765" name="Rectangle à coins arrondis 6"/>
          <p:cNvSpPr>
            <a:spLocks noChangeArrowheads="1"/>
          </p:cNvSpPr>
          <p:nvPr/>
        </p:nvSpPr>
        <p:spPr bwMode="auto">
          <a:xfrm>
            <a:off x="9972675" y="3275013"/>
            <a:ext cx="503238" cy="504825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7766" name="Rectangle à coins arrondis 7"/>
          <p:cNvSpPr>
            <a:spLocks noChangeArrowheads="1"/>
          </p:cNvSpPr>
          <p:nvPr/>
        </p:nvSpPr>
        <p:spPr bwMode="auto">
          <a:xfrm>
            <a:off x="2627313" y="3348038"/>
            <a:ext cx="1584325" cy="360362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7767" name="Rectangle à coins arrondis 8"/>
          <p:cNvSpPr>
            <a:spLocks noChangeArrowheads="1"/>
          </p:cNvSpPr>
          <p:nvPr/>
        </p:nvSpPr>
        <p:spPr bwMode="auto">
          <a:xfrm>
            <a:off x="71438" y="2339975"/>
            <a:ext cx="1620837" cy="360363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7768" name="Rectangle à coins arrondis 9"/>
          <p:cNvSpPr>
            <a:spLocks noChangeArrowheads="1"/>
          </p:cNvSpPr>
          <p:nvPr/>
        </p:nvSpPr>
        <p:spPr bwMode="auto">
          <a:xfrm>
            <a:off x="1547813" y="4140200"/>
            <a:ext cx="2232025" cy="360363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17769" name="Connecteur en arc 16"/>
          <p:cNvCxnSpPr>
            <a:cxnSpLocks noChangeShapeType="1"/>
            <a:stCxn id="117765" idx="2"/>
            <a:endCxn id="117764" idx="3"/>
          </p:cNvCxnSpPr>
          <p:nvPr/>
        </p:nvCxnSpPr>
        <p:spPr bwMode="auto">
          <a:xfrm rot="5400000">
            <a:off x="7056438" y="2116138"/>
            <a:ext cx="1504950" cy="4832350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57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Tx/>
              <a:buSzTx/>
            </a:pPr>
            <a:r>
              <a:rPr lang="en-GB" sz="3200">
                <a:solidFill>
                  <a:srgbClr val="FFA300"/>
                </a:solidFill>
                <a:latin typeface="Helvetica Neue Light" charset="0"/>
                <a:sym typeface="Helvetica Neue Light" charset="0"/>
              </a:rPr>
              <a:t>View</a:t>
            </a:r>
          </a:p>
        </p:txBody>
      </p:sp>
      <p:sp>
        <p:nvSpPr>
          <p:cNvPr id="119810" name="Rectangle 6"/>
          <p:cNvSpPr>
            <a:spLocks noChangeArrowheads="1"/>
          </p:cNvSpPr>
          <p:nvPr/>
        </p:nvSpPr>
        <p:spPr bwMode="auto">
          <a:xfrm>
            <a:off x="436563" y="1177925"/>
            <a:ext cx="10537825" cy="552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8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The action button list is </a:t>
            </a:r>
            <a:br>
              <a:rPr lang="en-US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</a:br>
            <a:r>
              <a:rPr lang="en-US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extendable by developers.</a:t>
            </a:r>
          </a:p>
        </p:txBody>
      </p:sp>
      <p:pic>
        <p:nvPicPr>
          <p:cNvPr id="119811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971550"/>
            <a:ext cx="5803900" cy="3568700"/>
          </a:xfrm>
          <a:prstGeom prst="rect">
            <a:avLst/>
          </a:prstGeom>
          <a:noFill/>
          <a:ln w="9525">
            <a:solidFill>
              <a:srgbClr val="CC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812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995738"/>
            <a:ext cx="5930900" cy="2667000"/>
          </a:xfrm>
          <a:prstGeom prst="rect">
            <a:avLst/>
          </a:prstGeom>
          <a:noFill/>
          <a:ln w="9525">
            <a:solidFill>
              <a:srgbClr val="CC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813" name="Rectangle à coins arrondis 7"/>
          <p:cNvSpPr>
            <a:spLocks noChangeArrowheads="1"/>
          </p:cNvSpPr>
          <p:nvPr/>
        </p:nvSpPr>
        <p:spPr bwMode="auto">
          <a:xfrm>
            <a:off x="5795963" y="4932363"/>
            <a:ext cx="1944687" cy="1727200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9814" name="Text Box 2"/>
          <p:cNvSpPr>
            <a:spLocks noChangeArrowheads="1"/>
          </p:cNvSpPr>
          <p:nvPr/>
        </p:nvSpPr>
        <p:spPr bwMode="auto">
          <a:xfrm>
            <a:off x="6227763" y="2916238"/>
            <a:ext cx="3368675" cy="503237"/>
          </a:xfrm>
          <a:prstGeom prst="wedgeRoundRectCallout">
            <a:avLst>
              <a:gd name="adj1" fmla="val 10407"/>
              <a:gd name="adj2" fmla="val 24235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Name of the view tab</a:t>
            </a:r>
          </a:p>
        </p:txBody>
      </p:sp>
      <p:cxnSp>
        <p:nvCxnSpPr>
          <p:cNvPr id="119815" name="Connecteur en arc 16"/>
          <p:cNvCxnSpPr>
            <a:cxnSpLocks noChangeShapeType="1"/>
            <a:stCxn id="119817" idx="3"/>
            <a:endCxn id="119812" idx="1"/>
          </p:cNvCxnSpPr>
          <p:nvPr/>
        </p:nvCxnSpPr>
        <p:spPr bwMode="auto">
          <a:xfrm>
            <a:off x="3708400" y="2808288"/>
            <a:ext cx="1439863" cy="252095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16" name="Rectangle à coins arrondis 11"/>
          <p:cNvSpPr>
            <a:spLocks noChangeArrowheads="1"/>
          </p:cNvSpPr>
          <p:nvPr/>
        </p:nvSpPr>
        <p:spPr bwMode="auto">
          <a:xfrm>
            <a:off x="6732588" y="4500563"/>
            <a:ext cx="4319587" cy="358775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9817" name="Rectangle à coins arrondis 12"/>
          <p:cNvSpPr>
            <a:spLocks noChangeArrowheads="1"/>
          </p:cNvSpPr>
          <p:nvPr/>
        </p:nvSpPr>
        <p:spPr bwMode="auto">
          <a:xfrm>
            <a:off x="1692275" y="2339975"/>
            <a:ext cx="2016125" cy="935038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9818" name="Text Box 2"/>
          <p:cNvSpPr>
            <a:spLocks noChangeArrowheads="1"/>
          </p:cNvSpPr>
          <p:nvPr/>
        </p:nvSpPr>
        <p:spPr bwMode="auto">
          <a:xfrm>
            <a:off x="755650" y="5580063"/>
            <a:ext cx="3367088" cy="503237"/>
          </a:xfrm>
          <a:prstGeom prst="wedgeRoundRectCallout">
            <a:avLst>
              <a:gd name="adj1" fmla="val 99968"/>
              <a:gd name="adj2" fmla="val -1306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Choose action buttons</a:t>
            </a:r>
          </a:p>
        </p:txBody>
      </p:sp>
      <p:sp>
        <p:nvSpPr>
          <p:cNvPr id="119819" name="Text Box 2"/>
          <p:cNvSpPr>
            <a:spLocks noChangeArrowheads="1"/>
          </p:cNvSpPr>
          <p:nvPr/>
        </p:nvSpPr>
        <p:spPr bwMode="auto">
          <a:xfrm>
            <a:off x="6011863" y="1403350"/>
            <a:ext cx="3367087" cy="504825"/>
          </a:xfrm>
          <a:prstGeom prst="wedgeRoundRectCallout">
            <a:avLst>
              <a:gd name="adj1" fmla="val -114764"/>
              <a:gd name="adj2" fmla="val 20736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Tabs of the wcm-view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57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Tx/>
              <a:buSzTx/>
            </a:pPr>
            <a:r>
              <a:rPr lang="en-GB" sz="3200">
                <a:solidFill>
                  <a:srgbClr val="FFA300"/>
                </a:solidFill>
                <a:latin typeface="Helvetica Neue Light" charset="0"/>
                <a:sym typeface="Helvetica Neue Light" charset="0"/>
              </a:rPr>
              <a:t>View</a:t>
            </a:r>
          </a:p>
        </p:txBody>
      </p:sp>
      <p:sp>
        <p:nvSpPr>
          <p:cNvPr id="121858" name="Rectangle 6"/>
          <p:cNvSpPr>
            <a:spLocks noChangeArrowheads="1"/>
          </p:cNvSpPr>
          <p:nvPr/>
        </p:nvSpPr>
        <p:spPr bwMode="auto">
          <a:xfrm>
            <a:off x="436563" y="1138238"/>
            <a:ext cx="10537825" cy="551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8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</p:txBody>
      </p:sp>
      <p:pic>
        <p:nvPicPr>
          <p:cNvPr id="121859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042988"/>
            <a:ext cx="5803900" cy="3568700"/>
          </a:xfrm>
          <a:prstGeom prst="rect">
            <a:avLst/>
          </a:prstGeom>
          <a:noFill/>
          <a:ln w="9525">
            <a:solidFill>
              <a:srgbClr val="CC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860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924300"/>
            <a:ext cx="5969000" cy="2616200"/>
          </a:xfrm>
          <a:prstGeom prst="rect">
            <a:avLst/>
          </a:prstGeom>
          <a:noFill/>
          <a:ln w="9525">
            <a:solidFill>
              <a:srgbClr val="CC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861" name="Text Box 2"/>
          <p:cNvSpPr>
            <a:spLocks noChangeArrowheads="1"/>
          </p:cNvSpPr>
          <p:nvPr/>
        </p:nvSpPr>
        <p:spPr bwMode="auto">
          <a:xfrm>
            <a:off x="6227763" y="1547813"/>
            <a:ext cx="3673475" cy="936625"/>
          </a:xfrm>
          <a:prstGeom prst="wedgeRoundRectCallout">
            <a:avLst>
              <a:gd name="adj1" fmla="val -24940"/>
              <a:gd name="adj2" fmla="val 19552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Templates definitions,  defines how to render folder contents. </a:t>
            </a:r>
          </a:p>
        </p:txBody>
      </p:sp>
      <p:cxnSp>
        <p:nvCxnSpPr>
          <p:cNvPr id="121862" name="Connecteur en arc 16"/>
          <p:cNvCxnSpPr>
            <a:cxnSpLocks noChangeShapeType="1"/>
            <a:stCxn id="121863" idx="2"/>
            <a:endCxn id="121864" idx="1"/>
          </p:cNvCxnSpPr>
          <p:nvPr/>
        </p:nvCxnSpPr>
        <p:spPr bwMode="auto">
          <a:xfrm rot="16200000" flipH="1">
            <a:off x="3455194" y="3852069"/>
            <a:ext cx="1836737" cy="16922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1863" name="Rectangle à coins arrondis 10"/>
          <p:cNvSpPr>
            <a:spLocks noChangeArrowheads="1"/>
          </p:cNvSpPr>
          <p:nvPr/>
        </p:nvSpPr>
        <p:spPr bwMode="auto">
          <a:xfrm>
            <a:off x="1258888" y="3275013"/>
            <a:ext cx="4537075" cy="504825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1864" name="Rectangle à coins arrondis 11"/>
          <p:cNvSpPr>
            <a:spLocks noChangeArrowheads="1"/>
          </p:cNvSpPr>
          <p:nvPr/>
        </p:nvSpPr>
        <p:spPr bwMode="auto">
          <a:xfrm>
            <a:off x="5219700" y="5364163"/>
            <a:ext cx="5616575" cy="503237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1865" name="Text Box 2"/>
          <p:cNvSpPr>
            <a:spLocks noChangeArrowheads="1"/>
          </p:cNvSpPr>
          <p:nvPr/>
        </p:nvSpPr>
        <p:spPr bwMode="auto">
          <a:xfrm>
            <a:off x="8316913" y="2843213"/>
            <a:ext cx="2627312" cy="1008062"/>
          </a:xfrm>
          <a:prstGeom prst="wedgeRoundRectCallout">
            <a:avLst>
              <a:gd name="adj1" fmla="val 9639"/>
              <a:gd name="adj2" fmla="val 19687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Path in the JCR workspace “DMS Administration”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57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Tx/>
              <a:buSzTx/>
            </a:pPr>
            <a:r>
              <a:rPr lang="en-GB" sz="3200">
                <a:solidFill>
                  <a:srgbClr val="FFA300"/>
                </a:solidFill>
                <a:latin typeface="Helvetica Neue Light" charset="0"/>
                <a:sym typeface="Helvetica Neue Light" charset="0"/>
              </a:rPr>
              <a:t>Exercise: Creating Views and Drives</a:t>
            </a:r>
          </a:p>
        </p:txBody>
      </p:sp>
      <p:sp>
        <p:nvSpPr>
          <p:cNvPr id="123906" name="Rectangle 6"/>
          <p:cNvSpPr>
            <a:spLocks noChangeArrowheads="1"/>
          </p:cNvSpPr>
          <p:nvPr/>
        </p:nvSpPr>
        <p:spPr bwMode="auto">
          <a:xfrm>
            <a:off x="436563" y="1138238"/>
            <a:ext cx="10331450" cy="542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r>
              <a:rPr lang="en-US" sz="28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Simple Interface</a:t>
            </a: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Your bike shop boss asks you to make a very simple sites explorer interface for employees whose computer knowledge is low. You don’t want to overload it.</a:t>
            </a: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Open the sites explorer, browse to “/bike/web contents” and create a subfolder “</a:t>
            </a:r>
            <a:r>
              <a:rPr lang="en-US" altLang="ja-JP" sz="2000" b="1" i="1" dirty="0" err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bikeModels</a:t>
            </a:r>
            <a:r>
              <a:rPr lang="en-US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”</a:t>
            </a:r>
            <a:r>
              <a:rPr lang="en-US" altLang="ja-JP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.</a:t>
            </a: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Create a view “</a:t>
            </a:r>
            <a:r>
              <a:rPr lang="en-US" altLang="ja-JP" sz="2000" b="1" i="1" dirty="0" err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bikeModelView</a:t>
            </a:r>
            <a:r>
              <a:rPr lang="en-US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”</a:t>
            </a:r>
            <a:r>
              <a:rPr lang="en-US" altLang="ja-JP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 only for creating folders, adding and editing contents </a:t>
            </a:r>
            <a:r>
              <a:rPr lang="en-US" altLang="ja-JP" sz="2000" b="1" i="1" dirty="0" smtClean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(3 </a:t>
            </a:r>
            <a:r>
              <a:rPr lang="en-US" altLang="ja-JP" sz="2000" b="1" i="1" dirty="0" smtClean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action buttons)</a:t>
            </a:r>
            <a:r>
              <a:rPr lang="en-US" altLang="ja-JP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. </a:t>
            </a: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Create a drive “</a:t>
            </a:r>
            <a:r>
              <a:rPr lang="en-US" altLang="ja-JP" sz="2000" b="1" i="1" dirty="0" err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bikeModelDrive</a:t>
            </a:r>
            <a:r>
              <a:rPr lang="en-US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”</a:t>
            </a:r>
            <a:r>
              <a:rPr lang="en-US" altLang="ja-JP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 pointing to </a:t>
            </a:r>
            <a:r>
              <a:rPr lang="en-US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“</a:t>
            </a:r>
            <a:r>
              <a:rPr lang="en-US" altLang="ja-JP" sz="2000" b="1" i="1" dirty="0" err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bikeModels</a:t>
            </a:r>
            <a:r>
              <a:rPr lang="de-DE" altLang="ja-JP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“. </a:t>
            </a:r>
            <a:r>
              <a:rPr lang="de-DE" altLang="ja-JP" sz="2000" b="1" i="1" dirty="0" err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Make</a:t>
            </a:r>
            <a:r>
              <a:rPr lang="de-DE" altLang="ja-JP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 </a:t>
            </a:r>
            <a:r>
              <a:rPr lang="de-DE" altLang="ja-JP" sz="2000" b="1" i="1" dirty="0" err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the</a:t>
            </a:r>
            <a:r>
              <a:rPr lang="de-DE" altLang="ja-JP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 </a:t>
            </a:r>
            <a:r>
              <a:rPr lang="de-DE" altLang="ja-JP" sz="2000" b="1" i="1" dirty="0" err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drive</a:t>
            </a:r>
            <a:r>
              <a:rPr lang="de-DE" altLang="ja-JP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 </a:t>
            </a:r>
            <a:r>
              <a:rPr lang="de-DE" altLang="ja-JP" sz="2000" b="1" i="1" dirty="0" err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available</a:t>
            </a:r>
            <a:r>
              <a:rPr lang="de-DE" altLang="ja-JP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 </a:t>
            </a:r>
            <a:r>
              <a:rPr lang="de-DE" altLang="ja-JP" sz="2000" b="1" i="1" dirty="0" err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to</a:t>
            </a:r>
            <a:r>
              <a:rPr lang="de-DE" altLang="ja-JP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 „</a:t>
            </a:r>
            <a:r>
              <a:rPr lang="de-DE" altLang="ja-JP" sz="2000" b="1" i="1" dirty="0" err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platform</a:t>
            </a:r>
            <a:r>
              <a:rPr lang="de-DE" altLang="ja-JP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/</a:t>
            </a:r>
            <a:r>
              <a:rPr lang="de-DE" altLang="ja-JP" sz="2000" b="1" i="1" dirty="0" err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users</a:t>
            </a:r>
            <a:r>
              <a:rPr lang="de-DE" altLang="ja-JP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“. </a:t>
            </a:r>
            <a:r>
              <a:rPr lang="de-DE" altLang="ja-JP" sz="2000" b="1" i="1" dirty="0" err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Choose</a:t>
            </a:r>
            <a:r>
              <a:rPr lang="de-DE" altLang="ja-JP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 </a:t>
            </a:r>
            <a:r>
              <a:rPr lang="de-DE" altLang="ja-JP" sz="2000" b="1" i="1" dirty="0" err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the</a:t>
            </a:r>
            <a:r>
              <a:rPr lang="de-DE" altLang="ja-JP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 </a:t>
            </a:r>
            <a:r>
              <a:rPr lang="de-DE" altLang="ja-JP" sz="2000" b="1" i="1" dirty="0" err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folder</a:t>
            </a:r>
            <a:r>
              <a:rPr lang="de-DE" altLang="ja-JP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 type „</a:t>
            </a:r>
            <a:r>
              <a:rPr lang="de-DE" altLang="ja-JP" sz="2000" b="1" i="1" dirty="0" err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Unstructured</a:t>
            </a:r>
            <a:r>
              <a:rPr lang="de-DE" altLang="ja-JP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 Content“.</a:t>
            </a:r>
            <a:endParaRPr lang="en-US" altLang="ja-JP" sz="2000" b="1" i="1" dirty="0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Open this drive with the sites explorer.</a:t>
            </a: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 dirty="0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  <a:ea typeface="ＭＳ Ｐゴシック" charset="0"/>
                <a:cs typeface="ＭＳ Ｐゴシック" charset="0"/>
              </a:rPr>
              <a:t>Table of Contents</a:t>
            </a:r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557213" y="1258888"/>
            <a:ext cx="10044112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 dirty="0">
                <a:solidFill>
                  <a:srgbClr val="4C4C4C"/>
                </a:solidFill>
                <a:ea typeface="ＭＳ Ｐゴシック" charset="0"/>
                <a:cs typeface="ＭＳ Ｐゴシック" charset="0"/>
              </a:rPr>
              <a:t>Views and Drives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 dirty="0">
                <a:solidFill>
                  <a:srgbClr val="4C4C4C"/>
                </a:solidFill>
                <a:ea typeface="ＭＳ Ｐゴシック" charset="0"/>
                <a:cs typeface="ＭＳ Ｐゴシック" charset="0"/>
              </a:rPr>
              <a:t>Customized Content Explorer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 dirty="0">
                <a:solidFill>
                  <a:srgbClr val="4C4C4C"/>
                </a:solidFill>
                <a:ea typeface="ＭＳ Ｐゴシック" charset="0"/>
                <a:cs typeface="ＭＳ Ｐゴシック" charset="0"/>
              </a:rPr>
              <a:t>Detail Page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 dirty="0" smtClean="0">
                <a:solidFill>
                  <a:srgbClr val="4C4C4C"/>
                </a:solidFill>
                <a:ea typeface="ＭＳ Ｐゴシック" charset="0"/>
                <a:cs typeface="ＭＳ Ｐゴシック" charset="0"/>
              </a:rPr>
              <a:t>Print </a:t>
            </a:r>
            <a:r>
              <a:rPr lang="en-GB" sz="2000" b="1" dirty="0">
                <a:solidFill>
                  <a:srgbClr val="4C4C4C"/>
                </a:solidFill>
                <a:ea typeface="ＭＳ Ｐゴシック" charset="0"/>
                <a:cs typeface="ＭＳ Ｐゴシック" charset="0"/>
              </a:rPr>
              <a:t>Content Page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 dirty="0" smtClean="0">
                <a:solidFill>
                  <a:srgbClr val="4C4C4C"/>
                </a:solidFill>
                <a:ea typeface="ＭＳ Ｐゴシック" charset="0"/>
                <a:cs typeface="ＭＳ Ｐゴシック" charset="0"/>
              </a:rPr>
              <a:t>Symbolic </a:t>
            </a:r>
            <a:r>
              <a:rPr lang="en-GB" sz="2000" b="1" dirty="0">
                <a:solidFill>
                  <a:srgbClr val="4C4C4C"/>
                </a:solidFill>
                <a:ea typeface="ＭＳ Ｐゴシック" charset="0"/>
                <a:cs typeface="ＭＳ Ｐゴシック" charset="0"/>
              </a:rPr>
              <a:t>Links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 dirty="0">
                <a:solidFill>
                  <a:srgbClr val="4C4C4C"/>
                </a:solidFill>
                <a:ea typeface="ＭＳ Ｐゴシック" charset="0"/>
                <a:cs typeface="ＭＳ Ｐゴシック" charset="0"/>
              </a:rPr>
              <a:t>Categories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 dirty="0">
                <a:solidFill>
                  <a:srgbClr val="4C4C4C"/>
                </a:solidFill>
                <a:ea typeface="ＭＳ Ｐゴシック" charset="0"/>
                <a:cs typeface="ＭＳ Ｐゴシック" charset="0"/>
              </a:rPr>
              <a:t>Category Lists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 dirty="0">
                <a:solidFill>
                  <a:srgbClr val="4C4C4C"/>
                </a:solidFill>
                <a:ea typeface="ＭＳ Ｐゴシック" charset="0"/>
                <a:cs typeface="ＭＳ Ｐゴシック" charset="0"/>
              </a:rPr>
              <a:t>Properties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 dirty="0">
                <a:solidFill>
                  <a:srgbClr val="4C4C4C"/>
                </a:solidFill>
                <a:ea typeface="ＭＳ Ｐゴシック" charset="0"/>
                <a:cs typeface="ＭＳ Ｐゴシック" charset="0"/>
              </a:rPr>
              <a:t>Permissions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 dirty="0">
                <a:solidFill>
                  <a:srgbClr val="4C4C4C"/>
                </a:solidFill>
                <a:ea typeface="ＭＳ Ｐゴシック" charset="0"/>
                <a:cs typeface="ＭＳ Ｐゴシック" charset="0"/>
              </a:rPr>
              <a:t>Direct Web Links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 dirty="0">
              <a:solidFill>
                <a:srgbClr val="4C4C4C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 dirty="0">
              <a:solidFill>
                <a:srgbClr val="4C4C4C"/>
              </a:solidFill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Custom Content Explorer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Restricted Access to the JCR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26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57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Tx/>
              <a:buSzTx/>
            </a:pPr>
            <a:r>
              <a:rPr lang="en-GB" sz="3200">
                <a:solidFill>
                  <a:srgbClr val="FFA300"/>
                </a:solidFill>
                <a:latin typeface="Helvetica Neue Light" charset="0"/>
                <a:sym typeface="Helvetica Neue Light" charset="0"/>
              </a:rPr>
              <a:t>Demo: New Content Explorer</a:t>
            </a:r>
          </a:p>
        </p:txBody>
      </p:sp>
      <p:sp>
        <p:nvSpPr>
          <p:cNvPr id="128002" name="Rectangle 6"/>
          <p:cNvSpPr>
            <a:spLocks noChangeArrowheads="1"/>
          </p:cNvSpPr>
          <p:nvPr/>
        </p:nvSpPr>
        <p:spPr bwMode="auto">
          <a:xfrm>
            <a:off x="436563" y="1138238"/>
            <a:ext cx="10331450" cy="542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</p:txBody>
      </p:sp>
      <p:pic>
        <p:nvPicPr>
          <p:cNvPr id="128003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04900"/>
            <a:ext cx="5346700" cy="18113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0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116013"/>
            <a:ext cx="3384550" cy="244951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0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203575"/>
            <a:ext cx="8432800" cy="31877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8006" name="Connecteur en arc 16"/>
          <p:cNvCxnSpPr>
            <a:cxnSpLocks noChangeShapeType="1"/>
            <a:stCxn id="128008" idx="3"/>
          </p:cNvCxnSpPr>
          <p:nvPr/>
        </p:nvCxnSpPr>
        <p:spPr bwMode="auto">
          <a:xfrm>
            <a:off x="2916238" y="2159000"/>
            <a:ext cx="6408737" cy="104457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8007" name="Rectangle à coins arrondis 9"/>
          <p:cNvSpPr>
            <a:spLocks noChangeArrowheads="1"/>
          </p:cNvSpPr>
          <p:nvPr/>
        </p:nvSpPr>
        <p:spPr bwMode="auto">
          <a:xfrm>
            <a:off x="9324975" y="3132138"/>
            <a:ext cx="1511300" cy="360362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8008" name="Rectangle à coins arrondis 12"/>
          <p:cNvSpPr>
            <a:spLocks noChangeArrowheads="1"/>
          </p:cNvSpPr>
          <p:nvPr/>
        </p:nvSpPr>
        <p:spPr bwMode="auto">
          <a:xfrm>
            <a:off x="1116013" y="1979613"/>
            <a:ext cx="1800225" cy="360362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8009" name="Rectangle à coins arrondis 13"/>
          <p:cNvSpPr>
            <a:spLocks noChangeArrowheads="1"/>
          </p:cNvSpPr>
          <p:nvPr/>
        </p:nvSpPr>
        <p:spPr bwMode="auto">
          <a:xfrm>
            <a:off x="971550" y="3275013"/>
            <a:ext cx="2736850" cy="360362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28010" name="Connecteur en arc 16"/>
          <p:cNvCxnSpPr>
            <a:cxnSpLocks noChangeShapeType="1"/>
            <a:stCxn id="128007" idx="2"/>
            <a:endCxn id="128005" idx="3"/>
          </p:cNvCxnSpPr>
          <p:nvPr/>
        </p:nvCxnSpPr>
        <p:spPr bwMode="auto">
          <a:xfrm rot="5400000">
            <a:off x="8946356" y="3663157"/>
            <a:ext cx="1304925" cy="963612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57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Tx/>
              <a:buSzTx/>
            </a:pPr>
            <a:r>
              <a:rPr lang="en-GB" sz="3200">
                <a:solidFill>
                  <a:srgbClr val="FFA300"/>
                </a:solidFill>
                <a:latin typeface="Helvetica Neue Light" charset="0"/>
                <a:sym typeface="Helvetica Neue Light" charset="0"/>
              </a:rPr>
              <a:t>Demo: New Content Explorer</a:t>
            </a:r>
          </a:p>
        </p:txBody>
      </p:sp>
      <p:sp>
        <p:nvSpPr>
          <p:cNvPr id="130050" name="Rectangle 6"/>
          <p:cNvSpPr>
            <a:spLocks noChangeArrowheads="1"/>
          </p:cNvSpPr>
          <p:nvPr/>
        </p:nvSpPr>
        <p:spPr bwMode="auto">
          <a:xfrm>
            <a:off x="436563" y="1138238"/>
            <a:ext cx="10331450" cy="542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</p:txBody>
      </p:sp>
      <p:pic>
        <p:nvPicPr>
          <p:cNvPr id="130051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908175"/>
            <a:ext cx="7124700" cy="2590800"/>
          </a:xfrm>
          <a:prstGeom prst="rect">
            <a:avLst/>
          </a:prstGeom>
          <a:noFill/>
          <a:ln w="9525">
            <a:solidFill>
              <a:srgbClr val="CC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52" name="Rectangle à coins arrondis 10"/>
          <p:cNvSpPr>
            <a:spLocks noChangeArrowheads="1"/>
          </p:cNvSpPr>
          <p:nvPr/>
        </p:nvSpPr>
        <p:spPr bwMode="auto">
          <a:xfrm>
            <a:off x="5292725" y="2987675"/>
            <a:ext cx="3167063" cy="1008063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0053" name="Connecteur en arc 11"/>
          <p:cNvCxnSpPr>
            <a:cxnSpLocks noChangeShapeType="1"/>
            <a:stCxn id="130052" idx="1"/>
          </p:cNvCxnSpPr>
          <p:nvPr/>
        </p:nvCxnSpPr>
        <p:spPr bwMode="auto">
          <a:xfrm rot="10800000">
            <a:off x="4067175" y="2987675"/>
            <a:ext cx="1225550" cy="50482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57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Tx/>
              <a:buSzTx/>
            </a:pPr>
            <a:r>
              <a:rPr lang="en-GB" sz="3200">
                <a:solidFill>
                  <a:srgbClr val="FFA300"/>
                </a:solidFill>
                <a:latin typeface="Helvetica Neue Light" charset="0"/>
                <a:sym typeface="Helvetica Neue Light" charset="0"/>
              </a:rPr>
              <a:t>Demo: New Content Explorer</a:t>
            </a:r>
          </a:p>
        </p:txBody>
      </p:sp>
      <p:sp>
        <p:nvSpPr>
          <p:cNvPr id="132098" name="Rectangle 6"/>
          <p:cNvSpPr>
            <a:spLocks noChangeArrowheads="1"/>
          </p:cNvSpPr>
          <p:nvPr/>
        </p:nvSpPr>
        <p:spPr bwMode="auto">
          <a:xfrm>
            <a:off x="436563" y="1138238"/>
            <a:ext cx="10331450" cy="542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</p:txBody>
      </p:sp>
      <p:pic>
        <p:nvPicPr>
          <p:cNvPr id="132099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31913"/>
            <a:ext cx="3009900" cy="952500"/>
          </a:xfrm>
          <a:prstGeom prst="rect">
            <a:avLst/>
          </a:prstGeom>
          <a:noFill/>
          <a:ln w="9525">
            <a:solidFill>
              <a:srgbClr val="CC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100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700338"/>
            <a:ext cx="7810500" cy="3683000"/>
          </a:xfrm>
          <a:prstGeom prst="rect">
            <a:avLst/>
          </a:prstGeom>
          <a:noFill/>
          <a:ln w="9525">
            <a:solidFill>
              <a:srgbClr val="CC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101" name="Rectangle à coins arrondis 6"/>
          <p:cNvSpPr>
            <a:spLocks noChangeArrowheads="1"/>
          </p:cNvSpPr>
          <p:nvPr/>
        </p:nvSpPr>
        <p:spPr bwMode="auto">
          <a:xfrm>
            <a:off x="2700338" y="1474788"/>
            <a:ext cx="358775" cy="288925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2102" name="Connecteur en arc 8"/>
          <p:cNvCxnSpPr>
            <a:cxnSpLocks noChangeShapeType="1"/>
            <a:stCxn id="132101" idx="2"/>
            <a:endCxn id="132100" idx="0"/>
          </p:cNvCxnSpPr>
          <p:nvPr/>
        </p:nvCxnSpPr>
        <p:spPr bwMode="auto">
          <a:xfrm rot="16200000" flipH="1">
            <a:off x="4310062" y="333376"/>
            <a:ext cx="936625" cy="37973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57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Tx/>
              <a:buSzTx/>
            </a:pPr>
            <a:r>
              <a:rPr lang="en-GB" sz="3200">
                <a:solidFill>
                  <a:srgbClr val="FFA300"/>
                </a:solidFill>
                <a:latin typeface="Helvetica Neue Light" charset="0"/>
                <a:sym typeface="Helvetica Neue Light" charset="0"/>
              </a:rPr>
              <a:t>Demo: New Content Explorer</a:t>
            </a:r>
          </a:p>
        </p:txBody>
      </p:sp>
      <p:sp>
        <p:nvSpPr>
          <p:cNvPr id="134146" name="Rectangle 6"/>
          <p:cNvSpPr>
            <a:spLocks noChangeArrowheads="1"/>
          </p:cNvSpPr>
          <p:nvPr/>
        </p:nvSpPr>
        <p:spPr bwMode="auto">
          <a:xfrm>
            <a:off x="436563" y="1138238"/>
            <a:ext cx="10331450" cy="542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</p:txBody>
      </p:sp>
      <p:pic>
        <p:nvPicPr>
          <p:cNvPr id="134147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331913"/>
            <a:ext cx="9740900" cy="4102100"/>
          </a:xfrm>
          <a:prstGeom prst="rect">
            <a:avLst/>
          </a:prstGeom>
          <a:noFill/>
          <a:ln w="9525">
            <a:solidFill>
              <a:srgbClr val="CC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148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13" y="5795963"/>
            <a:ext cx="4546600" cy="533400"/>
          </a:xfrm>
          <a:prstGeom prst="rect">
            <a:avLst/>
          </a:prstGeom>
          <a:noFill/>
          <a:ln w="9525">
            <a:solidFill>
              <a:srgbClr val="CC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149" name="Rectangle à coins arrondis 7"/>
          <p:cNvSpPr>
            <a:spLocks noChangeArrowheads="1"/>
          </p:cNvSpPr>
          <p:nvPr/>
        </p:nvSpPr>
        <p:spPr bwMode="auto">
          <a:xfrm>
            <a:off x="3779838" y="4427538"/>
            <a:ext cx="1008062" cy="431800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4150" name="Connecteur en arc 8"/>
          <p:cNvCxnSpPr>
            <a:cxnSpLocks noChangeShapeType="1"/>
          </p:cNvCxnSpPr>
          <p:nvPr/>
        </p:nvCxnSpPr>
        <p:spPr bwMode="auto">
          <a:xfrm rot="5400000">
            <a:off x="10008394" y="4102894"/>
            <a:ext cx="576263" cy="7302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51" name="Rectangle à coins arrondis 9"/>
          <p:cNvSpPr>
            <a:spLocks noChangeArrowheads="1"/>
          </p:cNvSpPr>
          <p:nvPr/>
        </p:nvSpPr>
        <p:spPr bwMode="auto">
          <a:xfrm>
            <a:off x="8027988" y="5795963"/>
            <a:ext cx="936625" cy="431800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4152" name="Rectangle à coins arrondis 10"/>
          <p:cNvSpPr>
            <a:spLocks noChangeArrowheads="1"/>
          </p:cNvSpPr>
          <p:nvPr/>
        </p:nvSpPr>
        <p:spPr bwMode="auto">
          <a:xfrm>
            <a:off x="4464050" y="4932363"/>
            <a:ext cx="1008063" cy="503237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4153" name="Rectangle à coins arrondis 11"/>
          <p:cNvSpPr>
            <a:spLocks noChangeArrowheads="1"/>
          </p:cNvSpPr>
          <p:nvPr/>
        </p:nvSpPr>
        <p:spPr bwMode="auto">
          <a:xfrm>
            <a:off x="10118725" y="1908175"/>
            <a:ext cx="285750" cy="1943100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4154" name="Connecteur en arc 16"/>
          <p:cNvCxnSpPr>
            <a:cxnSpLocks noChangeShapeType="1"/>
            <a:endCxn id="134149" idx="3"/>
          </p:cNvCxnSpPr>
          <p:nvPr/>
        </p:nvCxnSpPr>
        <p:spPr bwMode="auto">
          <a:xfrm rot="10800000" flipV="1">
            <a:off x="4787900" y="4427538"/>
            <a:ext cx="5329238" cy="2159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55" name="Connecteur en arc 17"/>
          <p:cNvCxnSpPr>
            <a:cxnSpLocks noChangeShapeType="1"/>
          </p:cNvCxnSpPr>
          <p:nvPr/>
        </p:nvCxnSpPr>
        <p:spPr bwMode="auto">
          <a:xfrm rot="16200000" flipH="1">
            <a:off x="4030663" y="4895850"/>
            <a:ext cx="433387" cy="36036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56" name="Connecteur en arc 19"/>
          <p:cNvCxnSpPr>
            <a:cxnSpLocks noChangeShapeType="1"/>
            <a:endCxn id="134151" idx="1"/>
          </p:cNvCxnSpPr>
          <p:nvPr/>
        </p:nvCxnSpPr>
        <p:spPr bwMode="auto">
          <a:xfrm>
            <a:off x="5003800" y="5435600"/>
            <a:ext cx="3024188" cy="57626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57" name="Text Box 2"/>
          <p:cNvSpPr>
            <a:spLocks noChangeArrowheads="1"/>
          </p:cNvSpPr>
          <p:nvPr/>
        </p:nvSpPr>
        <p:spPr bwMode="auto">
          <a:xfrm>
            <a:off x="6516688" y="2266950"/>
            <a:ext cx="3348037" cy="792163"/>
          </a:xfrm>
          <a:prstGeom prst="wedgeRoundRectCallout">
            <a:avLst>
              <a:gd name="adj1" fmla="val 54421"/>
              <a:gd name="adj2" fmla="val 9430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Scroll down in order to see the save button!</a:t>
            </a:r>
          </a:p>
        </p:txBody>
      </p:sp>
      <p:sp>
        <p:nvSpPr>
          <p:cNvPr id="134158" name="Text Box 2"/>
          <p:cNvSpPr>
            <a:spLocks noChangeArrowheads="1"/>
          </p:cNvSpPr>
          <p:nvPr/>
        </p:nvSpPr>
        <p:spPr bwMode="auto">
          <a:xfrm>
            <a:off x="611188" y="5724525"/>
            <a:ext cx="2881312" cy="792163"/>
          </a:xfrm>
          <a:prstGeom prst="wedgeRoundRectCallout">
            <a:avLst>
              <a:gd name="adj1" fmla="val 63903"/>
              <a:gd name="adj2" fmla="val -13281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Save first, then close, then save the page.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57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Tx/>
              <a:buSzTx/>
            </a:pPr>
            <a:r>
              <a:rPr lang="en-GB" sz="3200">
                <a:solidFill>
                  <a:srgbClr val="FFA300"/>
                </a:solidFill>
                <a:latin typeface="Helvetica Neue Light" charset="0"/>
                <a:sym typeface="Helvetica Neue Light" charset="0"/>
              </a:rPr>
              <a:t>Demo: New Content Explorer</a:t>
            </a:r>
          </a:p>
        </p:txBody>
      </p:sp>
      <p:sp>
        <p:nvSpPr>
          <p:cNvPr id="136194" name="Rectangle 6"/>
          <p:cNvSpPr>
            <a:spLocks noChangeArrowheads="1"/>
          </p:cNvSpPr>
          <p:nvPr/>
        </p:nvSpPr>
        <p:spPr bwMode="auto">
          <a:xfrm>
            <a:off x="436563" y="1138238"/>
            <a:ext cx="10331450" cy="542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</p:txBody>
      </p:sp>
      <p:pic>
        <p:nvPicPr>
          <p:cNvPr id="136195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74788"/>
            <a:ext cx="454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266950"/>
            <a:ext cx="4064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7" name="Rectangle à coins arrondis 9"/>
          <p:cNvSpPr>
            <a:spLocks noChangeArrowheads="1"/>
          </p:cNvSpPr>
          <p:nvPr/>
        </p:nvSpPr>
        <p:spPr bwMode="auto">
          <a:xfrm flipV="1">
            <a:off x="4067175" y="1474788"/>
            <a:ext cx="936625" cy="433387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6198" name="Connecteur en arc 10"/>
          <p:cNvCxnSpPr>
            <a:cxnSpLocks noChangeShapeType="1"/>
            <a:stCxn id="136197" idx="3"/>
            <a:endCxn id="136200" idx="1"/>
          </p:cNvCxnSpPr>
          <p:nvPr/>
        </p:nvCxnSpPr>
        <p:spPr bwMode="auto">
          <a:xfrm>
            <a:off x="5003800" y="1692275"/>
            <a:ext cx="2879725" cy="136683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199" name="Text Box 2"/>
          <p:cNvSpPr>
            <a:spLocks noChangeArrowheads="1"/>
          </p:cNvSpPr>
          <p:nvPr/>
        </p:nvSpPr>
        <p:spPr bwMode="auto">
          <a:xfrm>
            <a:off x="9396413" y="4427538"/>
            <a:ext cx="1512887" cy="431800"/>
          </a:xfrm>
          <a:prstGeom prst="wedgeRoundRectCallout">
            <a:avLst>
              <a:gd name="adj1" fmla="val -56231"/>
              <a:gd name="adj2" fmla="val -26752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New entry!</a:t>
            </a:r>
          </a:p>
        </p:txBody>
      </p:sp>
      <p:sp>
        <p:nvSpPr>
          <p:cNvPr id="136200" name="Rectangle à coins arrondis 13"/>
          <p:cNvSpPr>
            <a:spLocks noChangeArrowheads="1"/>
          </p:cNvSpPr>
          <p:nvPr/>
        </p:nvSpPr>
        <p:spPr bwMode="auto">
          <a:xfrm flipV="1">
            <a:off x="7883525" y="2700338"/>
            <a:ext cx="2160588" cy="719137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6201" name="Text Box 2"/>
          <p:cNvSpPr>
            <a:spLocks noChangeArrowheads="1"/>
          </p:cNvSpPr>
          <p:nvPr/>
        </p:nvSpPr>
        <p:spPr bwMode="auto">
          <a:xfrm>
            <a:off x="3203575" y="4500563"/>
            <a:ext cx="1944688" cy="719137"/>
          </a:xfrm>
          <a:prstGeom prst="wedgeRoundRectCallout">
            <a:avLst>
              <a:gd name="adj1" fmla="val 100708"/>
              <a:gd name="adj2" fmla="val 2149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New explorer page!</a:t>
            </a:r>
          </a:p>
        </p:txBody>
      </p:sp>
      <p:sp>
        <p:nvSpPr>
          <p:cNvPr id="136202" name="Text Box 2"/>
          <p:cNvSpPr>
            <a:spLocks noChangeArrowheads="1"/>
          </p:cNvSpPr>
          <p:nvPr/>
        </p:nvSpPr>
        <p:spPr bwMode="auto">
          <a:xfrm>
            <a:off x="2195513" y="2411413"/>
            <a:ext cx="1944687" cy="576262"/>
          </a:xfrm>
          <a:prstGeom prst="wedgeRoundRectCallout">
            <a:avLst>
              <a:gd name="adj1" fmla="val 49000"/>
              <a:gd name="adj2" fmla="val -12852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Save the page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57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Tx/>
              <a:buSzTx/>
            </a:pPr>
            <a:r>
              <a:rPr lang="en-GB" sz="3200">
                <a:solidFill>
                  <a:srgbClr val="FFA300"/>
                </a:solidFill>
                <a:latin typeface="Helvetica Neue Light" charset="0"/>
                <a:sym typeface="Helvetica Neue Light" charset="0"/>
              </a:rPr>
              <a:t>Extra Exercise: Customized Content Explorer</a:t>
            </a:r>
          </a:p>
        </p:txBody>
      </p:sp>
      <p:sp>
        <p:nvSpPr>
          <p:cNvPr id="138242" name="Rectangle 6"/>
          <p:cNvSpPr>
            <a:spLocks noChangeArrowheads="1"/>
          </p:cNvSpPr>
          <p:nvPr/>
        </p:nvSpPr>
        <p:spPr bwMode="auto">
          <a:xfrm>
            <a:off x="436563" y="1138238"/>
            <a:ext cx="10331450" cy="542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0225" indent="-315913" defTabSz="911225" eaLnBrk="0" hangingPunct="1">
              <a:lnSpc>
                <a:spcPct val="90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Login as john. Open the page “Tools -&gt; Users -&gt; Add Users” in order to change the context to the “platform/administrators” group. </a:t>
            </a:r>
          </a:p>
          <a:p>
            <a:pPr marL="530225" indent="-315913" defTabSz="911225" eaLnBrk="0" hangingPunct="1">
              <a:lnSpc>
                <a:spcPct val="90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Add a page with a content explorer portlet for the group platform</a:t>
            </a:r>
            <a:r>
              <a:rPr lang="en-US" sz="2000" b="1" i="1" dirty="0" smtClean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/administrators. </a:t>
            </a:r>
            <a:r>
              <a:rPr lang="en-US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Go to the root navigation root labeled “/default”.</a:t>
            </a:r>
            <a:br>
              <a:rPr lang="en-US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</a:br>
            <a:r>
              <a:rPr lang="en-US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Call the new page “Bike Model Explorer”.</a:t>
            </a:r>
          </a:p>
          <a:p>
            <a:pPr marL="530225" indent="-315913" defTabSz="911225" eaLnBrk="0" hangingPunct="1">
              <a:lnSpc>
                <a:spcPct val="90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Edit the layout of the </a:t>
            </a:r>
            <a:r>
              <a:rPr lang="en-US" sz="2000" b="1" i="1" dirty="0" smtClean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new </a:t>
            </a:r>
            <a:r>
              <a:rPr lang="en-US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page. Open the content explorer in Edit mode and test it.</a:t>
            </a:r>
          </a:p>
          <a:p>
            <a:pPr marL="530225" indent="-315913" defTabSz="911225" eaLnBrk="0" hangingPunct="1">
              <a:lnSpc>
                <a:spcPct val="90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Test the different options, each time go back to view mode and test it.</a:t>
            </a:r>
          </a:p>
          <a:p>
            <a:pPr marL="530225" indent="-315913" defTabSz="911225" eaLnBrk="0" hangingPunct="1">
              <a:lnSpc>
                <a:spcPct val="90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r>
              <a:rPr lang="en-US" sz="28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Selected Explorer</a:t>
            </a:r>
          </a:p>
          <a:p>
            <a:pPr marL="530225" indent="-315913" defTabSz="911225" eaLnBrk="0" hangingPunct="1">
              <a:lnSpc>
                <a:spcPct val="90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altLang="ja-JP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Test the default configuration.</a:t>
            </a:r>
            <a:r>
              <a:rPr lang="en-US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 </a:t>
            </a:r>
          </a:p>
          <a:p>
            <a:pPr marL="530225" indent="-315913" defTabSz="911225" eaLnBrk="0" hangingPunct="1">
              <a:lnSpc>
                <a:spcPct val="90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r>
              <a:rPr lang="en-US" sz="28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Parameterized Explorer</a:t>
            </a:r>
          </a:p>
          <a:p>
            <a:pPr marL="530225" indent="-315913" defTabSz="911225" eaLnBrk="0" hangingPunct="1">
              <a:lnSpc>
                <a:spcPct val="90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 dirty="0" smtClean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Create a folder “folding-bikes”, choose </a:t>
            </a:r>
            <a:r>
              <a:rPr lang="en-US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”</a:t>
            </a:r>
            <a:r>
              <a:rPr lang="en-US" altLang="ja-JP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Parameterize”, </a:t>
            </a:r>
            <a:r>
              <a:rPr lang="en-US" altLang="ja-JP" sz="2000" b="1" i="1" dirty="0" smtClean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”bike-model-drive</a:t>
            </a:r>
            <a:r>
              <a:rPr lang="de-DE" altLang="ja-JP" sz="2000" b="1" i="1" dirty="0" smtClean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“</a:t>
            </a:r>
            <a:r>
              <a:rPr lang="en-US" altLang="ja-JP" sz="2000" b="1" i="1" dirty="0" smtClean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 and the folder.</a:t>
            </a:r>
            <a:endParaRPr lang="en-US" altLang="ja-JP" sz="2000" b="1" i="1" dirty="0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  <a:p>
            <a:pPr marL="530225" indent="-315913" defTabSz="911225" eaLnBrk="0" hangingPunct="1">
              <a:lnSpc>
                <a:spcPct val="90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r>
              <a:rPr lang="en-US" sz="28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Jailed Explorer</a:t>
            </a:r>
          </a:p>
          <a:p>
            <a:pPr marL="530225" indent="-315913" defTabSz="911225" eaLnBrk="0" hangingPunct="1">
              <a:lnSpc>
                <a:spcPct val="90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Choose “</a:t>
            </a:r>
            <a:r>
              <a:rPr lang="en-US" altLang="ja-JP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jailed</a:t>
            </a:r>
            <a:r>
              <a:rPr lang="de-DE" altLang="ja-JP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“ </a:t>
            </a:r>
            <a:r>
              <a:rPr lang="en-US" altLang="ja-JP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 and then the drive “</a:t>
            </a:r>
            <a:r>
              <a:rPr lang="en-US" altLang="ja-JP" sz="2000" b="1" i="1" dirty="0" err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bikeModelDrive</a:t>
            </a:r>
            <a:r>
              <a:rPr lang="en-US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”</a:t>
            </a:r>
            <a:r>
              <a:rPr lang="en-US" altLang="ja-JP" sz="2000" b="1" i="1" dirty="0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. That’s what we need.</a:t>
            </a:r>
          </a:p>
          <a:p>
            <a:pPr marL="530225" indent="-315913" defTabSz="911225" eaLnBrk="0" hangingPunct="1">
              <a:lnSpc>
                <a:spcPct val="90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altLang="ja-JP" sz="2000" b="1" i="1" dirty="0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Detail Page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From a Content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06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Show a Single Content</a:t>
            </a:r>
          </a:p>
        </p:txBody>
      </p:sp>
      <p:sp>
        <p:nvSpPr>
          <p:cNvPr id="152578" name="Rectangle 6"/>
          <p:cNvSpPr>
            <a:spLocks noChangeArrowheads="1"/>
          </p:cNvSpPr>
          <p:nvPr/>
        </p:nvSpPr>
        <p:spPr bwMode="auto">
          <a:xfrm>
            <a:off x="436563" y="1136650"/>
            <a:ext cx="10333037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957263" lvl="1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When clicking on a entry in the list you open a page containing a Content by URL Portlet. That portlet interprets the URL and shows a single content.</a:t>
            </a:r>
          </a:p>
        </p:txBody>
      </p:sp>
      <p:pic>
        <p:nvPicPr>
          <p:cNvPr id="1065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41500"/>
            <a:ext cx="29908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650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987675"/>
            <a:ext cx="936307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Show a Single Content</a:t>
            </a:r>
          </a:p>
        </p:txBody>
      </p:sp>
      <p:sp>
        <p:nvSpPr>
          <p:cNvPr id="154626" name="Rectangle 6"/>
          <p:cNvSpPr>
            <a:spLocks noChangeArrowheads="1"/>
          </p:cNvSpPr>
          <p:nvPr/>
        </p:nvSpPr>
        <p:spPr bwMode="auto">
          <a:xfrm>
            <a:off x="436563" y="1136650"/>
            <a:ext cx="10333037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957263" lvl="1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</a:endParaRPr>
          </a:p>
          <a:p>
            <a:pPr marL="957263" lvl="1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</a:endParaRPr>
          </a:p>
          <a:p>
            <a:pPr marL="957263" lvl="1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</a:endParaRPr>
          </a:p>
          <a:p>
            <a:pPr marL="957263" lvl="1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In theory, you can choose any page, but you should take one with a Content by URL Portlet. You can also point the same page and show the details next to the list. </a:t>
            </a:r>
          </a:p>
        </p:txBody>
      </p:sp>
      <p:pic>
        <p:nvPicPr>
          <p:cNvPr id="1075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5" y="1027113"/>
            <a:ext cx="91535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752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3203575"/>
            <a:ext cx="36290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Views and Drives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For the Sites Explorer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Show a Single Content</a:t>
            </a:r>
          </a:p>
        </p:txBody>
      </p:sp>
      <p:sp>
        <p:nvSpPr>
          <p:cNvPr id="156674" name="Rectangle 6"/>
          <p:cNvSpPr>
            <a:spLocks noChangeArrowheads="1"/>
          </p:cNvSpPr>
          <p:nvPr/>
        </p:nvSpPr>
        <p:spPr bwMode="auto">
          <a:xfrm>
            <a:off x="436563" y="1136650"/>
            <a:ext cx="10333037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957263" lvl="1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The Content by URL Portlet has the “dynamic navigation” enabled by default. </a:t>
            </a:r>
          </a:p>
          <a:p>
            <a:pPr marL="957263" lvl="1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“Dynamic navigation” means that the portlet interprets the URL and shows a the single content indicated by the parameter (In this example “content-id”).</a:t>
            </a:r>
          </a:p>
        </p:txBody>
      </p:sp>
      <p:pic>
        <p:nvPicPr>
          <p:cNvPr id="1085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987675"/>
            <a:ext cx="968851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Exercise: Content List</a:t>
            </a:r>
          </a:p>
        </p:txBody>
      </p:sp>
      <p:sp>
        <p:nvSpPr>
          <p:cNvPr id="158722" name="Rectangle 6"/>
          <p:cNvSpPr>
            <a:spLocks noChangeArrowheads="1"/>
          </p:cNvSpPr>
          <p:nvPr/>
        </p:nvSpPr>
        <p:spPr bwMode="auto">
          <a:xfrm>
            <a:off x="436563" y="1065213"/>
            <a:ext cx="10333037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r>
              <a:rPr lang="en-US" sz="2800" b="1" i="1">
                <a:solidFill>
                  <a:srgbClr val="333333"/>
                </a:solidFill>
              </a:rPr>
              <a:t>Content List</a:t>
            </a: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Login as John. Go to the Bike site.</a:t>
            </a: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Create a new page for showing bike events, called “Bike Events”.</a:t>
            </a: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Put 2 columns.</a:t>
            </a: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Drag a Content List portlet to the left column.</a:t>
            </a:r>
          </a:p>
          <a:p>
            <a:pPr marL="531813" lvl="1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Choose the template “</a:t>
            </a:r>
            <a:r>
              <a:rPr lang="en-US" altLang="ja-JP" sz="2000" b="1" i="1">
                <a:solidFill>
                  <a:srgbClr val="333333"/>
                </a:solidFill>
              </a:rPr>
              <a:t>OneColumnCLVTemplate.gtmpl</a:t>
            </a:r>
            <a:r>
              <a:rPr lang="en-US" sz="2000" b="1" i="1">
                <a:solidFill>
                  <a:srgbClr val="333333"/>
                </a:solidFill>
              </a:rPr>
              <a:t>”</a:t>
            </a:r>
            <a:r>
              <a:rPr lang="en-US" altLang="ja-JP" sz="2000" b="1" i="1">
                <a:solidFill>
                  <a:srgbClr val="333333"/>
                </a:solidFill>
              </a:rPr>
              <a:t> .</a:t>
            </a:r>
          </a:p>
          <a:p>
            <a:pPr marL="531813" lvl="1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Choose the folder “General Drives -&gt; Sites Management -&gt; bike/web contents/Events”. Save and test the new page.</a:t>
            </a:r>
          </a:p>
          <a:p>
            <a:pPr marL="531813" lvl="1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Take your Content List page and add a “Content By URL Portlet” on the same page in the right column.</a:t>
            </a:r>
          </a:p>
          <a:p>
            <a:pPr marL="531813" lvl="1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Open the Content List Portlet and make “Show in Page” point to the same page.</a:t>
            </a:r>
          </a:p>
          <a:p>
            <a:pPr marL="531813" lvl="1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Extra: Click on “+” and create a new bike event.</a:t>
            </a:r>
          </a:p>
          <a:p>
            <a:pPr marL="531813" lvl="1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Print View Page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0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Text Box 1"/>
          <p:cNvSpPr txBox="1">
            <a:spLocks noChangeArrowheads="1"/>
          </p:cNvSpPr>
          <p:nvPr/>
        </p:nvSpPr>
        <p:spPr bwMode="auto">
          <a:xfrm>
            <a:off x="554038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Preferences</a:t>
            </a:r>
          </a:p>
        </p:txBody>
      </p:sp>
      <p:sp>
        <p:nvSpPr>
          <p:cNvPr id="142338" name="Rectangle 6"/>
          <p:cNvSpPr>
            <a:spLocks noChangeArrowheads="1"/>
          </p:cNvSpPr>
          <p:nvPr/>
        </p:nvSpPr>
        <p:spPr bwMode="auto">
          <a:xfrm>
            <a:off x="436563" y="1136650"/>
            <a:ext cx="10333037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957263" lvl="1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200" b="1" i="1">
              <a:solidFill>
                <a:srgbClr val="4C4C4C"/>
              </a:solidFill>
            </a:endParaRPr>
          </a:p>
        </p:txBody>
      </p:sp>
      <p:pic>
        <p:nvPicPr>
          <p:cNvPr id="142339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71550"/>
            <a:ext cx="5688013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340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835150"/>
            <a:ext cx="822960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41" name="Rectangle à coins arrondis 8"/>
          <p:cNvSpPr>
            <a:spLocks noChangeArrowheads="1"/>
          </p:cNvSpPr>
          <p:nvPr/>
        </p:nvSpPr>
        <p:spPr bwMode="auto">
          <a:xfrm>
            <a:off x="5580063" y="1042988"/>
            <a:ext cx="504825" cy="431800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2342" name="Rectangle à coins arrondis 9"/>
          <p:cNvSpPr>
            <a:spLocks noChangeArrowheads="1"/>
          </p:cNvSpPr>
          <p:nvPr/>
        </p:nvSpPr>
        <p:spPr bwMode="auto">
          <a:xfrm>
            <a:off x="2627313" y="4284663"/>
            <a:ext cx="3744912" cy="1295400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2343" name="Rectangle à coins arrondis 11"/>
          <p:cNvSpPr>
            <a:spLocks noChangeArrowheads="1"/>
          </p:cNvSpPr>
          <p:nvPr/>
        </p:nvSpPr>
        <p:spPr bwMode="auto">
          <a:xfrm>
            <a:off x="7235825" y="3563938"/>
            <a:ext cx="1800225" cy="576262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2344" name="Text Box 2"/>
          <p:cNvSpPr>
            <a:spLocks noChangeArrowheads="1"/>
          </p:cNvSpPr>
          <p:nvPr/>
        </p:nvSpPr>
        <p:spPr bwMode="auto">
          <a:xfrm>
            <a:off x="6659563" y="5724525"/>
            <a:ext cx="3600450" cy="719138"/>
          </a:xfrm>
          <a:prstGeom prst="wedgeRoundRectCallout">
            <a:avLst>
              <a:gd name="adj1" fmla="val -58787"/>
              <a:gd name="adj2" fmla="val -15529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Select page and parameter for the print link</a:t>
            </a:r>
          </a:p>
        </p:txBody>
      </p:sp>
      <p:sp>
        <p:nvSpPr>
          <p:cNvPr id="142345" name="Text Box 2"/>
          <p:cNvSpPr>
            <a:spLocks noChangeArrowheads="1"/>
          </p:cNvSpPr>
          <p:nvPr/>
        </p:nvSpPr>
        <p:spPr bwMode="auto">
          <a:xfrm>
            <a:off x="7740650" y="4932363"/>
            <a:ext cx="3024188" cy="503237"/>
          </a:xfrm>
          <a:prstGeom prst="wedgeRoundRectCallout">
            <a:avLst>
              <a:gd name="adj1" fmla="val -24213"/>
              <a:gd name="adj2" fmla="val -18608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Activate the print link</a:t>
            </a:r>
          </a:p>
        </p:txBody>
      </p:sp>
      <p:cxnSp>
        <p:nvCxnSpPr>
          <p:cNvPr id="142346" name="Connecteur en arc 16"/>
          <p:cNvCxnSpPr>
            <a:cxnSpLocks noChangeShapeType="1"/>
            <a:stCxn id="142341" idx="1"/>
          </p:cNvCxnSpPr>
          <p:nvPr/>
        </p:nvCxnSpPr>
        <p:spPr bwMode="auto">
          <a:xfrm rot="10800000" flipV="1">
            <a:off x="5148263" y="1258888"/>
            <a:ext cx="431800" cy="792162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0125431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5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411413"/>
            <a:ext cx="93599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6" name="Text Box 1"/>
          <p:cNvSpPr txBox="1">
            <a:spLocks noChangeArrowheads="1"/>
          </p:cNvSpPr>
          <p:nvPr/>
        </p:nvSpPr>
        <p:spPr bwMode="auto">
          <a:xfrm>
            <a:off x="554038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Result</a:t>
            </a:r>
          </a:p>
        </p:txBody>
      </p:sp>
      <p:sp>
        <p:nvSpPr>
          <p:cNvPr id="144387" name="Rectangle 6"/>
          <p:cNvSpPr>
            <a:spLocks noChangeArrowheads="1"/>
          </p:cNvSpPr>
          <p:nvPr/>
        </p:nvSpPr>
        <p:spPr bwMode="auto">
          <a:xfrm>
            <a:off x="436563" y="1519238"/>
            <a:ext cx="10333037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957263" lvl="1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200" b="1" i="1">
              <a:solidFill>
                <a:srgbClr val="4C4C4C"/>
              </a:solidFill>
            </a:endParaRPr>
          </a:p>
        </p:txBody>
      </p:sp>
      <p:sp>
        <p:nvSpPr>
          <p:cNvPr id="144388" name="Text Box 2"/>
          <p:cNvSpPr>
            <a:spLocks noChangeArrowheads="1"/>
          </p:cNvSpPr>
          <p:nvPr/>
        </p:nvSpPr>
        <p:spPr bwMode="auto">
          <a:xfrm>
            <a:off x="5219700" y="1331913"/>
            <a:ext cx="3435350" cy="1008062"/>
          </a:xfrm>
          <a:prstGeom prst="wedgeRoundRectCallout">
            <a:avLst>
              <a:gd name="adj1" fmla="val 60796"/>
              <a:gd name="adj2" fmla="val 12777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Print link to special page without header and footer</a:t>
            </a:r>
          </a:p>
        </p:txBody>
      </p:sp>
      <p:sp>
        <p:nvSpPr>
          <p:cNvPr id="144389" name="Rectangle à coins arrondis 13"/>
          <p:cNvSpPr>
            <a:spLocks noChangeArrowheads="1"/>
          </p:cNvSpPr>
          <p:nvPr/>
        </p:nvSpPr>
        <p:spPr bwMode="auto">
          <a:xfrm>
            <a:off x="9180513" y="3063875"/>
            <a:ext cx="1079500" cy="523875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4390" name="Text Box 2"/>
          <p:cNvSpPr>
            <a:spLocks noChangeArrowheads="1"/>
          </p:cNvSpPr>
          <p:nvPr/>
        </p:nvSpPr>
        <p:spPr bwMode="auto">
          <a:xfrm>
            <a:off x="1258888" y="5580063"/>
            <a:ext cx="3744912" cy="720725"/>
          </a:xfrm>
          <a:prstGeom prst="wedgeRoundRectCallout">
            <a:avLst>
              <a:gd name="adj1" fmla="val 39116"/>
              <a:gd name="adj2" fmla="val -14339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The portlet points to a the BikeIntroduce content</a:t>
            </a:r>
          </a:p>
        </p:txBody>
      </p:sp>
    </p:spTree>
    <p:extLst>
      <p:ext uri="{BB962C8B-B14F-4D97-AF65-F5344CB8AC3E}">
        <p14:creationId xmlns:p14="http://schemas.microsoft.com/office/powerpoint/2010/main" val="244686234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Text Box 1"/>
          <p:cNvSpPr txBox="1">
            <a:spLocks noChangeArrowheads="1"/>
          </p:cNvSpPr>
          <p:nvPr/>
        </p:nvSpPr>
        <p:spPr bwMode="auto">
          <a:xfrm>
            <a:off x="554038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Print Viewer</a:t>
            </a:r>
          </a:p>
        </p:txBody>
      </p:sp>
      <p:sp>
        <p:nvSpPr>
          <p:cNvPr id="146434" name="Rectangle 6"/>
          <p:cNvSpPr>
            <a:spLocks noChangeArrowheads="1"/>
          </p:cNvSpPr>
          <p:nvPr/>
        </p:nvSpPr>
        <p:spPr bwMode="auto">
          <a:xfrm>
            <a:off x="436563" y="1136650"/>
            <a:ext cx="10333037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957263" lvl="1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200" b="1" i="1">
              <a:solidFill>
                <a:srgbClr val="4C4C4C"/>
              </a:solidFill>
            </a:endParaRPr>
          </a:p>
        </p:txBody>
      </p:sp>
      <p:pic>
        <p:nvPicPr>
          <p:cNvPr id="870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344613"/>
            <a:ext cx="364807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365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038" y="1247775"/>
            <a:ext cx="5429250" cy="1762125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65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4213" y="3708400"/>
            <a:ext cx="3533775" cy="108585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438" name="Rectangle 6"/>
          <p:cNvSpPr>
            <a:spLocks noChangeArrowheads="1"/>
          </p:cNvSpPr>
          <p:nvPr/>
        </p:nvSpPr>
        <p:spPr bwMode="auto">
          <a:xfrm>
            <a:off x="588963" y="5148263"/>
            <a:ext cx="103330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957263" lvl="1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200">
                <a:solidFill>
                  <a:srgbClr val="4C4C4C"/>
                </a:solidFill>
              </a:rPr>
              <a:t>URL: …/portal/private/acme/</a:t>
            </a:r>
            <a:r>
              <a:rPr lang="en-US" sz="2800" b="1" i="1">
                <a:solidFill>
                  <a:srgbClr val="4C4C4C"/>
                </a:solidFill>
              </a:rPr>
              <a:t>printviewer?content-id</a:t>
            </a:r>
            <a:r>
              <a:rPr lang="en-US" sz="2200">
                <a:solidFill>
                  <a:srgbClr val="4C4C4C"/>
                </a:solidFill>
              </a:rPr>
              <a:t>=/repository/collaboration/sites%20content/live/acme/web%20contents/site%20artifacts/Introduce&amp;isPrint=true</a:t>
            </a:r>
          </a:p>
        </p:txBody>
      </p:sp>
    </p:spTree>
    <p:extLst>
      <p:ext uri="{BB962C8B-B14F-4D97-AF65-F5344CB8AC3E}">
        <p14:creationId xmlns:p14="http://schemas.microsoft.com/office/powerpoint/2010/main" val="262961066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Exercise: Print View</a:t>
            </a:r>
          </a:p>
        </p:txBody>
      </p:sp>
      <p:sp>
        <p:nvSpPr>
          <p:cNvPr id="148482" name="Rectangle 6"/>
          <p:cNvSpPr>
            <a:spLocks noChangeArrowheads="1"/>
          </p:cNvSpPr>
          <p:nvPr/>
        </p:nvSpPr>
        <p:spPr bwMode="auto">
          <a:xfrm>
            <a:off x="436563" y="1136650"/>
            <a:ext cx="10333037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r>
              <a:rPr lang="en-US" sz="2800" b="1" i="1" dirty="0">
                <a:solidFill>
                  <a:srgbClr val="333333"/>
                </a:solidFill>
              </a:rPr>
              <a:t>Print View</a:t>
            </a: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 dirty="0">
                <a:solidFill>
                  <a:srgbClr val="333333"/>
                </a:solidFill>
              </a:rPr>
              <a:t>Login as John. Open the Bike site. </a:t>
            </a: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 dirty="0">
                <a:solidFill>
                  <a:srgbClr val="333333"/>
                </a:solidFill>
              </a:rPr>
              <a:t>Switch to Content Edit mode.</a:t>
            </a: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 dirty="0">
                <a:solidFill>
                  <a:srgbClr val="333333"/>
                </a:solidFill>
              </a:rPr>
              <a:t>Open the Preferences dialog of the “Introduce”. Check “Show option bar”. Save.</a:t>
            </a: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 dirty="0">
                <a:solidFill>
                  <a:srgbClr val="333333"/>
                </a:solidFill>
              </a:rPr>
              <a:t>Test the print view, and the URL of the print view (address and parameter).</a:t>
            </a: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 dirty="0">
                <a:solidFill>
                  <a:srgbClr val="333333"/>
                </a:solidFill>
              </a:rPr>
              <a:t>Create a new print page with a content by URL portlet. Change the parameter to “</a:t>
            </a:r>
            <a:r>
              <a:rPr lang="en-US" altLang="ja-JP" sz="2000" b="1" i="1" dirty="0" err="1">
                <a:solidFill>
                  <a:srgbClr val="333333"/>
                </a:solidFill>
              </a:rPr>
              <a:t>printPath</a:t>
            </a:r>
            <a:r>
              <a:rPr lang="en-US" sz="2000" b="1" i="1" dirty="0">
                <a:solidFill>
                  <a:srgbClr val="333333"/>
                </a:solidFill>
              </a:rPr>
              <a:t>”</a:t>
            </a:r>
            <a:r>
              <a:rPr lang="en-US" altLang="ja-JP" sz="2000" b="1" i="1" dirty="0">
                <a:solidFill>
                  <a:srgbClr val="333333"/>
                </a:solidFill>
              </a:rPr>
              <a:t>.</a:t>
            </a: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 dirty="0">
                <a:solidFill>
                  <a:srgbClr val="333333"/>
                </a:solidFill>
              </a:rPr>
              <a:t>Open the preferences again.</a:t>
            </a: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 dirty="0">
                <a:solidFill>
                  <a:srgbClr val="333333"/>
                </a:solidFill>
              </a:rPr>
              <a:t>Choose a different page and parameter “</a:t>
            </a:r>
            <a:r>
              <a:rPr lang="en-US" altLang="ja-JP" sz="2000" b="1" i="1" dirty="0" err="1">
                <a:solidFill>
                  <a:srgbClr val="333333"/>
                </a:solidFill>
              </a:rPr>
              <a:t>printPath</a:t>
            </a:r>
            <a:r>
              <a:rPr lang="en-US" sz="2000" b="1" i="1" dirty="0">
                <a:solidFill>
                  <a:srgbClr val="333333"/>
                </a:solidFill>
              </a:rPr>
              <a:t>”</a:t>
            </a:r>
            <a:r>
              <a:rPr lang="en-US" altLang="ja-JP" sz="2000" b="1" i="1" dirty="0">
                <a:solidFill>
                  <a:srgbClr val="333333"/>
                </a:solidFill>
              </a:rPr>
              <a:t> for the print view.</a:t>
            </a: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 dirty="0">
                <a:solidFill>
                  <a:srgbClr val="333333"/>
                </a:solidFill>
              </a:rPr>
              <a:t>Test the print view again.</a:t>
            </a: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 dirty="0">
                <a:solidFill>
                  <a:srgbClr val="333333"/>
                </a:solidFill>
              </a:rPr>
              <a:t>Open the new print page properties and check “Show Max Window”. </a:t>
            </a:r>
            <a:r>
              <a:rPr lang="en-US" sz="2000" b="1" i="1" dirty="0" smtClean="0">
                <a:solidFill>
                  <a:srgbClr val="333333"/>
                </a:solidFill>
              </a:rPr>
              <a:t>(delete the “</a:t>
            </a:r>
            <a:r>
              <a:rPr lang="en-US" sz="2000" b="1" i="1" dirty="0" err="1" smtClean="0">
                <a:solidFill>
                  <a:srgbClr val="333333"/>
                </a:solidFill>
              </a:rPr>
              <a:t>noadminbar</a:t>
            </a:r>
            <a:r>
              <a:rPr lang="en-US" sz="2000" b="1" i="1" dirty="0">
                <a:solidFill>
                  <a:srgbClr val="333333"/>
                </a:solidFill>
              </a:rPr>
              <a:t>=</a:t>
            </a:r>
            <a:r>
              <a:rPr lang="en-US" sz="2000" b="1" i="1" dirty="0" smtClean="0">
                <a:solidFill>
                  <a:srgbClr val="333333"/>
                </a:solidFill>
              </a:rPr>
              <a:t>true” parameter in the URL in order to see the admin tool bar)</a:t>
            </a:r>
            <a:endParaRPr lang="en-US" sz="2000" b="1" i="1" dirty="0">
              <a:solidFill>
                <a:srgbClr val="333333"/>
              </a:solidFill>
            </a:endParaRPr>
          </a:p>
        </p:txBody>
      </p:sp>
      <p:pic>
        <p:nvPicPr>
          <p:cNvPr id="148483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073150"/>
            <a:ext cx="2592388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4" name="Rectangle à coins arrondis 8"/>
          <p:cNvSpPr>
            <a:spLocks noChangeArrowheads="1"/>
          </p:cNvSpPr>
          <p:nvPr/>
        </p:nvSpPr>
        <p:spPr bwMode="auto">
          <a:xfrm>
            <a:off x="9180513" y="1116013"/>
            <a:ext cx="504825" cy="431800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9222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Symbolic Links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Shortcuts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8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57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defTabSz="1020760" eaLnBrk="1" hangingPunct="1">
              <a:lnSpc>
                <a:spcPct val="92000"/>
              </a:lnSpc>
              <a:buClrTx/>
              <a:buSzTx/>
              <a:defRPr/>
            </a:pPr>
            <a:r>
              <a:rPr lang="en-GB" sz="3600" dirty="0" smtClean="0">
                <a:solidFill>
                  <a:srgbClr val="FFA300"/>
                </a:solidFill>
                <a:latin typeface="+mj-lt"/>
                <a:ea typeface="MS Gothic" charset="0"/>
                <a:cs typeface="MS Gothic" charset="0"/>
              </a:rPr>
              <a:t>Sites Explorer: Symbolic Link</a:t>
            </a:r>
          </a:p>
        </p:txBody>
      </p:sp>
      <p:sp>
        <p:nvSpPr>
          <p:cNvPr id="162818" name="Rectangle 6"/>
          <p:cNvSpPr>
            <a:spLocks noChangeArrowheads="1"/>
          </p:cNvSpPr>
          <p:nvPr/>
        </p:nvSpPr>
        <p:spPr bwMode="auto">
          <a:xfrm>
            <a:off x="436563" y="1138238"/>
            <a:ext cx="10537825" cy="551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904875" lvl="1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SymLinks or symbolic links are links to an other node in the repository.</a:t>
            </a:r>
          </a:p>
          <a:p>
            <a:pPr marL="904875" lvl="1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A symbolic link is a place holder for the linked node.</a:t>
            </a: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</p:txBody>
      </p:sp>
      <p:pic>
        <p:nvPicPr>
          <p:cNvPr id="162819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051050"/>
            <a:ext cx="5715000" cy="4533900"/>
          </a:xfrm>
          <a:prstGeom prst="rect">
            <a:avLst/>
          </a:prstGeom>
          <a:noFill/>
          <a:ln w="9525">
            <a:solidFill>
              <a:srgbClr val="CC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820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2627313"/>
            <a:ext cx="2840038" cy="1368425"/>
          </a:xfrm>
          <a:prstGeom prst="rect">
            <a:avLst/>
          </a:prstGeom>
          <a:noFill/>
          <a:ln w="9525">
            <a:solidFill>
              <a:srgbClr val="CC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821" name="Rectangle à coins arrondis 8"/>
          <p:cNvSpPr>
            <a:spLocks noChangeArrowheads="1"/>
          </p:cNvSpPr>
          <p:nvPr/>
        </p:nvSpPr>
        <p:spPr bwMode="auto">
          <a:xfrm>
            <a:off x="3348038" y="4643438"/>
            <a:ext cx="1655762" cy="431800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2822" name="Text Box 2"/>
          <p:cNvSpPr>
            <a:spLocks noChangeArrowheads="1"/>
          </p:cNvSpPr>
          <p:nvPr/>
        </p:nvSpPr>
        <p:spPr bwMode="auto">
          <a:xfrm>
            <a:off x="7740650" y="4932363"/>
            <a:ext cx="3095625" cy="792162"/>
          </a:xfrm>
          <a:prstGeom prst="wedgeRoundRectCallout">
            <a:avLst>
              <a:gd name="adj1" fmla="val 7690"/>
              <a:gd name="adj2" fmla="val -15044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Content and its symlink in the same folder</a:t>
            </a:r>
          </a:p>
        </p:txBody>
      </p:sp>
      <p:cxnSp>
        <p:nvCxnSpPr>
          <p:cNvPr id="162823" name="Connecteur en arc 16"/>
          <p:cNvCxnSpPr>
            <a:cxnSpLocks noChangeShapeType="1"/>
            <a:stCxn id="162821" idx="3"/>
            <a:endCxn id="162820" idx="1"/>
          </p:cNvCxnSpPr>
          <p:nvPr/>
        </p:nvCxnSpPr>
        <p:spPr bwMode="auto">
          <a:xfrm flipV="1">
            <a:off x="5003800" y="3311525"/>
            <a:ext cx="2952750" cy="154781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2824" name="Rectangle à coins arrondis 8"/>
          <p:cNvSpPr>
            <a:spLocks noChangeArrowheads="1"/>
          </p:cNvSpPr>
          <p:nvPr/>
        </p:nvSpPr>
        <p:spPr bwMode="auto">
          <a:xfrm>
            <a:off x="7956550" y="2627313"/>
            <a:ext cx="2879725" cy="1439862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2825" name="Text Box 2"/>
          <p:cNvSpPr>
            <a:spLocks noChangeArrowheads="1"/>
          </p:cNvSpPr>
          <p:nvPr/>
        </p:nvSpPr>
        <p:spPr bwMode="auto">
          <a:xfrm>
            <a:off x="4211638" y="2916238"/>
            <a:ext cx="2376487" cy="431800"/>
          </a:xfrm>
          <a:prstGeom prst="wedgeRoundRectCallout">
            <a:avLst>
              <a:gd name="adj1" fmla="val -27194"/>
              <a:gd name="adj2" fmla="val 33942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Create a symlink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57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Tx/>
              <a:buSzTx/>
            </a:pPr>
            <a:r>
              <a:rPr lang="en-GB" sz="3200">
                <a:solidFill>
                  <a:srgbClr val="FFA300"/>
                </a:solidFill>
                <a:latin typeface="Helvetica Neue Light" charset="0"/>
                <a:sym typeface="Helvetica Neue Light" charset="0"/>
              </a:rPr>
              <a:t>Sites Explorer: Symbolic Link</a:t>
            </a:r>
          </a:p>
        </p:txBody>
      </p:sp>
      <p:sp>
        <p:nvSpPr>
          <p:cNvPr id="164866" name="Rectangle 6"/>
          <p:cNvSpPr>
            <a:spLocks noChangeArrowheads="1"/>
          </p:cNvSpPr>
          <p:nvPr/>
        </p:nvSpPr>
        <p:spPr bwMode="auto">
          <a:xfrm>
            <a:off x="436563" y="1138238"/>
            <a:ext cx="10537825" cy="551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904875" lvl="1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The SymLink of an article points actually to the very same content.</a:t>
            </a: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</p:txBody>
      </p:sp>
      <p:pic>
        <p:nvPicPr>
          <p:cNvPr id="164867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00" y="2484438"/>
            <a:ext cx="5943600" cy="1371600"/>
          </a:xfrm>
          <a:prstGeom prst="rect">
            <a:avLst/>
          </a:prstGeom>
          <a:noFill/>
          <a:ln w="9525">
            <a:solidFill>
              <a:srgbClr val="CC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868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932363"/>
            <a:ext cx="3889375" cy="1549400"/>
          </a:xfrm>
          <a:prstGeom prst="rect">
            <a:avLst/>
          </a:prstGeom>
          <a:noFill/>
          <a:ln w="9525">
            <a:solidFill>
              <a:srgbClr val="CC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869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895475"/>
            <a:ext cx="4483100" cy="1955800"/>
          </a:xfrm>
          <a:prstGeom prst="rect">
            <a:avLst/>
          </a:prstGeom>
          <a:noFill/>
          <a:ln w="9525">
            <a:solidFill>
              <a:srgbClr val="CC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870" name="Text Box 2"/>
          <p:cNvSpPr>
            <a:spLocks noChangeArrowheads="1"/>
          </p:cNvSpPr>
          <p:nvPr/>
        </p:nvSpPr>
        <p:spPr bwMode="auto">
          <a:xfrm>
            <a:off x="8316913" y="1547813"/>
            <a:ext cx="2087562" cy="431800"/>
          </a:xfrm>
          <a:prstGeom prst="wedgeRoundRectCallout">
            <a:avLst>
              <a:gd name="adj1" fmla="val -27792"/>
              <a:gd name="adj2" fmla="val 27450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Modify the title</a:t>
            </a:r>
          </a:p>
        </p:txBody>
      </p:sp>
      <p:sp>
        <p:nvSpPr>
          <p:cNvPr id="164871" name="Text Box 2"/>
          <p:cNvSpPr>
            <a:spLocks noChangeArrowheads="1"/>
          </p:cNvSpPr>
          <p:nvPr/>
        </p:nvSpPr>
        <p:spPr bwMode="auto">
          <a:xfrm>
            <a:off x="1979613" y="5724525"/>
            <a:ext cx="3887787" cy="792163"/>
          </a:xfrm>
          <a:prstGeom prst="wedgeRoundRectCallout">
            <a:avLst>
              <a:gd name="adj1" fmla="val 87949"/>
              <a:gd name="adj2" fmla="val -284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Content and the symlink have both been changed.</a:t>
            </a:r>
          </a:p>
        </p:txBody>
      </p:sp>
      <p:sp>
        <p:nvSpPr>
          <p:cNvPr id="164872" name="Text Box 2"/>
          <p:cNvSpPr>
            <a:spLocks noChangeArrowheads="1"/>
          </p:cNvSpPr>
          <p:nvPr/>
        </p:nvSpPr>
        <p:spPr bwMode="auto">
          <a:xfrm>
            <a:off x="971550" y="4572000"/>
            <a:ext cx="3240088" cy="720725"/>
          </a:xfrm>
          <a:prstGeom prst="wedgeRoundRectCallout">
            <a:avLst>
              <a:gd name="adj1" fmla="val 7690"/>
              <a:gd name="adj2" fmla="val -15044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Click on edit on the content or its symlink</a:t>
            </a:r>
          </a:p>
        </p:txBody>
      </p:sp>
      <p:sp>
        <p:nvSpPr>
          <p:cNvPr id="164873" name="Rectangle à coins arrondis 8"/>
          <p:cNvSpPr>
            <a:spLocks noChangeArrowheads="1"/>
          </p:cNvSpPr>
          <p:nvPr/>
        </p:nvSpPr>
        <p:spPr bwMode="auto">
          <a:xfrm>
            <a:off x="2195513" y="3348038"/>
            <a:ext cx="1655762" cy="431800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4874" name="Connecteur en arc 16"/>
          <p:cNvCxnSpPr>
            <a:cxnSpLocks noChangeShapeType="1"/>
            <a:stCxn id="164873" idx="3"/>
            <a:endCxn id="164875" idx="1"/>
          </p:cNvCxnSpPr>
          <p:nvPr/>
        </p:nvCxnSpPr>
        <p:spPr bwMode="auto">
          <a:xfrm flipV="1">
            <a:off x="3851275" y="3203575"/>
            <a:ext cx="2520950" cy="36036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875" name="Rectangle à coins arrondis 8"/>
          <p:cNvSpPr>
            <a:spLocks noChangeArrowheads="1"/>
          </p:cNvSpPr>
          <p:nvPr/>
        </p:nvSpPr>
        <p:spPr bwMode="auto">
          <a:xfrm>
            <a:off x="6372225" y="2987675"/>
            <a:ext cx="4321175" cy="431800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4876" name="Connecteur en arc 16"/>
          <p:cNvCxnSpPr>
            <a:cxnSpLocks noChangeShapeType="1"/>
            <a:stCxn id="164875" idx="2"/>
          </p:cNvCxnSpPr>
          <p:nvPr/>
        </p:nvCxnSpPr>
        <p:spPr bwMode="auto">
          <a:xfrm rot="16200000" flipH="1">
            <a:off x="7776369" y="4175919"/>
            <a:ext cx="2232025" cy="71913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877" name="Rectangle à coins arrondis 8"/>
          <p:cNvSpPr>
            <a:spLocks noChangeArrowheads="1"/>
          </p:cNvSpPr>
          <p:nvPr/>
        </p:nvSpPr>
        <p:spPr bwMode="auto">
          <a:xfrm>
            <a:off x="7451725" y="5651500"/>
            <a:ext cx="3529013" cy="792163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57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Tx/>
              <a:buSzTx/>
            </a:pPr>
            <a:r>
              <a:rPr lang="en-GB" sz="3200" dirty="0">
                <a:solidFill>
                  <a:srgbClr val="FFA300"/>
                </a:solidFill>
                <a:latin typeface="Helvetica Neue Light" charset="0"/>
                <a:sym typeface="Helvetica Neue Light" charset="0"/>
              </a:rPr>
              <a:t>Sites Explorer</a:t>
            </a:r>
          </a:p>
        </p:txBody>
      </p:sp>
      <p:sp>
        <p:nvSpPr>
          <p:cNvPr id="93186" name="Rectangle 6"/>
          <p:cNvSpPr>
            <a:spLocks noChangeArrowheads="1"/>
          </p:cNvSpPr>
          <p:nvPr/>
        </p:nvSpPr>
        <p:spPr bwMode="auto">
          <a:xfrm>
            <a:off x="436563" y="741363"/>
            <a:ext cx="10537825" cy="551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8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</p:txBody>
      </p:sp>
      <p:pic>
        <p:nvPicPr>
          <p:cNvPr id="93187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3450"/>
            <a:ext cx="11160125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8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176463"/>
            <a:ext cx="2120900" cy="749300"/>
          </a:xfrm>
          <a:prstGeom prst="rect">
            <a:avLst/>
          </a:prstGeom>
          <a:noFill/>
          <a:ln w="9525">
            <a:solidFill>
              <a:srgbClr val="CC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189" name="Rectangle à coins arrondis 8"/>
          <p:cNvSpPr>
            <a:spLocks noChangeArrowheads="1"/>
          </p:cNvSpPr>
          <p:nvPr/>
        </p:nvSpPr>
        <p:spPr bwMode="auto">
          <a:xfrm>
            <a:off x="0" y="3994150"/>
            <a:ext cx="1187450" cy="327025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3190" name="Text Box 2"/>
          <p:cNvSpPr>
            <a:spLocks noChangeArrowheads="1"/>
          </p:cNvSpPr>
          <p:nvPr/>
        </p:nvSpPr>
        <p:spPr bwMode="auto">
          <a:xfrm>
            <a:off x="5435600" y="5830888"/>
            <a:ext cx="3313113" cy="685800"/>
          </a:xfrm>
          <a:prstGeom prst="wedgeRoundRectCallout">
            <a:avLst>
              <a:gd name="adj1" fmla="val -75537"/>
              <a:gd name="adj2" fmla="val -16856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List template assigned to the current view</a:t>
            </a:r>
          </a:p>
        </p:txBody>
      </p:sp>
      <p:cxnSp>
        <p:nvCxnSpPr>
          <p:cNvPr id="93191" name="Connecteur en arc 16"/>
          <p:cNvCxnSpPr>
            <a:cxnSpLocks noChangeShapeType="1"/>
            <a:endCxn id="93188" idx="1"/>
          </p:cNvCxnSpPr>
          <p:nvPr/>
        </p:nvCxnSpPr>
        <p:spPr bwMode="auto">
          <a:xfrm rot="5400000" flipH="1" flipV="1">
            <a:off x="284956" y="2590007"/>
            <a:ext cx="1012825" cy="935038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192" name="Rectangle à coins arrondis 8"/>
          <p:cNvSpPr>
            <a:spLocks noChangeArrowheads="1"/>
          </p:cNvSpPr>
          <p:nvPr/>
        </p:nvSpPr>
        <p:spPr bwMode="auto">
          <a:xfrm>
            <a:off x="2411413" y="4391025"/>
            <a:ext cx="8748712" cy="1223963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3193" name="Rectangle à coins arrondis 8"/>
          <p:cNvSpPr>
            <a:spLocks noChangeArrowheads="1"/>
          </p:cNvSpPr>
          <p:nvPr/>
        </p:nvSpPr>
        <p:spPr bwMode="auto">
          <a:xfrm>
            <a:off x="10333038" y="4030663"/>
            <a:ext cx="431800" cy="288925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3194" name="Text Box 2"/>
          <p:cNvSpPr>
            <a:spLocks noChangeArrowheads="1"/>
          </p:cNvSpPr>
          <p:nvPr/>
        </p:nvSpPr>
        <p:spPr bwMode="auto">
          <a:xfrm>
            <a:off x="684213" y="1187450"/>
            <a:ext cx="1295400" cy="504825"/>
          </a:xfrm>
          <a:prstGeom prst="wedgeRoundRectCallout">
            <a:avLst>
              <a:gd name="adj1" fmla="val 48685"/>
              <a:gd name="adj2" fmla="val 17434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3 Views</a:t>
            </a:r>
          </a:p>
        </p:txBody>
      </p:sp>
      <p:sp>
        <p:nvSpPr>
          <p:cNvPr id="93195" name="Text Box 2"/>
          <p:cNvSpPr>
            <a:spLocks noChangeArrowheads="1"/>
          </p:cNvSpPr>
          <p:nvPr/>
        </p:nvSpPr>
        <p:spPr bwMode="auto">
          <a:xfrm>
            <a:off x="3851275" y="1403350"/>
            <a:ext cx="1152525" cy="568325"/>
          </a:xfrm>
          <a:prstGeom prst="wedgeRoundRectCallout">
            <a:avLst>
              <a:gd name="adj1" fmla="val -98690"/>
              <a:gd name="adj2" fmla="val 12707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Reload</a:t>
            </a:r>
          </a:p>
        </p:txBody>
      </p:sp>
      <p:sp>
        <p:nvSpPr>
          <p:cNvPr id="93196" name="Text Box 2"/>
          <p:cNvSpPr>
            <a:spLocks noChangeArrowheads="1"/>
          </p:cNvSpPr>
          <p:nvPr/>
        </p:nvSpPr>
        <p:spPr bwMode="auto">
          <a:xfrm>
            <a:off x="900113" y="5795963"/>
            <a:ext cx="3311525" cy="684212"/>
          </a:xfrm>
          <a:prstGeom prst="wedgeRoundRectCallout">
            <a:avLst>
              <a:gd name="adj1" fmla="val -41224"/>
              <a:gd name="adj2" fmla="val -24915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Current Drive</a:t>
            </a:r>
          </a:p>
        </p:txBody>
      </p:sp>
      <p:sp>
        <p:nvSpPr>
          <p:cNvPr id="93197" name="Text Box 2"/>
          <p:cNvSpPr>
            <a:spLocks noChangeArrowheads="1"/>
          </p:cNvSpPr>
          <p:nvPr/>
        </p:nvSpPr>
        <p:spPr bwMode="auto">
          <a:xfrm>
            <a:off x="3851275" y="2916238"/>
            <a:ext cx="2305050" cy="719137"/>
          </a:xfrm>
          <a:prstGeom prst="wedgeRoundRectCallout">
            <a:avLst>
              <a:gd name="adj1" fmla="val -94042"/>
              <a:gd name="adj2" fmla="val -8754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Back to the previous node</a:t>
            </a:r>
          </a:p>
        </p:txBody>
      </p:sp>
      <p:sp>
        <p:nvSpPr>
          <p:cNvPr id="93198" name="Rectangle à coins arrondis 8"/>
          <p:cNvSpPr>
            <a:spLocks noChangeArrowheads="1"/>
          </p:cNvSpPr>
          <p:nvPr/>
        </p:nvSpPr>
        <p:spPr bwMode="auto">
          <a:xfrm>
            <a:off x="1403350" y="2339975"/>
            <a:ext cx="1223963" cy="431800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3199" name="Rectangle à coins arrondis 8"/>
          <p:cNvSpPr>
            <a:spLocks noChangeArrowheads="1"/>
          </p:cNvSpPr>
          <p:nvPr/>
        </p:nvSpPr>
        <p:spPr bwMode="auto">
          <a:xfrm>
            <a:off x="71438" y="3563938"/>
            <a:ext cx="1404937" cy="360362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3200" name="Text Box 2"/>
          <p:cNvSpPr>
            <a:spLocks noChangeArrowheads="1"/>
          </p:cNvSpPr>
          <p:nvPr/>
        </p:nvSpPr>
        <p:spPr bwMode="auto">
          <a:xfrm>
            <a:off x="8316913" y="2339975"/>
            <a:ext cx="2303462" cy="719138"/>
          </a:xfrm>
          <a:prstGeom prst="wedgeRoundRectCallout">
            <a:avLst>
              <a:gd name="adj1" fmla="val 42972"/>
              <a:gd name="adj2" fmla="val 17208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Choose an other driver</a:t>
            </a:r>
          </a:p>
        </p:txBody>
      </p:sp>
      <p:cxnSp>
        <p:nvCxnSpPr>
          <p:cNvPr id="93201" name="Connecteur en arc 16"/>
          <p:cNvCxnSpPr>
            <a:cxnSpLocks noChangeShapeType="1"/>
          </p:cNvCxnSpPr>
          <p:nvPr/>
        </p:nvCxnSpPr>
        <p:spPr bwMode="auto">
          <a:xfrm rot="16200000" flipH="1">
            <a:off x="2159794" y="2878932"/>
            <a:ext cx="2232025" cy="172878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57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Tx/>
              <a:buSzTx/>
            </a:pPr>
            <a:r>
              <a:rPr lang="en-GB" sz="3200">
                <a:solidFill>
                  <a:srgbClr val="FFA300"/>
                </a:solidFill>
                <a:latin typeface="Helvetica Neue Light" charset="0"/>
                <a:sym typeface="Helvetica Neue Light" charset="0"/>
              </a:rPr>
              <a:t>Exercise: Symbolic Link</a:t>
            </a:r>
          </a:p>
        </p:txBody>
      </p:sp>
      <p:sp>
        <p:nvSpPr>
          <p:cNvPr id="166914" name="Rectangle 6"/>
          <p:cNvSpPr>
            <a:spLocks noChangeArrowheads="1"/>
          </p:cNvSpPr>
          <p:nvPr/>
        </p:nvSpPr>
        <p:spPr bwMode="auto">
          <a:xfrm>
            <a:off x="436563" y="1138238"/>
            <a:ext cx="10331450" cy="542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8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Create a symbolic link of an article.</a:t>
            </a: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Right-click on your symlink and modify the content. Save.</a:t>
            </a: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Open your original article  and look out for your modifications.</a:t>
            </a: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Create a subfolder and move (or cut and paste) your symlink to the subfolder.</a:t>
            </a: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Taxonomy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30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Category – Taxonomy</a:t>
            </a:r>
          </a:p>
        </p:txBody>
      </p:sp>
      <p:sp>
        <p:nvSpPr>
          <p:cNvPr id="94210" name="Rectangle 6"/>
          <p:cNvSpPr>
            <a:spLocks noChangeArrowheads="1"/>
          </p:cNvSpPr>
          <p:nvPr/>
        </p:nvSpPr>
        <p:spPr bwMode="auto">
          <a:xfrm>
            <a:off x="436563" y="1136650"/>
            <a:ext cx="10333037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2722" indent="-318684" defTabSz="91324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defRPr/>
            </a:pPr>
            <a:r>
              <a:rPr lang="en-US" sz="2800" b="1" i="1" dirty="0">
                <a:solidFill>
                  <a:srgbClr val="333333"/>
                </a:solidFill>
              </a:rPr>
              <a:t>Introduction</a:t>
            </a:r>
          </a:p>
          <a:p>
            <a:pPr marL="532722" indent="-318684" defTabSz="91324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  <a:defRPr/>
            </a:pPr>
            <a:r>
              <a:rPr lang="en-US" sz="2000" b="1" i="1" dirty="0">
                <a:solidFill>
                  <a:srgbClr val="333333"/>
                </a:solidFill>
              </a:rPr>
              <a:t>Taxonomy is the science of arranging things into classifications. In eXo Content we use both terms: category and taxonomy. </a:t>
            </a:r>
          </a:p>
          <a:p>
            <a:pPr marL="532722" indent="-318684" defTabSz="91324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  <a:defRPr/>
            </a:pPr>
            <a:r>
              <a:rPr lang="en-US" sz="2000" b="1" i="1" dirty="0">
                <a:solidFill>
                  <a:srgbClr val="333333"/>
                </a:solidFill>
              </a:rPr>
              <a:t>Categories are organized in a taxonomy trees. There are several taxonomy trees.</a:t>
            </a:r>
          </a:p>
          <a:p>
            <a:pPr marL="532722" indent="-318684" defTabSz="91324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  <a:defRPr/>
            </a:pPr>
            <a:r>
              <a:rPr lang="en-US" sz="2000" b="1" i="1" dirty="0">
                <a:solidFill>
                  <a:srgbClr val="333333"/>
                </a:solidFill>
              </a:rPr>
              <a:t>Each tree is a hierarchy of categories and subcategories etc.</a:t>
            </a:r>
          </a:p>
          <a:p>
            <a:pPr marL="532722" indent="-318684" defTabSz="91324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  <a:defRPr/>
            </a:pPr>
            <a:r>
              <a:rPr lang="en-US" sz="2000" b="1" i="1" dirty="0">
                <a:solidFill>
                  <a:srgbClr val="333333"/>
                </a:solidFill>
              </a:rPr>
              <a:t>A category appears like a folder, in fact it’s a special taxonomy folder.</a:t>
            </a:r>
          </a:p>
          <a:p>
            <a:pPr marL="532722" indent="-318684" defTabSz="91324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  <a:defRPr/>
            </a:pPr>
            <a:r>
              <a:rPr lang="en-US" sz="2000" b="1" i="1" dirty="0">
                <a:solidFill>
                  <a:srgbClr val="333333"/>
                </a:solidFill>
              </a:rPr>
              <a:t>A document can be in zero, one or several categories.</a:t>
            </a:r>
          </a:p>
          <a:p>
            <a:pPr marL="532722" indent="-318684" defTabSz="91324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  <a:defRPr/>
            </a:pPr>
            <a:endParaRPr lang="en-US" sz="2000" b="1" i="1" dirty="0">
              <a:solidFill>
                <a:srgbClr val="333333"/>
              </a:solidFill>
            </a:endParaRPr>
          </a:p>
          <a:p>
            <a:pPr marL="532722" indent="-318684" defTabSz="91324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  <a:defRPr/>
            </a:pPr>
            <a:endParaRPr lang="en-US" sz="2000" b="1" i="1" dirty="0">
              <a:solidFill>
                <a:srgbClr val="333333"/>
              </a:solidFill>
            </a:endParaRPr>
          </a:p>
          <a:p>
            <a:pPr marL="534306" indent="-318684" defTabSz="91324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  <a:defRPr/>
            </a:pPr>
            <a:r>
              <a:rPr lang="en-US" sz="2000" b="1" i="1" dirty="0">
                <a:solidFill>
                  <a:srgbClr val="333333"/>
                </a:solidFill>
              </a:rPr>
              <a:t>There are trees created by default. </a:t>
            </a:r>
          </a:p>
          <a:p>
            <a:pPr marL="534306" indent="-318684" defTabSz="91324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  <a:defRPr/>
            </a:pPr>
            <a:r>
              <a:rPr lang="en-US" sz="2000" b="1" i="1" dirty="0">
                <a:solidFill>
                  <a:srgbClr val="333333"/>
                </a:solidFill>
              </a:rPr>
              <a:t>You can create your own trees and use it freely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Category – Taxonomy</a:t>
            </a:r>
          </a:p>
        </p:txBody>
      </p:sp>
      <p:sp>
        <p:nvSpPr>
          <p:cNvPr id="173058" name="Rectangle 6"/>
          <p:cNvSpPr>
            <a:spLocks noChangeArrowheads="1"/>
          </p:cNvSpPr>
          <p:nvPr/>
        </p:nvSpPr>
        <p:spPr bwMode="auto">
          <a:xfrm>
            <a:off x="436563" y="1136650"/>
            <a:ext cx="672782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r>
              <a:rPr lang="en-US" sz="2800" b="1" i="1">
                <a:solidFill>
                  <a:srgbClr val="333333"/>
                </a:solidFill>
              </a:rPr>
              <a:t>Example</a:t>
            </a: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A category appears like a folder, in fact it’s a special taxonomy folder.</a:t>
            </a: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Example: The“/acme/categories/acme” folder contains subcategories and symlinks of contents.</a:t>
            </a: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A content is assigned to categories by placing symlinks in the desired category folders.</a:t>
            </a:r>
          </a:p>
        </p:txBody>
      </p:sp>
      <p:pic>
        <p:nvPicPr>
          <p:cNvPr id="173059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331913"/>
            <a:ext cx="2971800" cy="4178300"/>
          </a:xfrm>
          <a:prstGeom prst="rect">
            <a:avLst/>
          </a:prstGeom>
          <a:noFill/>
          <a:ln w="9525">
            <a:solidFill>
              <a:srgbClr val="CC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Category Drives</a:t>
            </a:r>
          </a:p>
        </p:txBody>
      </p:sp>
      <p:sp>
        <p:nvSpPr>
          <p:cNvPr id="175106" name="Rectangle 6"/>
          <p:cNvSpPr>
            <a:spLocks noChangeArrowheads="1"/>
          </p:cNvSpPr>
          <p:nvPr/>
        </p:nvSpPr>
        <p:spPr bwMode="auto">
          <a:xfrm>
            <a:off x="436563" y="1136650"/>
            <a:ext cx="672782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If you create a new site, automatically a new category tree is created.</a:t>
            </a: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For each tree also a special category drive is created.</a:t>
            </a: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The drive points to the category folder and has 2 special category action buttons.</a:t>
            </a:r>
          </a:p>
        </p:txBody>
      </p:sp>
      <p:pic>
        <p:nvPicPr>
          <p:cNvPr id="175107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3949700"/>
            <a:ext cx="5773737" cy="2422525"/>
          </a:xfrm>
          <a:prstGeom prst="rect">
            <a:avLst/>
          </a:prstGeom>
          <a:noFill/>
          <a:ln w="9525">
            <a:solidFill>
              <a:srgbClr val="CC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538" y="1258888"/>
            <a:ext cx="3830637" cy="4681537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Category Drives</a:t>
            </a:r>
          </a:p>
        </p:txBody>
      </p:sp>
      <p:sp>
        <p:nvSpPr>
          <p:cNvPr id="177154" name="Rectangle 6"/>
          <p:cNvSpPr>
            <a:spLocks noChangeArrowheads="1"/>
          </p:cNvSpPr>
          <p:nvPr/>
        </p:nvSpPr>
        <p:spPr bwMode="auto">
          <a:xfrm>
            <a:off x="436563" y="1136650"/>
            <a:ext cx="100393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The drive points to the category and has 2 special category action buttons.</a:t>
            </a: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You can create new categories by clicking on “Add Category”.</a:t>
            </a:r>
          </a:p>
        </p:txBody>
      </p:sp>
      <p:pic>
        <p:nvPicPr>
          <p:cNvPr id="177155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5" y="2438400"/>
            <a:ext cx="6492875" cy="3429000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156" name="Rectangle à coins arrondis 8"/>
          <p:cNvSpPr>
            <a:spLocks noChangeArrowheads="1"/>
          </p:cNvSpPr>
          <p:nvPr/>
        </p:nvSpPr>
        <p:spPr bwMode="auto">
          <a:xfrm>
            <a:off x="6156325" y="2484438"/>
            <a:ext cx="2232025" cy="503237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77157" name="Connecteur en arc 16"/>
          <p:cNvCxnSpPr>
            <a:cxnSpLocks noChangeShapeType="1"/>
            <a:stCxn id="177156" idx="3"/>
          </p:cNvCxnSpPr>
          <p:nvPr/>
        </p:nvCxnSpPr>
        <p:spPr bwMode="auto">
          <a:xfrm flipH="1">
            <a:off x="7164388" y="2735263"/>
            <a:ext cx="1223962" cy="1836737"/>
          </a:xfrm>
          <a:prstGeom prst="curvedConnector4">
            <a:avLst>
              <a:gd name="adj1" fmla="val -18676"/>
              <a:gd name="adj2" fmla="val 56861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Category Drives</a:t>
            </a:r>
          </a:p>
        </p:txBody>
      </p:sp>
      <p:sp>
        <p:nvSpPr>
          <p:cNvPr id="179202" name="Rectangle 6"/>
          <p:cNvSpPr>
            <a:spLocks noChangeArrowheads="1"/>
          </p:cNvSpPr>
          <p:nvPr/>
        </p:nvSpPr>
        <p:spPr bwMode="auto">
          <a:xfrm>
            <a:off x="436563" y="1136650"/>
            <a:ext cx="100393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Add a new content in the new category.</a:t>
            </a:r>
          </a:p>
        </p:txBody>
      </p:sp>
      <p:pic>
        <p:nvPicPr>
          <p:cNvPr id="179203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8700"/>
            <a:ext cx="11160125" cy="2954338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Category Drives</a:t>
            </a:r>
          </a:p>
        </p:txBody>
      </p:sp>
      <p:sp>
        <p:nvSpPr>
          <p:cNvPr id="181250" name="Rectangle 6"/>
          <p:cNvSpPr>
            <a:spLocks noChangeArrowheads="1"/>
          </p:cNvSpPr>
          <p:nvPr/>
        </p:nvSpPr>
        <p:spPr bwMode="auto">
          <a:xfrm>
            <a:off x="436563" y="1136650"/>
            <a:ext cx="100393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Attention: After creation, the content is stored automatically in a different folder. In the category folder remains a symlink.</a:t>
            </a:r>
          </a:p>
        </p:txBody>
      </p:sp>
      <p:pic>
        <p:nvPicPr>
          <p:cNvPr id="181251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11363"/>
            <a:ext cx="6646863" cy="3281362"/>
          </a:xfrm>
          <a:prstGeom prst="rect">
            <a:avLst/>
          </a:prstGeom>
          <a:noFill/>
          <a:ln w="9525">
            <a:solidFill>
              <a:srgbClr val="CC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252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635375"/>
            <a:ext cx="2501900" cy="1968500"/>
          </a:xfrm>
          <a:prstGeom prst="rect">
            <a:avLst/>
          </a:prstGeom>
          <a:noFill/>
          <a:ln w="9525">
            <a:solidFill>
              <a:srgbClr val="CC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à coins arrondis 8"/>
          <p:cNvSpPr>
            <a:spLocks noChangeArrowheads="1"/>
          </p:cNvSpPr>
          <p:nvPr/>
        </p:nvSpPr>
        <p:spPr bwMode="auto">
          <a:xfrm>
            <a:off x="1259582" y="2123653"/>
            <a:ext cx="4824536" cy="503237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à coins arrondis 8"/>
          <p:cNvSpPr>
            <a:spLocks noChangeArrowheads="1"/>
          </p:cNvSpPr>
          <p:nvPr/>
        </p:nvSpPr>
        <p:spPr bwMode="auto">
          <a:xfrm>
            <a:off x="7812310" y="4859957"/>
            <a:ext cx="2376264" cy="720080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Category Drives</a:t>
            </a:r>
          </a:p>
        </p:txBody>
      </p:sp>
      <p:sp>
        <p:nvSpPr>
          <p:cNvPr id="183298" name="Rectangle 6"/>
          <p:cNvSpPr>
            <a:spLocks noChangeArrowheads="1"/>
          </p:cNvSpPr>
          <p:nvPr/>
        </p:nvSpPr>
        <p:spPr bwMode="auto">
          <a:xfrm>
            <a:off x="436563" y="1136650"/>
            <a:ext cx="100393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</a:endParaRPr>
          </a:p>
        </p:txBody>
      </p:sp>
      <p:pic>
        <p:nvPicPr>
          <p:cNvPr id="183299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1463675"/>
            <a:ext cx="9610725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 dirty="0" smtClean="0">
                <a:solidFill>
                  <a:srgbClr val="FFA300"/>
                </a:solidFill>
              </a:rPr>
              <a:t>Content Navigation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185346" name="Rectangle 6"/>
          <p:cNvSpPr>
            <a:spLocks noChangeArrowheads="1"/>
          </p:cNvSpPr>
          <p:nvPr/>
        </p:nvSpPr>
        <p:spPr bwMode="auto">
          <a:xfrm>
            <a:off x="436563" y="1136650"/>
            <a:ext cx="100393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</a:endParaRPr>
          </a:p>
        </p:txBody>
      </p:sp>
      <p:pic>
        <p:nvPicPr>
          <p:cNvPr id="18534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16013"/>
            <a:ext cx="6697662" cy="4464050"/>
          </a:xfrm>
          <a:prstGeom prst="rect">
            <a:avLst/>
          </a:prstGeom>
          <a:noFill/>
          <a:ln w="9525">
            <a:solidFill>
              <a:srgbClr val="7C7C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34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5867400"/>
            <a:ext cx="7315200" cy="673100"/>
          </a:xfrm>
          <a:prstGeom prst="rect">
            <a:avLst/>
          </a:prstGeom>
          <a:noFill/>
          <a:ln w="9525">
            <a:solidFill>
              <a:srgbClr val="7C7C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349" name="Rectangle à coins arrondis 8"/>
          <p:cNvSpPr>
            <a:spLocks noChangeArrowheads="1"/>
          </p:cNvSpPr>
          <p:nvPr/>
        </p:nvSpPr>
        <p:spPr bwMode="auto">
          <a:xfrm>
            <a:off x="1979613" y="2555875"/>
            <a:ext cx="3240087" cy="431800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85350" name="Connecteur en arc 16"/>
          <p:cNvCxnSpPr>
            <a:cxnSpLocks noChangeShapeType="1"/>
            <a:stCxn id="185349" idx="3"/>
          </p:cNvCxnSpPr>
          <p:nvPr/>
        </p:nvCxnSpPr>
        <p:spPr bwMode="auto">
          <a:xfrm>
            <a:off x="5219700" y="2771775"/>
            <a:ext cx="5184775" cy="360045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à coins arrondis 8"/>
          <p:cNvSpPr>
            <a:spLocks noChangeArrowheads="1"/>
          </p:cNvSpPr>
          <p:nvPr/>
        </p:nvSpPr>
        <p:spPr bwMode="auto">
          <a:xfrm>
            <a:off x="4931990" y="1187550"/>
            <a:ext cx="1872208" cy="360040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254" y="1214982"/>
            <a:ext cx="3707855" cy="764655"/>
          </a:xfrm>
          <a:prstGeom prst="rect">
            <a:avLst/>
          </a:prstGeom>
          <a:noFill/>
          <a:ln w="9525">
            <a:solidFill>
              <a:srgbClr val="7C7C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57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Tx/>
              <a:buSzTx/>
            </a:pPr>
            <a:r>
              <a:rPr lang="en-GB" sz="3200">
                <a:solidFill>
                  <a:srgbClr val="FFA300"/>
                </a:solidFill>
                <a:latin typeface="Helvetica Neue Light" charset="0"/>
                <a:sym typeface="Helvetica Neue Light" charset="0"/>
              </a:rPr>
              <a:t>Sites Explorer: Views</a:t>
            </a:r>
          </a:p>
        </p:txBody>
      </p:sp>
      <p:sp>
        <p:nvSpPr>
          <p:cNvPr id="95234" name="Rectangle 6"/>
          <p:cNvSpPr>
            <a:spLocks noChangeArrowheads="1"/>
          </p:cNvSpPr>
          <p:nvPr/>
        </p:nvSpPr>
        <p:spPr bwMode="auto">
          <a:xfrm>
            <a:off x="436563" y="1138238"/>
            <a:ext cx="10537825" cy="551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r>
              <a:rPr lang="en-US" sz="27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The view defines: </a:t>
            </a:r>
          </a:p>
          <a:p>
            <a:pPr marL="904875" lvl="1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A number of available functions.</a:t>
            </a:r>
          </a:p>
          <a:p>
            <a:pPr marL="904875" lvl="1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The way the current content is rendered. This is defined in a template known as ECM or View Templates.</a:t>
            </a:r>
          </a:p>
          <a:p>
            <a:pPr marL="904875" lvl="1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A view is related to a given membership or a group. That means some views are only available to a restricted group of users.</a:t>
            </a:r>
          </a:p>
          <a:p>
            <a:pPr marL="904875" lvl="1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In consequence, users with more groups can access to more views.</a:t>
            </a:r>
          </a:p>
          <a:p>
            <a:pPr marL="904875" lvl="1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 dirty="0" smtClean="0">
                <a:solidFill>
                  <a:srgbClr val="FFA300"/>
                </a:solidFill>
              </a:rPr>
              <a:t>Content Navigation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187394" name="Rectangle 6"/>
          <p:cNvSpPr>
            <a:spLocks noChangeArrowheads="1"/>
          </p:cNvSpPr>
          <p:nvPr/>
        </p:nvSpPr>
        <p:spPr bwMode="auto">
          <a:xfrm>
            <a:off x="436563" y="1136650"/>
            <a:ext cx="100393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</a:endParaRPr>
          </a:p>
        </p:txBody>
      </p:sp>
      <p:pic>
        <p:nvPicPr>
          <p:cNvPr id="18739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19250"/>
            <a:ext cx="5329237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57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200">
                <a:solidFill>
                  <a:srgbClr val="FFA300"/>
                </a:solidFill>
                <a:latin typeface="Helvetica Neue Light" charset="0"/>
                <a:sym typeface="Helvetica Neue Light" charset="0"/>
              </a:rPr>
              <a:t>Exercise: Categories</a:t>
            </a:r>
          </a:p>
        </p:txBody>
      </p:sp>
      <p:sp>
        <p:nvSpPr>
          <p:cNvPr id="189442" name="Rectangle 6"/>
          <p:cNvSpPr>
            <a:spLocks noChangeArrowheads="1"/>
          </p:cNvSpPr>
          <p:nvPr/>
        </p:nvSpPr>
        <p:spPr bwMode="auto">
          <a:xfrm>
            <a:off x="436563" y="1138238"/>
            <a:ext cx="10331450" cy="542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0225" indent="-315913" defTabSz="911225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r>
              <a:rPr lang="en-US" sz="2700" b="1" i="1" dirty="0">
                <a:solidFill>
                  <a:srgbClr val="333333"/>
                </a:solidFill>
              </a:rPr>
              <a:t>New Category</a:t>
            </a:r>
            <a:endParaRPr lang="en-US" sz="3000" b="1" i="1" dirty="0">
              <a:solidFill>
                <a:srgbClr val="333333"/>
              </a:solidFill>
            </a:endParaRPr>
          </a:p>
          <a:p>
            <a:pPr marL="530225" indent="-315913" defTabSz="911225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200" b="1" i="1" dirty="0">
                <a:solidFill>
                  <a:srgbClr val="4C4C4C"/>
                </a:solidFill>
              </a:rPr>
              <a:t>Open the acme-category drive</a:t>
            </a:r>
          </a:p>
          <a:p>
            <a:pPr marL="530225" indent="-315913" defTabSz="911225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de-DE" sz="2200" b="1" i="1" dirty="0">
                <a:solidFill>
                  <a:srgbClr val="4C4C4C"/>
                </a:solidFill>
              </a:rPr>
              <a:t>C</a:t>
            </a:r>
            <a:r>
              <a:rPr lang="en-US" altLang="ja-JP" sz="2200" b="1" i="1" dirty="0" err="1">
                <a:solidFill>
                  <a:srgbClr val="4C4C4C"/>
                </a:solidFill>
              </a:rPr>
              <a:t>reate</a:t>
            </a:r>
            <a:r>
              <a:rPr lang="en-US" altLang="ja-JP" sz="2200" b="1" i="1" dirty="0">
                <a:solidFill>
                  <a:srgbClr val="4C4C4C"/>
                </a:solidFill>
              </a:rPr>
              <a:t> a new category “Bike Types”.</a:t>
            </a:r>
          </a:p>
          <a:p>
            <a:pPr marL="530225" indent="-315913" defTabSz="911225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200" b="1" i="1" dirty="0">
                <a:solidFill>
                  <a:srgbClr val="4C4C4C"/>
                </a:solidFill>
              </a:rPr>
              <a:t>Create a new </a:t>
            </a:r>
            <a:r>
              <a:rPr lang="en-US" sz="2200" b="1" i="1" dirty="0" smtClean="0">
                <a:solidFill>
                  <a:srgbClr val="4C4C4C"/>
                </a:solidFill>
              </a:rPr>
              <a:t>article </a:t>
            </a:r>
            <a:r>
              <a:rPr lang="en-US" sz="2200" b="1" i="1" dirty="0">
                <a:solidFill>
                  <a:srgbClr val="4C4C4C"/>
                </a:solidFill>
              </a:rPr>
              <a:t>document in the new “Bike Types” category. </a:t>
            </a:r>
          </a:p>
          <a:p>
            <a:pPr marL="530225" indent="-315913" defTabSz="911225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200" b="1" i="1" dirty="0">
                <a:solidFill>
                  <a:srgbClr val="4C4C4C"/>
                </a:solidFill>
              </a:rPr>
              <a:t>Your new document is automatically copied to a different folder. Now publish the document.</a:t>
            </a:r>
          </a:p>
          <a:p>
            <a:pPr marL="530225" indent="-315913" defTabSz="911225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200" b="1" i="1" dirty="0">
                <a:solidFill>
                  <a:srgbClr val="4C4C4C"/>
                </a:solidFill>
              </a:rPr>
              <a:t>Select “Bike Types Category” and click on “Content Navigation” and assign the page “news” to this new category.</a:t>
            </a:r>
          </a:p>
          <a:p>
            <a:pPr marL="530225" indent="-315913" defTabSz="911225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200" b="1" i="1" dirty="0">
              <a:solidFill>
                <a:srgbClr val="4C4C4C"/>
              </a:solidFill>
            </a:endParaRPr>
          </a:p>
          <a:p>
            <a:pPr marL="530225" indent="-315913" defTabSz="911225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200" b="1" i="1" dirty="0">
                <a:solidFill>
                  <a:srgbClr val="4C4C4C"/>
                </a:solidFill>
              </a:rPr>
              <a:t>Go to the Bike site and hover over “Products” in the navigation.</a:t>
            </a:r>
            <a:r>
              <a:rPr lang="en-US" altLang="ja-JP" sz="2200" b="1" i="1" dirty="0">
                <a:solidFill>
                  <a:srgbClr val="4C4C4C"/>
                </a:solidFill>
              </a:rPr>
              <a:t> Search for your new category and content. Hover also over “News”</a:t>
            </a:r>
          </a:p>
          <a:p>
            <a:pPr marL="530225" indent="-315913" defTabSz="911225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altLang="ja-JP" sz="2200" b="1" i="1" dirty="0">
              <a:solidFill>
                <a:srgbClr val="4C4C4C"/>
              </a:solidFill>
            </a:endParaRPr>
          </a:p>
          <a:p>
            <a:pPr marL="530225" indent="-315913" defTabSz="911225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b="1" i="1" dirty="0">
              <a:solidFill>
                <a:srgbClr val="333333"/>
              </a:solidFill>
            </a:endParaRPr>
          </a:p>
          <a:p>
            <a:pPr marL="530225" indent="-315913" defTabSz="911225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200" b="1" i="1" dirty="0">
              <a:solidFill>
                <a:srgbClr val="4C4C4C"/>
              </a:solidFill>
            </a:endParaRPr>
          </a:p>
          <a:p>
            <a:pPr marL="530225" indent="-315913" defTabSz="911225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200" b="1" i="1" dirty="0">
              <a:solidFill>
                <a:srgbClr val="4C4C4C"/>
              </a:solidFill>
            </a:endParaRPr>
          </a:p>
          <a:p>
            <a:pPr marL="530225" indent="-315913" defTabSz="911225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 dirty="0">
              <a:solidFill>
                <a:srgbClr val="333333"/>
              </a:solidFill>
            </a:endParaRPr>
          </a:p>
          <a:p>
            <a:pPr marL="530225" indent="-315913" defTabSz="911225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 dirty="0">
              <a:solidFill>
                <a:srgbClr val="333333"/>
              </a:solidFill>
            </a:endParaRPr>
          </a:p>
        </p:txBody>
      </p:sp>
      <p:pic>
        <p:nvPicPr>
          <p:cNvPr id="189443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116013"/>
            <a:ext cx="24638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444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859338"/>
            <a:ext cx="24479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Category List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78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Category List</a:t>
            </a:r>
          </a:p>
        </p:txBody>
      </p:sp>
      <p:sp>
        <p:nvSpPr>
          <p:cNvPr id="193538" name="Rectangle 6"/>
          <p:cNvSpPr>
            <a:spLocks noChangeArrowheads="1"/>
          </p:cNvSpPr>
          <p:nvPr/>
        </p:nvSpPr>
        <p:spPr bwMode="auto">
          <a:xfrm>
            <a:off x="436563" y="1136650"/>
            <a:ext cx="10333037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r>
              <a:rPr lang="en-US" sz="2800" b="1" i="1">
                <a:solidFill>
                  <a:srgbClr val="333333"/>
                </a:solidFill>
              </a:rPr>
              <a:t>Category List</a:t>
            </a: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Categories are organized in a taxonomy tree. There are several taxonomy trees.</a:t>
            </a: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You can create your own trees and use it freely.</a:t>
            </a: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Each tree is a hierarchy of categories and subcategories etc.</a:t>
            </a: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A document can be in zero, one or several categories. </a:t>
            </a: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You can show the categories in the Content List portlet</a:t>
            </a:r>
          </a:p>
          <a:p>
            <a:pPr marL="957263" lvl="1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In that portlet you choose the taxonomy tree.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Category List</a:t>
            </a:r>
          </a:p>
        </p:txBody>
      </p:sp>
      <p:sp>
        <p:nvSpPr>
          <p:cNvPr id="195586" name="Rectangle 6"/>
          <p:cNvSpPr>
            <a:spLocks noChangeArrowheads="1"/>
          </p:cNvSpPr>
          <p:nvPr/>
        </p:nvSpPr>
        <p:spPr bwMode="auto">
          <a:xfrm>
            <a:off x="436563" y="1136650"/>
            <a:ext cx="10333037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800" b="1" i="1">
              <a:solidFill>
                <a:srgbClr val="333333"/>
              </a:solidFill>
            </a:endParaRPr>
          </a:p>
        </p:txBody>
      </p:sp>
      <p:pic>
        <p:nvPicPr>
          <p:cNvPr id="195587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619250"/>
            <a:ext cx="74549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Content List with Dynamic Navigation</a:t>
            </a:r>
          </a:p>
        </p:txBody>
      </p:sp>
      <p:sp>
        <p:nvSpPr>
          <p:cNvPr id="197634" name="Rectangle 6"/>
          <p:cNvSpPr>
            <a:spLocks noChangeArrowheads="1"/>
          </p:cNvSpPr>
          <p:nvPr/>
        </p:nvSpPr>
        <p:spPr bwMode="auto">
          <a:xfrm>
            <a:off x="436563" y="1136650"/>
            <a:ext cx="47148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r>
              <a:rPr lang="en-US" sz="2800" b="1" i="1">
                <a:solidFill>
                  <a:srgbClr val="333333"/>
                </a:solidFill>
              </a:rPr>
              <a:t>Folder by URL</a:t>
            </a: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The path of the content list can be dynamically changed by the URL</a:t>
            </a: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</a:endParaRPr>
          </a:p>
        </p:txBody>
      </p:sp>
      <p:pic>
        <p:nvPicPr>
          <p:cNvPr id="197635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2555875"/>
            <a:ext cx="74168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Exercise: Category List</a:t>
            </a:r>
          </a:p>
        </p:txBody>
      </p:sp>
      <p:pic>
        <p:nvPicPr>
          <p:cNvPr id="199683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262" y="1907629"/>
            <a:ext cx="33274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9682" name="Rectangle 6"/>
          <p:cNvSpPr>
            <a:spLocks noChangeArrowheads="1"/>
          </p:cNvSpPr>
          <p:nvPr/>
        </p:nvSpPr>
        <p:spPr bwMode="auto">
          <a:xfrm>
            <a:off x="436563" y="1136650"/>
            <a:ext cx="10333037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r>
              <a:rPr lang="en-US" sz="2800" b="1" i="1" dirty="0">
                <a:solidFill>
                  <a:srgbClr val="333333"/>
                </a:solidFill>
              </a:rPr>
              <a:t>Repair the “news” page.</a:t>
            </a: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 dirty="0">
                <a:solidFill>
                  <a:srgbClr val="333333"/>
                </a:solidFill>
              </a:rPr>
              <a:t>Login as John. Go to the Bike site. Switch to Content Edit </a:t>
            </a:r>
            <a:r>
              <a:rPr lang="en-US" sz="2000" b="1" i="1" dirty="0" smtClean="0">
                <a:solidFill>
                  <a:srgbClr val="333333"/>
                </a:solidFill>
              </a:rPr>
              <a:t>Mode</a:t>
            </a:r>
            <a:endParaRPr lang="en-US" sz="2000" b="1" i="1" dirty="0">
              <a:solidFill>
                <a:srgbClr val="333333"/>
              </a:solidFill>
            </a:endParaRP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 dirty="0">
                <a:solidFill>
                  <a:srgbClr val="333333"/>
                </a:solidFill>
              </a:rPr>
              <a:t>Edit the portlet preferences of the the left portlet. </a:t>
            </a: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 dirty="0">
                <a:solidFill>
                  <a:srgbClr val="333333"/>
                </a:solidFill>
              </a:rPr>
              <a:t>Drag a Content List Portlet to the first row. For the path, choose the drive General Drives  and select “acme-category” on the right pane. </a:t>
            </a:r>
          </a:p>
          <a:p>
            <a:pPr marL="531813" lvl="1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 dirty="0">
                <a:solidFill>
                  <a:srgbClr val="333333"/>
                </a:solidFill>
              </a:rPr>
              <a:t>Verify that the “Show in page” points to the </a:t>
            </a:r>
            <a:r>
              <a:rPr lang="en-US" sz="2000" b="1" i="1" u="sng" dirty="0">
                <a:solidFill>
                  <a:srgbClr val="333333"/>
                </a:solidFill>
              </a:rPr>
              <a:t>same</a:t>
            </a:r>
            <a:r>
              <a:rPr lang="en-US" sz="2000" b="1" i="1" dirty="0">
                <a:solidFill>
                  <a:srgbClr val="333333"/>
                </a:solidFill>
              </a:rPr>
              <a:t> page called “news”.</a:t>
            </a:r>
          </a:p>
          <a:p>
            <a:pPr marL="531813" lvl="1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 dirty="0">
                <a:solidFill>
                  <a:srgbClr val="333333"/>
                </a:solidFill>
              </a:rPr>
              <a:t>Save and Test</a:t>
            </a: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 dirty="0">
                <a:solidFill>
                  <a:srgbClr val="333333"/>
                </a:solidFill>
              </a:rPr>
              <a:t>The left content list portlet sends a parameter “folder-id” which is interpreted by he right content list portlet. The right portlet shows the content of the folder defined by “folder-id”.</a:t>
            </a:r>
          </a:p>
          <a:p>
            <a:pPr marL="531813" lvl="1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 dirty="0">
                <a:solidFill>
                  <a:srgbClr val="333333"/>
                </a:solidFill>
              </a:rPr>
              <a:t>Extra: Modify the parameter “folder-id” of the dynamic navigations to “path-id”</a:t>
            </a:r>
            <a:r>
              <a:rPr lang="en-US" sz="2000" b="1" i="1" dirty="0" smtClean="0">
                <a:solidFill>
                  <a:srgbClr val="333333"/>
                </a:solidFill>
              </a:rPr>
              <a:t>.</a:t>
            </a:r>
          </a:p>
          <a:p>
            <a:pPr marL="531813" lvl="1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 dirty="0" smtClean="0">
                <a:solidFill>
                  <a:srgbClr val="333333"/>
                </a:solidFill>
              </a:rPr>
              <a:t>Extra: Assign documents to tags, and configure a navigation by tags.</a:t>
            </a:r>
            <a:br>
              <a:rPr lang="en-US" sz="2000" b="1" i="1" dirty="0" smtClean="0">
                <a:solidFill>
                  <a:srgbClr val="333333"/>
                </a:solidFill>
              </a:rPr>
            </a:br>
            <a:r>
              <a:rPr lang="en-US" sz="2000" b="1" i="1" dirty="0" smtClean="0">
                <a:solidFill>
                  <a:srgbClr val="333333"/>
                </a:solidFill>
              </a:rPr>
              <a:t>(First assign public tags to content, tags are in “collaboration”, path “/tags”)</a:t>
            </a:r>
            <a:endParaRPr lang="en-US" sz="2000" b="1" i="1" dirty="0">
              <a:solidFill>
                <a:srgbClr val="333333"/>
              </a:solidFill>
            </a:endParaRPr>
          </a:p>
          <a:p>
            <a:pPr marL="531813" lvl="1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35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Properties</a:t>
            </a:r>
          </a:p>
        </p:txBody>
      </p:sp>
      <p:sp>
        <p:nvSpPr>
          <p:cNvPr id="203778" name="Rectangle 6"/>
          <p:cNvSpPr>
            <a:spLocks noChangeArrowheads="1"/>
          </p:cNvSpPr>
          <p:nvPr/>
        </p:nvSpPr>
        <p:spPr bwMode="auto">
          <a:xfrm>
            <a:off x="436563" y="1136650"/>
            <a:ext cx="10333037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800" b="1" i="1">
              <a:solidFill>
                <a:srgbClr val="333333"/>
              </a:solidFill>
            </a:endParaRP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</a:endParaRPr>
          </a:p>
        </p:txBody>
      </p:sp>
      <p:pic>
        <p:nvPicPr>
          <p:cNvPr id="203779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116013"/>
            <a:ext cx="8356600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780" name="Rectangle à coins arrondis 8"/>
          <p:cNvSpPr>
            <a:spLocks noChangeArrowheads="1"/>
          </p:cNvSpPr>
          <p:nvPr/>
        </p:nvSpPr>
        <p:spPr bwMode="auto">
          <a:xfrm>
            <a:off x="7380288" y="2195513"/>
            <a:ext cx="2016125" cy="360362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03781" name="Connecteur en arc 16"/>
          <p:cNvCxnSpPr>
            <a:cxnSpLocks noChangeShapeType="1"/>
            <a:stCxn id="203780" idx="3"/>
          </p:cNvCxnSpPr>
          <p:nvPr/>
        </p:nvCxnSpPr>
        <p:spPr bwMode="auto">
          <a:xfrm flipH="1">
            <a:off x="8316913" y="2374900"/>
            <a:ext cx="1079500" cy="1260475"/>
          </a:xfrm>
          <a:prstGeom prst="curvedConnector4">
            <a:avLst>
              <a:gd name="adj1" fmla="val -21162"/>
              <a:gd name="adj2" fmla="val 57144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 dirty="0" smtClean="0">
                <a:solidFill>
                  <a:srgbClr val="FFA300"/>
                </a:solidFill>
              </a:rPr>
              <a:t>Exercise: Properties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205826" name="Rectangle 6"/>
          <p:cNvSpPr>
            <a:spLocks noChangeArrowheads="1"/>
          </p:cNvSpPr>
          <p:nvPr/>
        </p:nvSpPr>
        <p:spPr bwMode="auto">
          <a:xfrm>
            <a:off x="436563" y="1136650"/>
            <a:ext cx="10333037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800" b="1" i="1">
              <a:solidFill>
                <a:srgbClr val="333333"/>
              </a:solidFill>
            </a:endParaRP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Open the sites explorer. Select “/bike/web contents/Events/Event2”.</a:t>
            </a: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In  the system tab click on “View Node Properties”.</a:t>
            </a: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What is the “</a:t>
            </a:r>
            <a:r>
              <a:rPr lang="en-US" altLang="ja-JP" sz="2000" b="1" i="1">
                <a:solidFill>
                  <a:srgbClr val="333333"/>
                </a:solidFill>
              </a:rPr>
              <a:t>primaryType</a:t>
            </a:r>
            <a:r>
              <a:rPr lang="en-US" sz="2000" b="1" i="1">
                <a:solidFill>
                  <a:srgbClr val="333333"/>
                </a:solidFill>
              </a:rPr>
              <a:t>”</a:t>
            </a:r>
            <a:r>
              <a:rPr lang="en-US" altLang="ja-JP" sz="2000" b="1" i="1">
                <a:solidFill>
                  <a:srgbClr val="333333"/>
                </a:solidFill>
              </a:rPr>
              <a:t> of this node?</a:t>
            </a: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How many entries has the multi-value property mixinTypes?</a:t>
            </a: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What is the content of “</a:t>
            </a:r>
            <a:r>
              <a:rPr lang="en-US" altLang="ja-JP" sz="2000" b="1" i="1">
                <a:solidFill>
                  <a:srgbClr val="333333"/>
                </a:solidFill>
              </a:rPr>
              <a:t>exo:summary</a:t>
            </a:r>
            <a:r>
              <a:rPr lang="en-US" sz="2000" b="1" i="1">
                <a:solidFill>
                  <a:srgbClr val="333333"/>
                </a:solidFill>
              </a:rPr>
              <a:t>”</a:t>
            </a:r>
            <a:r>
              <a:rPr lang="en-US" altLang="ja-JP" sz="2000" b="1" i="1">
                <a:solidFill>
                  <a:srgbClr val="333333"/>
                </a:solidFill>
              </a:rPr>
              <a:t>?</a:t>
            </a: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Are there any “publication” or “permission” properties or mixinTypes?</a:t>
            </a: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</a:endParaRPr>
          </a:p>
          <a:p>
            <a:pPr marL="531813" indent="-317500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57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Tx/>
              <a:buSzTx/>
            </a:pPr>
            <a:r>
              <a:rPr lang="en-GB" sz="3200">
                <a:solidFill>
                  <a:srgbClr val="FFA300"/>
                </a:solidFill>
                <a:latin typeface="Helvetica Neue Light" charset="0"/>
                <a:sym typeface="Helvetica Neue Light" charset="0"/>
              </a:rPr>
              <a:t>Sites Explorer: Views</a:t>
            </a:r>
          </a:p>
        </p:txBody>
      </p:sp>
      <p:sp>
        <p:nvSpPr>
          <p:cNvPr id="97282" name="Rectangle 6"/>
          <p:cNvSpPr>
            <a:spLocks noChangeArrowheads="1"/>
          </p:cNvSpPr>
          <p:nvPr/>
        </p:nvSpPr>
        <p:spPr bwMode="auto">
          <a:xfrm>
            <a:off x="436563" y="635000"/>
            <a:ext cx="10537825" cy="552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904875" lvl="1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</p:txBody>
      </p:sp>
      <p:pic>
        <p:nvPicPr>
          <p:cNvPr id="97283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341563"/>
            <a:ext cx="106553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4" name="Rectangle à coins arrondis 8"/>
          <p:cNvSpPr>
            <a:spLocks noChangeArrowheads="1"/>
          </p:cNvSpPr>
          <p:nvPr/>
        </p:nvSpPr>
        <p:spPr bwMode="auto">
          <a:xfrm>
            <a:off x="71438" y="3060700"/>
            <a:ext cx="1404937" cy="360363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7285" name="Rectangle à coins arrondis 8"/>
          <p:cNvSpPr>
            <a:spLocks noChangeArrowheads="1"/>
          </p:cNvSpPr>
          <p:nvPr/>
        </p:nvSpPr>
        <p:spPr bwMode="auto">
          <a:xfrm>
            <a:off x="684213" y="2413000"/>
            <a:ext cx="574675" cy="504825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7286" name="Rectangle à coins arrondis 8"/>
          <p:cNvSpPr>
            <a:spLocks noChangeArrowheads="1"/>
          </p:cNvSpPr>
          <p:nvPr/>
        </p:nvSpPr>
        <p:spPr bwMode="auto">
          <a:xfrm>
            <a:off x="3924300" y="3636963"/>
            <a:ext cx="6911975" cy="1584325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7287" name="Rectangle à coins arrondis 8"/>
          <p:cNvSpPr>
            <a:spLocks noChangeArrowheads="1"/>
          </p:cNvSpPr>
          <p:nvPr/>
        </p:nvSpPr>
        <p:spPr bwMode="auto">
          <a:xfrm>
            <a:off x="3924300" y="2989263"/>
            <a:ext cx="5759450" cy="504825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97288" name="Connecteur en arc 16"/>
          <p:cNvCxnSpPr>
            <a:cxnSpLocks noChangeShapeType="1"/>
            <a:endCxn id="97286" idx="1"/>
          </p:cNvCxnSpPr>
          <p:nvPr/>
        </p:nvCxnSpPr>
        <p:spPr bwMode="auto">
          <a:xfrm>
            <a:off x="1331913" y="2773363"/>
            <a:ext cx="2592387" cy="165576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289" name="Connecteur en arc 16"/>
          <p:cNvCxnSpPr>
            <a:cxnSpLocks noChangeShapeType="1"/>
          </p:cNvCxnSpPr>
          <p:nvPr/>
        </p:nvCxnSpPr>
        <p:spPr bwMode="auto">
          <a:xfrm>
            <a:off x="1258888" y="2701925"/>
            <a:ext cx="2665412" cy="50323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290" name="Text Box 2"/>
          <p:cNvSpPr>
            <a:spLocks noChangeArrowheads="1"/>
          </p:cNvSpPr>
          <p:nvPr/>
        </p:nvSpPr>
        <p:spPr bwMode="auto">
          <a:xfrm>
            <a:off x="250825" y="1258888"/>
            <a:ext cx="1225550" cy="649287"/>
          </a:xfrm>
          <a:prstGeom prst="wedgeRoundRectCallout">
            <a:avLst>
              <a:gd name="adj1" fmla="val 14102"/>
              <a:gd name="adj2" fmla="val 11991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Simple View</a:t>
            </a:r>
          </a:p>
        </p:txBody>
      </p:sp>
      <p:sp>
        <p:nvSpPr>
          <p:cNvPr id="97291" name="Text Box 2"/>
          <p:cNvSpPr>
            <a:spLocks noChangeArrowheads="1"/>
          </p:cNvSpPr>
          <p:nvPr/>
        </p:nvSpPr>
        <p:spPr bwMode="auto">
          <a:xfrm>
            <a:off x="323850" y="5795963"/>
            <a:ext cx="1871663" cy="720725"/>
          </a:xfrm>
          <a:prstGeom prst="wedgeRoundRectCallout">
            <a:avLst>
              <a:gd name="adj1" fmla="val -42731"/>
              <a:gd name="adj2" fmla="val -38130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Drive name: “private”</a:t>
            </a:r>
          </a:p>
        </p:txBody>
      </p:sp>
      <p:sp>
        <p:nvSpPr>
          <p:cNvPr id="97292" name="Text Box 2"/>
          <p:cNvSpPr>
            <a:spLocks noChangeArrowheads="1"/>
          </p:cNvSpPr>
          <p:nvPr/>
        </p:nvSpPr>
        <p:spPr bwMode="auto">
          <a:xfrm>
            <a:off x="6732588" y="1619250"/>
            <a:ext cx="2519362" cy="504825"/>
          </a:xfrm>
          <a:prstGeom prst="wedgeRoundRectCallout">
            <a:avLst>
              <a:gd name="adj1" fmla="val -6750"/>
              <a:gd name="adj2" fmla="val 19883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3 action buttons</a:t>
            </a:r>
          </a:p>
        </p:txBody>
      </p:sp>
      <p:sp>
        <p:nvSpPr>
          <p:cNvPr id="97293" name="Text Box 2"/>
          <p:cNvSpPr>
            <a:spLocks noChangeArrowheads="1"/>
          </p:cNvSpPr>
          <p:nvPr/>
        </p:nvSpPr>
        <p:spPr bwMode="auto">
          <a:xfrm>
            <a:off x="4932363" y="6156325"/>
            <a:ext cx="3240087" cy="431800"/>
          </a:xfrm>
          <a:prstGeom prst="wedgeRoundRectCallout">
            <a:avLst>
              <a:gd name="adj1" fmla="val 18204"/>
              <a:gd name="adj2" fmla="val -25428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Thumbnails template</a:t>
            </a:r>
          </a:p>
        </p:txBody>
      </p:sp>
      <p:sp>
        <p:nvSpPr>
          <p:cNvPr id="97294" name="Text Box 2"/>
          <p:cNvSpPr>
            <a:spLocks noChangeArrowheads="1"/>
          </p:cNvSpPr>
          <p:nvPr/>
        </p:nvSpPr>
        <p:spPr bwMode="auto">
          <a:xfrm>
            <a:off x="1979613" y="1116013"/>
            <a:ext cx="2952750" cy="1079500"/>
          </a:xfrm>
          <a:prstGeom prst="wedgeRoundRectCallout">
            <a:avLst>
              <a:gd name="adj1" fmla="val -6875"/>
              <a:gd name="adj2" fmla="val 13188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The view defines the action buttons and the template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71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Rectangle 1"/>
          <p:cNvSpPr>
            <a:spLocks/>
          </p:cNvSpPr>
          <p:nvPr/>
        </p:nvSpPr>
        <p:spPr bwMode="auto">
          <a:xfrm>
            <a:off x="193675" y="7445375"/>
            <a:ext cx="635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800" b="1">
                <a:solidFill>
                  <a:srgbClr val="FFFFFF"/>
                </a:solidFill>
                <a:latin typeface="Helvetica Neue" charset="0"/>
                <a:sym typeface="Helvetica Neue" charset="0"/>
              </a:rPr>
              <a:t>3</a:t>
            </a:r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5588"/>
            <a:ext cx="10179050" cy="571500"/>
          </a:xfrm>
        </p:spPr>
        <p:txBody>
          <a:bodyPr lIns="41775" tIns="41775" rIns="41775" bIns="41775" anchor="b"/>
          <a:lstStyle/>
          <a:p>
            <a:pPr eaLnBrk="1" hangingPunct="1"/>
            <a:r>
              <a:rPr lang="en-US" sz="3000" dirty="0">
                <a:latin typeface="Arial" charset="0"/>
                <a:ea typeface="MS Gothic" charset="0"/>
                <a:cs typeface="MS Gothic" charset="0"/>
              </a:rPr>
              <a:t>Permissions</a:t>
            </a:r>
          </a:p>
        </p:txBody>
      </p:sp>
      <p:sp>
        <p:nvSpPr>
          <p:cNvPr id="209923" name="Rectangle 3"/>
          <p:cNvSpPr txBox="1">
            <a:spLocks noChangeArrowheads="1"/>
          </p:cNvSpPr>
          <p:nvPr/>
        </p:nvSpPr>
        <p:spPr bwMode="auto">
          <a:xfrm>
            <a:off x="466725" y="1260475"/>
            <a:ext cx="10180638" cy="508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775" tIns="41775" rIns="41775" bIns="41775"/>
          <a:lstStyle>
            <a:lvl1pPr marL="342900" indent="-342900" defTabSz="555625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09613" indent="-317500" defTabSz="555625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555625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555625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555625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5556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5556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5556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5556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ts val="613"/>
              </a:spcBef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200" b="1" i="1" dirty="0">
                <a:solidFill>
                  <a:srgbClr val="4C4C4C"/>
                </a:solidFill>
                <a:sym typeface="Helvetica Neue Light" charset="0"/>
              </a:rPr>
              <a:t>Each node can have permissions on it.</a:t>
            </a:r>
          </a:p>
          <a:p>
            <a:pPr lvl="1" eaLnBrk="1" hangingPunct="1">
              <a:lnSpc>
                <a:spcPct val="120000"/>
              </a:lnSpc>
              <a:spcBef>
                <a:spcPts val="613"/>
              </a:spcBef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200" b="1" i="1" dirty="0">
                <a:solidFill>
                  <a:srgbClr val="4C4C4C"/>
                </a:solidFill>
                <a:sym typeface="Helvetica Neue Light" charset="0"/>
              </a:rPr>
              <a:t>If there are no permissions for a node: the permissions of the </a:t>
            </a:r>
            <a:r>
              <a:rPr lang="en-US" sz="2200" b="1" i="1" dirty="0" smtClean="0">
                <a:solidFill>
                  <a:srgbClr val="4C4C4C"/>
                </a:solidFill>
                <a:sym typeface="Helvetica Neue Light" charset="0"/>
              </a:rPr>
              <a:t>root node of the workspace </a:t>
            </a:r>
            <a:r>
              <a:rPr lang="en-US" sz="2200" b="1" i="1" dirty="0">
                <a:solidFill>
                  <a:srgbClr val="4C4C4C"/>
                </a:solidFill>
                <a:sym typeface="Helvetica Neue Light" charset="0"/>
              </a:rPr>
              <a:t>are applied. </a:t>
            </a:r>
          </a:p>
          <a:p>
            <a:pPr lvl="1" eaLnBrk="1" hangingPunct="1">
              <a:lnSpc>
                <a:spcPct val="120000"/>
              </a:lnSpc>
              <a:spcBef>
                <a:spcPts val="613"/>
              </a:spcBef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altLang="ja-JP" sz="2200" b="1" i="1" dirty="0">
              <a:solidFill>
                <a:srgbClr val="4C4C4C"/>
              </a:solidFill>
              <a:sym typeface="Helvetica Neue Light" charset="0"/>
            </a:endParaRPr>
          </a:p>
          <a:p>
            <a:pPr lvl="1" eaLnBrk="1" hangingPunct="1">
              <a:lnSpc>
                <a:spcPct val="120000"/>
              </a:lnSpc>
              <a:spcBef>
                <a:spcPts val="613"/>
              </a:spcBef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200" b="1" i="1" dirty="0">
              <a:solidFill>
                <a:srgbClr val="4C4C4C"/>
              </a:solidFill>
              <a:sym typeface="Helvetica Neue Light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Rectangle 1"/>
          <p:cNvSpPr>
            <a:spLocks/>
          </p:cNvSpPr>
          <p:nvPr/>
        </p:nvSpPr>
        <p:spPr bwMode="auto">
          <a:xfrm>
            <a:off x="193675" y="7445375"/>
            <a:ext cx="635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800" b="1">
                <a:solidFill>
                  <a:srgbClr val="FFFFFF"/>
                </a:solidFill>
                <a:latin typeface="Helvetica Neue" charset="0"/>
                <a:sym typeface="Helvetica Neue" charset="0"/>
              </a:rPr>
              <a:t>3</a:t>
            </a: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5588"/>
            <a:ext cx="10179050" cy="571500"/>
          </a:xfrm>
        </p:spPr>
        <p:txBody>
          <a:bodyPr lIns="41775" tIns="41775" rIns="41775" bIns="41775" anchor="b"/>
          <a:lstStyle/>
          <a:p>
            <a:pPr eaLnBrk="1" hangingPunct="1"/>
            <a:r>
              <a:rPr lang="en-US" sz="3000">
                <a:latin typeface="Arial" charset="0"/>
                <a:ea typeface="MS Gothic" charset="0"/>
                <a:cs typeface="MS Gothic" charset="0"/>
              </a:rPr>
              <a:t>Permissions</a:t>
            </a:r>
          </a:p>
        </p:txBody>
      </p:sp>
      <p:sp>
        <p:nvSpPr>
          <p:cNvPr id="210947" name="Rectangle 3"/>
          <p:cNvSpPr txBox="1">
            <a:spLocks noChangeArrowheads="1"/>
          </p:cNvSpPr>
          <p:nvPr/>
        </p:nvSpPr>
        <p:spPr bwMode="auto">
          <a:xfrm>
            <a:off x="466725" y="1260475"/>
            <a:ext cx="10180638" cy="508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775" tIns="41775" rIns="41775" bIns="41775"/>
          <a:lstStyle>
            <a:lvl1pPr marL="342900" indent="-342900" defTabSz="555625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09613" indent="-317500" defTabSz="555625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555625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555625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555625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5556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5556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5556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5556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ts val="613"/>
              </a:spcBef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200" b="1" i="1">
                <a:solidFill>
                  <a:srgbClr val="4C4C4C"/>
                </a:solidFill>
                <a:sym typeface="Helvetica Neue Light" charset="0"/>
              </a:rPr>
              <a:t>The content explorer shows those permissions that are valid for the current node –  it does not indicated whether the permissions are actually inherited. </a:t>
            </a:r>
          </a:p>
          <a:p>
            <a:pPr lvl="1" eaLnBrk="1" hangingPunct="1">
              <a:lnSpc>
                <a:spcPct val="120000"/>
              </a:lnSpc>
              <a:spcBef>
                <a:spcPts val="613"/>
              </a:spcBef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200" b="1" i="1">
                <a:solidFill>
                  <a:srgbClr val="4C4C4C"/>
                </a:solidFill>
                <a:sym typeface="Helvetica Neue Light" charset="0"/>
              </a:rPr>
              <a:t>When you start modifying the permissions and the permissions are inherited, the content explorer copies first the inherited permissions to the current node and applies then the modifications.</a:t>
            </a:r>
          </a:p>
          <a:p>
            <a:pPr lvl="1" eaLnBrk="1" hangingPunct="1">
              <a:lnSpc>
                <a:spcPct val="120000"/>
              </a:lnSpc>
              <a:spcBef>
                <a:spcPts val="613"/>
              </a:spcBef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200" b="1" i="1">
                <a:solidFill>
                  <a:srgbClr val="4C4C4C"/>
                </a:solidFill>
                <a:sym typeface="Helvetica Neue Light" charset="0"/>
              </a:rPr>
              <a:t>Technical information: Permissions are stored in the property “</a:t>
            </a:r>
            <a:r>
              <a:rPr lang="en-US" altLang="ja-JP" sz="2200" b="1" i="1">
                <a:solidFill>
                  <a:srgbClr val="4C4C4C"/>
                </a:solidFill>
                <a:sym typeface="Helvetica Neue Light" charset="0"/>
              </a:rPr>
              <a:t>exo:permission</a:t>
            </a:r>
            <a:r>
              <a:rPr lang="en-US" sz="2200" b="1" i="1">
                <a:solidFill>
                  <a:srgbClr val="4C4C4C"/>
                </a:solidFill>
                <a:sym typeface="Helvetica Neue Light" charset="0"/>
              </a:rPr>
              <a:t>”</a:t>
            </a:r>
            <a:r>
              <a:rPr lang="en-US" altLang="ja-JP" sz="2200" b="1" i="1">
                <a:solidFill>
                  <a:srgbClr val="4C4C4C"/>
                </a:solidFill>
                <a:sym typeface="Helvetica Neue Light" charset="0"/>
              </a:rPr>
              <a:t>. This property is defined by the mixin </a:t>
            </a:r>
            <a:r>
              <a:rPr lang="en-US" sz="2200" b="1" i="1">
                <a:solidFill>
                  <a:srgbClr val="4C4C4C"/>
                </a:solidFill>
                <a:sym typeface="Helvetica Neue Light" charset="0"/>
              </a:rPr>
              <a:t>“</a:t>
            </a:r>
            <a:r>
              <a:rPr lang="en-US" altLang="ja-JP" sz="2200" b="1" i="1">
                <a:solidFill>
                  <a:srgbClr val="4C4C4C"/>
                </a:solidFill>
                <a:sym typeface="Helvetica Neue Light" charset="0"/>
              </a:rPr>
              <a:t>mix:privilegeable</a:t>
            </a:r>
            <a:r>
              <a:rPr lang="en-US" sz="2200" b="1" i="1">
                <a:solidFill>
                  <a:srgbClr val="4C4C4C"/>
                </a:solidFill>
                <a:sym typeface="Helvetica Neue Light" charset="0"/>
              </a:rPr>
              <a:t>”</a:t>
            </a:r>
            <a:r>
              <a:rPr lang="en-US" altLang="ja-JP" sz="2200" b="1" i="1">
                <a:solidFill>
                  <a:srgbClr val="4C4C4C"/>
                </a:solidFill>
                <a:sym typeface="Helvetica Neue Light" charset="0"/>
              </a:rPr>
              <a:t>.</a:t>
            </a:r>
            <a:endParaRPr lang="en-US" sz="2200" b="1" i="1">
              <a:solidFill>
                <a:srgbClr val="4C4C4C"/>
              </a:solidFill>
              <a:sym typeface="Helvetica Neue Light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Rectangle 1"/>
          <p:cNvSpPr>
            <a:spLocks/>
          </p:cNvSpPr>
          <p:nvPr/>
        </p:nvSpPr>
        <p:spPr bwMode="auto">
          <a:xfrm>
            <a:off x="193675" y="7445375"/>
            <a:ext cx="635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800" b="1">
                <a:solidFill>
                  <a:srgbClr val="FFFFFF"/>
                </a:solidFill>
                <a:latin typeface="Helvetica Neue" charset="0"/>
                <a:sym typeface="Helvetica Neue" charset="0"/>
              </a:rPr>
              <a:t>3</a:t>
            </a: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5588"/>
            <a:ext cx="10179050" cy="571500"/>
          </a:xfrm>
        </p:spPr>
        <p:txBody>
          <a:bodyPr lIns="41775" tIns="41775" rIns="41775" bIns="41775" anchor="b"/>
          <a:lstStyle/>
          <a:p>
            <a:pPr eaLnBrk="1" hangingPunct="1"/>
            <a:r>
              <a:rPr lang="en-US" sz="3000">
                <a:latin typeface="Arial" charset="0"/>
                <a:ea typeface="MS Gothic" charset="0"/>
                <a:cs typeface="MS Gothic" charset="0"/>
              </a:rPr>
              <a:t>Permissions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6725" y="1260475"/>
            <a:ext cx="10180638" cy="5087938"/>
          </a:xfrm>
          <a:prstGeom prst="rect">
            <a:avLst/>
          </a:prstGeom>
        </p:spPr>
        <p:txBody>
          <a:bodyPr lIns="41775" tIns="41775" rIns="41775" bIns="41775"/>
          <a:lstStyle/>
          <a:p>
            <a:pPr marL="583599" lvl="1" indent="-261118" defTabSz="456955">
              <a:lnSpc>
                <a:spcPct val="120000"/>
              </a:lnSpc>
              <a:spcBef>
                <a:spcPts val="616"/>
              </a:spcBef>
              <a:buClr>
                <a:srgbClr val="FFA300"/>
              </a:buClr>
              <a:buSzPct val="120000"/>
              <a:defRPr/>
            </a:pPr>
            <a:endParaRPr lang="en-US" sz="2200" b="1" i="1" kern="0" dirty="0">
              <a:solidFill>
                <a:srgbClr val="4C4C4C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marL="583599" lvl="1" indent="-261118" defTabSz="456955">
              <a:lnSpc>
                <a:spcPct val="120000"/>
              </a:lnSpc>
              <a:spcBef>
                <a:spcPts val="616"/>
              </a:spcBef>
              <a:buClr>
                <a:srgbClr val="FFA300"/>
              </a:buClr>
              <a:buSzPct val="120000"/>
              <a:buFont typeface="Segoe UI" pitchFamily="34" charset="0"/>
              <a:buChar char="»"/>
              <a:defRPr/>
            </a:pPr>
            <a:endParaRPr lang="en-US" sz="2200" b="1" i="1" kern="0" dirty="0">
              <a:solidFill>
                <a:srgbClr val="4C4C4C"/>
              </a:solidFill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2119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155700"/>
            <a:ext cx="8418513" cy="551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Rectangle 1"/>
          <p:cNvSpPr>
            <a:spLocks/>
          </p:cNvSpPr>
          <p:nvPr/>
        </p:nvSpPr>
        <p:spPr bwMode="auto">
          <a:xfrm>
            <a:off x="193675" y="7445375"/>
            <a:ext cx="635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800" b="1">
                <a:solidFill>
                  <a:srgbClr val="FFFFFF"/>
                </a:solidFill>
                <a:latin typeface="Helvetica Neue" charset="0"/>
                <a:sym typeface="Helvetica Neue" charset="0"/>
              </a:rPr>
              <a:t>3</a:t>
            </a:r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5588"/>
            <a:ext cx="10179050" cy="571500"/>
          </a:xfrm>
        </p:spPr>
        <p:txBody>
          <a:bodyPr lIns="41775" tIns="41775" rIns="41775" bIns="41775" anchor="b"/>
          <a:lstStyle/>
          <a:p>
            <a:pPr eaLnBrk="1" hangingPunct="1"/>
            <a:r>
              <a:rPr lang="en-US" sz="3200">
                <a:latin typeface="Arial" charset="0"/>
                <a:ea typeface="MS Gothic" charset="0"/>
                <a:cs typeface="MS Gothic" charset="0"/>
              </a:rPr>
              <a:t>Exercise: </a:t>
            </a:r>
            <a:r>
              <a:rPr lang="en-US" sz="3000">
                <a:latin typeface="Arial" charset="0"/>
                <a:ea typeface="MS Gothic" charset="0"/>
                <a:cs typeface="MS Gothic" charset="0"/>
              </a:rPr>
              <a:t>Permissions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81075" y="1344613"/>
            <a:ext cx="10179050" cy="5087937"/>
          </a:xfrm>
        </p:spPr>
        <p:txBody>
          <a:bodyPr lIns="41775" tIns="41775" rIns="41775" bIns="41775"/>
          <a:lstStyle/>
          <a:p>
            <a:pPr marL="532722" indent="-318684" defTabSz="913243">
              <a:lnSpc>
                <a:spcPct val="98000"/>
              </a:lnSpc>
              <a:buClr>
                <a:srgbClr val="FFA300"/>
              </a:buClr>
              <a:buSzPct val="120000"/>
              <a:buFont typeface="Segoe UI" charset="0"/>
              <a:buChar char="»"/>
              <a:defRPr/>
            </a:pPr>
            <a:r>
              <a:rPr lang="en-US" sz="2000" dirty="0"/>
              <a:t>Look in as john. Open the sites explorer.</a:t>
            </a:r>
            <a:r>
              <a:rPr lang="en-US" sz="2000" kern="1200" dirty="0">
                <a:latin typeface="Arial" charset="0"/>
                <a:ea typeface="MS Gothic" charset="0"/>
                <a:cs typeface="MS Gothic" charset="0"/>
              </a:rPr>
              <a:t> </a:t>
            </a:r>
          </a:p>
          <a:p>
            <a:pPr marL="532722" indent="-318684" defTabSz="913243">
              <a:lnSpc>
                <a:spcPct val="98000"/>
              </a:lnSpc>
              <a:buClr>
                <a:srgbClr val="FFA300"/>
              </a:buClr>
              <a:buSzPct val="120000"/>
              <a:buFont typeface="Segoe UI" charset="0"/>
              <a:buChar char="»"/>
              <a:defRPr/>
            </a:pPr>
            <a:r>
              <a:rPr lang="en-US" sz="2000" kern="1200" dirty="0">
                <a:latin typeface="Arial" charset="0"/>
                <a:ea typeface="MS Gothic" charset="0"/>
                <a:cs typeface="MS Gothic" charset="0"/>
              </a:rPr>
              <a:t>Select “/bike/web contents/Events/Event2”.</a:t>
            </a:r>
            <a:endParaRPr lang="en-US" sz="2000" dirty="0"/>
          </a:p>
          <a:p>
            <a:pPr marL="533252" indent="-319000" defTabSz="914149">
              <a:lnSpc>
                <a:spcPct val="150000"/>
              </a:lnSpc>
              <a:buClr>
                <a:srgbClr val="FFA300"/>
              </a:buClr>
              <a:buSzPct val="120000"/>
              <a:buFont typeface="Segoe UI" pitchFamily="34" charset="0"/>
              <a:buChar char="»"/>
              <a:defRPr/>
            </a:pPr>
            <a:r>
              <a:rPr lang="en-US" sz="2000" dirty="0"/>
              <a:t>Look at the properties of a node. Be sure that there are no permission properties.</a:t>
            </a:r>
          </a:p>
          <a:p>
            <a:pPr marL="533252" indent="-319000" defTabSz="914149">
              <a:lnSpc>
                <a:spcPct val="150000"/>
              </a:lnSpc>
              <a:buClr>
                <a:srgbClr val="FFA300"/>
              </a:buClr>
              <a:buSzPct val="120000"/>
              <a:buFont typeface="Segoe UI" pitchFamily="34" charset="0"/>
              <a:buChar char="»"/>
              <a:defRPr/>
            </a:pPr>
            <a:r>
              <a:rPr lang="en-US" sz="2000" dirty="0"/>
              <a:t>Change the permissions of the node, the user </a:t>
            </a:r>
            <a:r>
              <a:rPr lang="en-US" sz="2000" dirty="0" err="1"/>
              <a:t>mary</a:t>
            </a:r>
            <a:r>
              <a:rPr lang="en-US" sz="2000" dirty="0"/>
              <a:t> should be able to modify it.</a:t>
            </a:r>
          </a:p>
          <a:p>
            <a:pPr marL="533252" indent="-319000" defTabSz="914149">
              <a:lnSpc>
                <a:spcPct val="150000"/>
              </a:lnSpc>
              <a:buClr>
                <a:srgbClr val="FFA300"/>
              </a:buClr>
              <a:buSzPct val="120000"/>
              <a:buFont typeface="Segoe UI" pitchFamily="34" charset="0"/>
              <a:buChar char="»"/>
              <a:defRPr/>
            </a:pPr>
            <a:r>
              <a:rPr lang="en-US" sz="2000" dirty="0"/>
              <a:t>Open the properties again and find the permission properties.</a:t>
            </a:r>
          </a:p>
          <a:p>
            <a:pPr marL="533252" indent="-319000" defTabSz="914149">
              <a:lnSpc>
                <a:spcPct val="150000"/>
              </a:lnSpc>
              <a:buClr>
                <a:srgbClr val="FFA300"/>
              </a:buClr>
              <a:buSzPct val="120000"/>
              <a:buFont typeface="Segoe UI" pitchFamily="34" charset="0"/>
              <a:buChar char="»"/>
              <a:defRPr/>
            </a:pPr>
            <a:endParaRPr lang="en-US" sz="2000" dirty="0"/>
          </a:p>
          <a:p>
            <a:pPr marL="258714" indent="-255541" defTabSz="457115" eaLnBrk="1" hangingPunct="1">
              <a:lnSpc>
                <a:spcPct val="120000"/>
              </a:lnSpc>
              <a:spcBef>
                <a:spcPts val="615"/>
              </a:spcBef>
              <a:buFont typeface="Symbol" pitchFamily="18" charset="2"/>
              <a:buChar char="•"/>
              <a:defRPr/>
            </a:pPr>
            <a:endParaRPr lang="en-US" sz="2000" dirty="0"/>
          </a:p>
          <a:p>
            <a:pPr marL="258714" indent="-255541" defTabSz="457115" eaLnBrk="1" hangingPunct="1">
              <a:lnSpc>
                <a:spcPct val="120000"/>
              </a:lnSpc>
              <a:spcBef>
                <a:spcPts val="615"/>
              </a:spcBef>
              <a:buFont typeface="Symbol" pitchFamily="18" charset="2"/>
              <a:buChar char="•"/>
              <a:defRPr/>
            </a:pPr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Direct Access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WebDav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8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57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200">
                <a:solidFill>
                  <a:srgbClr val="FFA300"/>
                </a:solidFill>
                <a:latin typeface="Helvetica Neue Light" charset="0"/>
                <a:sym typeface="Helvetica Neue Light" charset="0"/>
              </a:rPr>
              <a:t>Direct Access – in the Web Browser</a:t>
            </a:r>
          </a:p>
        </p:txBody>
      </p:sp>
      <p:sp>
        <p:nvSpPr>
          <p:cNvPr id="216066" name="Rectangle 6"/>
          <p:cNvSpPr>
            <a:spLocks noChangeArrowheads="1"/>
          </p:cNvSpPr>
          <p:nvPr/>
        </p:nvSpPr>
        <p:spPr bwMode="auto">
          <a:xfrm>
            <a:off x="436563" y="1138238"/>
            <a:ext cx="10331450" cy="542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0225" indent="-315913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Open any node using a direct URL. This is also called </a:t>
            </a:r>
            <a:r>
              <a:rPr lang="ja-JP" altLang="en-US" sz="2000" b="1" i="1">
                <a:solidFill>
                  <a:srgbClr val="333333"/>
                </a:solidFill>
              </a:rPr>
              <a:t>“</a:t>
            </a:r>
            <a:r>
              <a:rPr lang="en-US" altLang="ja-JP" sz="2000" b="1" i="1">
                <a:solidFill>
                  <a:srgbClr val="333333"/>
                </a:solidFill>
              </a:rPr>
              <a:t>rest exposition</a:t>
            </a:r>
            <a:r>
              <a:rPr lang="ja-JP" altLang="en-US" sz="2000" b="1" i="1">
                <a:solidFill>
                  <a:srgbClr val="333333"/>
                </a:solidFill>
              </a:rPr>
              <a:t>”</a:t>
            </a:r>
            <a:r>
              <a:rPr lang="en-US" altLang="ja-JP" sz="2000" b="1" i="1">
                <a:solidFill>
                  <a:srgbClr val="333333"/>
                </a:solidFill>
              </a:rPr>
              <a:t>.</a:t>
            </a:r>
          </a:p>
          <a:p>
            <a:pPr marL="530225" indent="-315913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Rendering of the document is done by the browser.</a:t>
            </a:r>
          </a:p>
          <a:p>
            <a:pPr marL="530225" indent="-315913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</a:endParaRPr>
          </a:p>
        </p:txBody>
      </p:sp>
      <p:pic>
        <p:nvPicPr>
          <p:cNvPr id="21606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2006600"/>
            <a:ext cx="5008562" cy="401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068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979613"/>
            <a:ext cx="360997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069" name="Rectangle à coins arrondis 8"/>
          <p:cNvSpPr>
            <a:spLocks noChangeArrowheads="1"/>
          </p:cNvSpPr>
          <p:nvPr/>
        </p:nvSpPr>
        <p:spPr bwMode="auto">
          <a:xfrm>
            <a:off x="1547813" y="5724525"/>
            <a:ext cx="2087562" cy="358775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16070" name="Connecteur en arc 16"/>
          <p:cNvCxnSpPr>
            <a:cxnSpLocks noChangeShapeType="1"/>
            <a:stCxn id="216069" idx="3"/>
          </p:cNvCxnSpPr>
          <p:nvPr/>
        </p:nvCxnSpPr>
        <p:spPr bwMode="auto">
          <a:xfrm flipV="1">
            <a:off x="3635375" y="4392613"/>
            <a:ext cx="2520950" cy="15113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57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200">
                <a:solidFill>
                  <a:srgbClr val="FFA300"/>
                </a:solidFill>
                <a:latin typeface="Helvetica Neue Light" charset="0"/>
                <a:sym typeface="Helvetica Neue Light" charset="0"/>
              </a:rPr>
              <a:t>Direct Access – in the Content Explorer</a:t>
            </a:r>
          </a:p>
        </p:txBody>
      </p:sp>
      <p:sp>
        <p:nvSpPr>
          <p:cNvPr id="218114" name="Rectangle 6"/>
          <p:cNvSpPr>
            <a:spLocks noChangeArrowheads="1"/>
          </p:cNvSpPr>
          <p:nvPr/>
        </p:nvSpPr>
        <p:spPr bwMode="auto">
          <a:xfrm>
            <a:off x="436563" y="1138238"/>
            <a:ext cx="6656387" cy="542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0225" indent="-315913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View a document using a direct URL to the content explorer. </a:t>
            </a:r>
          </a:p>
          <a:p>
            <a:pPr marL="530225" indent="-315913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</a:rPr>
              <a:t>In fact you open the content explorer page with a parameter, the content explorer open directly the indicated document. </a:t>
            </a:r>
          </a:p>
          <a:p>
            <a:pPr marL="530225" indent="-315913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</a:endParaRPr>
          </a:p>
        </p:txBody>
      </p:sp>
      <p:pic>
        <p:nvPicPr>
          <p:cNvPr id="218115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042988"/>
            <a:ext cx="3608388" cy="4032250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116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011863"/>
            <a:ext cx="1058545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8117" name="Rectangle à coins arrondis 8"/>
          <p:cNvSpPr>
            <a:spLocks noChangeArrowheads="1"/>
          </p:cNvSpPr>
          <p:nvPr/>
        </p:nvSpPr>
        <p:spPr bwMode="auto">
          <a:xfrm>
            <a:off x="8459788" y="4572000"/>
            <a:ext cx="1512887" cy="287338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18118" name="Connecteur en arc 16"/>
          <p:cNvCxnSpPr>
            <a:cxnSpLocks noChangeShapeType="1"/>
            <a:stCxn id="218117" idx="1"/>
            <a:endCxn id="218116" idx="0"/>
          </p:cNvCxnSpPr>
          <p:nvPr/>
        </p:nvCxnSpPr>
        <p:spPr bwMode="auto">
          <a:xfrm rot="10800000" flipV="1">
            <a:off x="5688013" y="4716463"/>
            <a:ext cx="2771775" cy="1295400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8119" name="Text Box 2"/>
          <p:cNvSpPr>
            <a:spLocks noChangeArrowheads="1"/>
          </p:cNvSpPr>
          <p:nvPr/>
        </p:nvSpPr>
        <p:spPr bwMode="auto">
          <a:xfrm>
            <a:off x="1763713" y="4427538"/>
            <a:ext cx="2736850" cy="720725"/>
          </a:xfrm>
          <a:prstGeom prst="wedgeRoundRectCallout">
            <a:avLst>
              <a:gd name="adj1" fmla="val -27806"/>
              <a:gd name="adj2" fmla="val 17697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Direct URL to the siteExplorer page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57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200">
                <a:solidFill>
                  <a:srgbClr val="FFA300"/>
                </a:solidFill>
                <a:latin typeface="Helvetica Neue Light" charset="0"/>
                <a:sym typeface="Helvetica Neue Light" charset="0"/>
              </a:rPr>
              <a:t>Direct Access – in the Content Explorer</a:t>
            </a:r>
          </a:p>
        </p:txBody>
      </p:sp>
      <p:sp>
        <p:nvSpPr>
          <p:cNvPr id="220162" name="Rectangle 6"/>
          <p:cNvSpPr>
            <a:spLocks noChangeArrowheads="1"/>
          </p:cNvSpPr>
          <p:nvPr/>
        </p:nvSpPr>
        <p:spPr bwMode="auto">
          <a:xfrm>
            <a:off x="436563" y="1138238"/>
            <a:ext cx="10331450" cy="542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0225" indent="-315913" defTabSz="912813" eaLnBrk="0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</a:endParaRPr>
          </a:p>
        </p:txBody>
      </p:sp>
      <p:pic>
        <p:nvPicPr>
          <p:cNvPr id="220163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076325"/>
            <a:ext cx="10909300" cy="579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9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255588"/>
            <a:ext cx="10179050" cy="646112"/>
          </a:xfrm>
        </p:spPr>
        <p:txBody>
          <a:bodyPr lIns="41779" tIns="41779" rIns="41779" bIns="41779" anchor="b"/>
          <a:lstStyle/>
          <a:p>
            <a:pPr eaLnBrk="1" hangingPunct="1"/>
            <a:r>
              <a:rPr lang="en-US">
                <a:latin typeface="Arial" charset="0"/>
                <a:ea typeface="MS Gothic" charset="0"/>
                <a:cs typeface="MS Gothic" charset="0"/>
              </a:rPr>
              <a:t>Exercise: WebDav</a:t>
            </a:r>
          </a:p>
        </p:txBody>
      </p:sp>
      <p:sp>
        <p:nvSpPr>
          <p:cNvPr id="222210" name="Rectangle 3"/>
          <p:cNvSpPr>
            <a:spLocks noGrp="1" noChangeArrowheads="1"/>
          </p:cNvSpPr>
          <p:nvPr>
            <p:ph idx="1"/>
          </p:nvPr>
        </p:nvSpPr>
        <p:spPr>
          <a:xfrm>
            <a:off x="615950" y="1563688"/>
            <a:ext cx="10177463" cy="5091112"/>
          </a:xfrm>
        </p:spPr>
        <p:txBody>
          <a:bodyPr lIns="41779" tIns="41779" rIns="41779" bIns="41779"/>
          <a:lstStyle/>
          <a:p>
            <a:pPr lvl="1"/>
            <a:r>
              <a:rPr lang="en-US" sz="2000" dirty="0">
                <a:solidFill>
                  <a:srgbClr val="595959"/>
                </a:solidFill>
                <a:latin typeface="Arial" charset="0"/>
                <a:ea typeface="MS Gothic" charset="0"/>
                <a:cs typeface="MS Gothic" charset="0"/>
              </a:rPr>
              <a:t>Connect to your server by WebDAV (Office, </a:t>
            </a:r>
            <a:r>
              <a:rPr lang="en-US" sz="2000" dirty="0" err="1">
                <a:solidFill>
                  <a:srgbClr val="595959"/>
                </a:solidFill>
                <a:latin typeface="Arial" charset="0"/>
                <a:ea typeface="MS Gothic" charset="0"/>
                <a:cs typeface="MS Gothic" charset="0"/>
              </a:rPr>
              <a:t>WebFolder</a:t>
            </a:r>
            <a:r>
              <a:rPr lang="en-US" sz="2000" dirty="0">
                <a:solidFill>
                  <a:srgbClr val="595959"/>
                </a:solidFill>
                <a:latin typeface="Arial" charset="0"/>
                <a:ea typeface="MS Gothic" charset="0"/>
                <a:cs typeface="MS Gothic" charset="0"/>
              </a:rPr>
              <a:t>)</a:t>
            </a:r>
          </a:p>
          <a:p>
            <a:pPr lvl="1" eaLnBrk="1" hangingPunct="1"/>
            <a:r>
              <a:rPr lang="en-US" sz="2000" dirty="0">
                <a:solidFill>
                  <a:srgbClr val="595959"/>
                </a:solidFill>
                <a:latin typeface="Arial" charset="0"/>
                <a:ea typeface="MS Gothic" charset="0"/>
                <a:cs typeface="MS Gothic" charset="0"/>
              </a:rPr>
              <a:t>http://127.0.0.1:8080/portal/rest/</a:t>
            </a:r>
            <a:r>
              <a:rPr lang="en-US" sz="2000" dirty="0" err="1">
                <a:solidFill>
                  <a:srgbClr val="595959"/>
                </a:solidFill>
                <a:latin typeface="Arial" charset="0"/>
                <a:ea typeface="MS Gothic" charset="0"/>
                <a:cs typeface="MS Gothic" charset="0"/>
              </a:rPr>
              <a:t>jcr</a:t>
            </a:r>
            <a:r>
              <a:rPr lang="en-US" sz="2000" dirty="0">
                <a:solidFill>
                  <a:srgbClr val="595959"/>
                </a:solidFill>
                <a:latin typeface="Arial" charset="0"/>
                <a:ea typeface="MS Gothic" charset="0"/>
                <a:cs typeface="MS Gothic" charset="0"/>
              </a:rPr>
              <a:t>/repository/collaboration/</a:t>
            </a:r>
          </a:p>
          <a:p>
            <a:pPr lvl="1" eaLnBrk="1" hangingPunct="1"/>
            <a:r>
              <a:rPr lang="en-US" sz="2000" dirty="0">
                <a:solidFill>
                  <a:srgbClr val="595959"/>
                </a:solidFill>
                <a:latin typeface="Arial" charset="0"/>
                <a:ea typeface="MS Gothic" charset="0"/>
                <a:cs typeface="MS Gothic" charset="0"/>
              </a:rPr>
              <a:t>http://john:gtn@localhost:8080/portal/rest/</a:t>
            </a:r>
            <a:r>
              <a:rPr lang="en-US" sz="2000" dirty="0" err="1">
                <a:solidFill>
                  <a:srgbClr val="595959"/>
                </a:solidFill>
                <a:latin typeface="Arial" charset="0"/>
                <a:ea typeface="MS Gothic" charset="0"/>
                <a:cs typeface="MS Gothic" charset="0"/>
              </a:rPr>
              <a:t>jcr</a:t>
            </a:r>
            <a:r>
              <a:rPr lang="en-US" sz="2000" dirty="0">
                <a:solidFill>
                  <a:srgbClr val="595959"/>
                </a:solidFill>
                <a:latin typeface="Arial" charset="0"/>
                <a:ea typeface="MS Gothic" charset="0"/>
                <a:cs typeface="MS Gothic" charset="0"/>
              </a:rPr>
              <a:t>/repository/collaboration</a:t>
            </a:r>
          </a:p>
          <a:p>
            <a:pPr lvl="1" eaLnBrk="1" hangingPunct="1"/>
            <a:r>
              <a:rPr lang="en-US" sz="2000" dirty="0">
                <a:solidFill>
                  <a:srgbClr val="595959"/>
                </a:solidFill>
                <a:latin typeface="Arial" charset="0"/>
                <a:ea typeface="MS Gothic" charset="0"/>
                <a:cs typeface="MS Gothic" charset="0"/>
              </a:rPr>
              <a:t>With </a:t>
            </a:r>
            <a:r>
              <a:rPr lang="en-US" sz="2000" dirty="0" err="1">
                <a:solidFill>
                  <a:srgbClr val="595959"/>
                </a:solidFill>
                <a:latin typeface="Arial" charset="0"/>
                <a:ea typeface="MS Gothic" charset="0"/>
                <a:cs typeface="MS Gothic" charset="0"/>
              </a:rPr>
              <a:t>linux</a:t>
            </a:r>
            <a:r>
              <a:rPr lang="en-US" sz="2000" dirty="0">
                <a:solidFill>
                  <a:srgbClr val="595959"/>
                </a:solidFill>
                <a:latin typeface="Arial" charset="0"/>
                <a:ea typeface="MS Gothic" charset="0"/>
                <a:cs typeface="MS Gothic" charset="0"/>
              </a:rPr>
              <a:t> nautilus: </a:t>
            </a:r>
            <a:br>
              <a:rPr lang="en-US" sz="2000" dirty="0">
                <a:solidFill>
                  <a:srgbClr val="595959"/>
                </a:solidFill>
                <a:latin typeface="Arial" charset="0"/>
                <a:ea typeface="MS Gothic" charset="0"/>
                <a:cs typeface="MS Gothic" charset="0"/>
              </a:rPr>
            </a:br>
            <a:r>
              <a:rPr lang="en-US" sz="2000" dirty="0" err="1">
                <a:solidFill>
                  <a:srgbClr val="595959"/>
                </a:solidFill>
                <a:latin typeface="Arial" charset="0"/>
                <a:ea typeface="MS Gothic" charset="0"/>
                <a:cs typeface="MS Gothic" charset="0"/>
              </a:rPr>
              <a:t>dav</a:t>
            </a:r>
            <a:r>
              <a:rPr lang="en-US" sz="2000" dirty="0">
                <a:solidFill>
                  <a:srgbClr val="595959"/>
                </a:solidFill>
                <a:latin typeface="Arial" charset="0"/>
                <a:ea typeface="MS Gothic" charset="0"/>
                <a:cs typeface="MS Gothic" charset="0"/>
              </a:rPr>
              <a:t>:</a:t>
            </a:r>
            <a:r>
              <a:rPr lang="en-US" sz="2000" dirty="0">
                <a:solidFill>
                  <a:srgbClr val="595959"/>
                </a:solidFill>
                <a:latin typeface="Arial" charset="0"/>
                <a:ea typeface="MS Gothic" charset="0"/>
                <a:cs typeface="MS Gothic" charset="0"/>
                <a:sym typeface="Wingdings" charset="0"/>
              </a:rPr>
              <a:t>//</a:t>
            </a:r>
            <a:r>
              <a:rPr lang="en-US" sz="2000" dirty="0">
                <a:solidFill>
                  <a:srgbClr val="595959"/>
                </a:solidFill>
                <a:latin typeface="Arial" charset="0"/>
                <a:ea typeface="MS Gothic" charset="0"/>
                <a:cs typeface="MS Gothic" charset="0"/>
              </a:rPr>
              <a:t>127.0.0.1:8080/portal/rest/</a:t>
            </a:r>
            <a:r>
              <a:rPr lang="en-US" sz="2000" dirty="0" err="1">
                <a:solidFill>
                  <a:srgbClr val="595959"/>
                </a:solidFill>
                <a:latin typeface="Arial" charset="0"/>
                <a:ea typeface="MS Gothic" charset="0"/>
                <a:cs typeface="MS Gothic" charset="0"/>
              </a:rPr>
              <a:t>jcr</a:t>
            </a:r>
            <a:r>
              <a:rPr lang="en-US" sz="2000" dirty="0">
                <a:solidFill>
                  <a:srgbClr val="595959"/>
                </a:solidFill>
                <a:latin typeface="Arial" charset="0"/>
                <a:ea typeface="MS Gothic" charset="0"/>
                <a:cs typeface="MS Gothic" charset="0"/>
              </a:rPr>
              <a:t>/repository/collaboration/</a:t>
            </a:r>
          </a:p>
          <a:p>
            <a:pPr lvl="1" eaLnBrk="1" hangingPunct="1"/>
            <a:r>
              <a:rPr lang="en-US" sz="2000" dirty="0" err="1">
                <a:solidFill>
                  <a:srgbClr val="595959"/>
                </a:solidFill>
                <a:latin typeface="Arial" charset="0"/>
                <a:ea typeface="MS Gothic" charset="0"/>
                <a:cs typeface="MS Gothic" charset="0"/>
              </a:rPr>
              <a:t>Konqueror</a:t>
            </a:r>
            <a:r>
              <a:rPr lang="en-US" sz="2000" dirty="0">
                <a:solidFill>
                  <a:srgbClr val="595959"/>
                </a:solidFill>
                <a:latin typeface="Arial" charset="0"/>
                <a:ea typeface="MS Gothic" charset="0"/>
                <a:cs typeface="MS Gothic" charset="0"/>
              </a:rPr>
              <a:t> or Dolphin : </a:t>
            </a:r>
            <a:r>
              <a:rPr lang="en-US" sz="2000" dirty="0" err="1">
                <a:solidFill>
                  <a:srgbClr val="595959"/>
                </a:solidFill>
                <a:latin typeface="Arial" charset="0"/>
                <a:ea typeface="MS Gothic" charset="0"/>
                <a:cs typeface="MS Gothic" charset="0"/>
              </a:rPr>
              <a:t>webdav</a:t>
            </a:r>
            <a:r>
              <a:rPr lang="en-US" sz="2000" dirty="0">
                <a:solidFill>
                  <a:srgbClr val="595959"/>
                </a:solidFill>
                <a:latin typeface="Arial" charset="0"/>
                <a:ea typeface="MS Gothic" charset="0"/>
                <a:cs typeface="MS Gothic" charset="0"/>
              </a:rPr>
              <a:t>://127.0.0.1:8080/portal/rest/</a:t>
            </a:r>
            <a:r>
              <a:rPr lang="en-US" sz="2000" dirty="0" err="1">
                <a:solidFill>
                  <a:srgbClr val="595959"/>
                </a:solidFill>
                <a:latin typeface="Arial" charset="0"/>
                <a:ea typeface="MS Gothic" charset="0"/>
                <a:cs typeface="MS Gothic" charset="0"/>
              </a:rPr>
              <a:t>jcr</a:t>
            </a:r>
            <a:r>
              <a:rPr lang="en-US" sz="2000" dirty="0">
                <a:solidFill>
                  <a:srgbClr val="595959"/>
                </a:solidFill>
                <a:latin typeface="Arial" charset="0"/>
                <a:ea typeface="MS Gothic" charset="0"/>
                <a:cs typeface="MS Gothic" charset="0"/>
              </a:rPr>
              <a:t>/repository/collaboration/</a:t>
            </a:r>
          </a:p>
          <a:p>
            <a:pPr lvl="1" eaLnBrk="1" hangingPunct="1"/>
            <a:r>
              <a:rPr lang="en-US" sz="2000" dirty="0">
                <a:solidFill>
                  <a:srgbClr val="595959"/>
                </a:solidFill>
                <a:latin typeface="Arial" charset="0"/>
                <a:ea typeface="MS Gothic" charset="0"/>
                <a:cs typeface="MS Gothic" charset="0"/>
              </a:rPr>
              <a:t>With Windows:</a:t>
            </a:r>
            <a:br>
              <a:rPr lang="en-US" sz="2000" dirty="0">
                <a:solidFill>
                  <a:srgbClr val="595959"/>
                </a:solidFill>
                <a:latin typeface="Arial" charset="0"/>
                <a:ea typeface="MS Gothic" charset="0"/>
                <a:cs typeface="MS Gothic" charset="0"/>
              </a:rPr>
            </a:br>
            <a:r>
              <a:rPr lang="en-US" sz="2000" dirty="0">
                <a:solidFill>
                  <a:srgbClr val="595959"/>
                </a:solidFill>
                <a:latin typeface="Arial" charset="0"/>
                <a:ea typeface="MS Gothic" charset="0"/>
                <a:cs typeface="MS Gothic" charset="0"/>
              </a:rPr>
              <a:t>Open File Explorer, right click and choose “Connect to a network drive”.</a:t>
            </a:r>
          </a:p>
          <a:p>
            <a:pPr lvl="1" eaLnBrk="1" hangingPunct="1"/>
            <a:endParaRPr lang="en-US" sz="2000" u="sng" dirty="0">
              <a:solidFill>
                <a:srgbClr val="009999"/>
              </a:solidFill>
              <a:latin typeface="Arial" charset="0"/>
              <a:ea typeface="MS Gothic" charset="0"/>
              <a:cs typeface="MS Gothic" charset="0"/>
            </a:endParaRPr>
          </a:p>
          <a:p>
            <a:pPr lvl="1"/>
            <a:r>
              <a:rPr lang="en-US" sz="2000" dirty="0">
                <a:latin typeface="Arial" charset="0"/>
                <a:ea typeface="MS Gothic" charset="0"/>
                <a:cs typeface="MS Gothic" charset="0"/>
              </a:rPr>
              <a:t>Copy some documents to the folder “</a:t>
            </a:r>
            <a:r>
              <a:rPr lang="en-US" altLang="ja-JP" sz="2000" dirty="0">
                <a:latin typeface="Arial" charset="0"/>
                <a:ea typeface="MS Gothic" charset="0"/>
                <a:cs typeface="MS Gothic" charset="0"/>
              </a:rPr>
              <a:t>/sites content/live/acme/documents</a:t>
            </a:r>
            <a:r>
              <a:rPr lang="de-DE" altLang="ja-JP" sz="2000" dirty="0">
                <a:latin typeface="Arial" charset="0"/>
                <a:ea typeface="MS Gothic" charset="0"/>
                <a:cs typeface="MS Gothic" charset="0"/>
              </a:rPr>
              <a:t>“</a:t>
            </a:r>
            <a:r>
              <a:rPr lang="en-US" altLang="ja-JP" sz="2000" dirty="0">
                <a:latin typeface="Arial" charset="0"/>
                <a:ea typeface="MS Gothic" charset="0"/>
                <a:cs typeface="MS Gothic" charset="0"/>
              </a:rPr>
              <a:t>.</a:t>
            </a:r>
          </a:p>
          <a:p>
            <a:pPr lvl="1"/>
            <a:r>
              <a:rPr lang="en-US" sz="2000" dirty="0">
                <a:latin typeface="Arial" charset="0"/>
                <a:ea typeface="MS Gothic" charset="0"/>
                <a:cs typeface="MS Gothic" charset="0"/>
              </a:rPr>
              <a:t>Open the content explorer and verify the presence of the copied documents.</a:t>
            </a:r>
          </a:p>
          <a:p>
            <a:pPr lvl="1"/>
            <a:endParaRPr lang="en-US" sz="2000" dirty="0">
              <a:latin typeface="Arial" charset="0"/>
              <a:ea typeface="MS Gothic" charset="0"/>
              <a:cs typeface="MS Gothic" charset="0"/>
            </a:endParaRPr>
          </a:p>
          <a:p>
            <a:pPr lvl="1" eaLnBrk="1" hangingPunct="1"/>
            <a:endParaRPr lang="en-US" sz="2000" u="sng" dirty="0">
              <a:solidFill>
                <a:srgbClr val="009999"/>
              </a:solidFill>
              <a:latin typeface="Arial" charset="0"/>
              <a:ea typeface="MS Gothic" charset="0"/>
              <a:cs typeface="MS Gothic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57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Tx/>
              <a:buSzTx/>
            </a:pPr>
            <a:r>
              <a:rPr lang="en-GB" sz="3200">
                <a:solidFill>
                  <a:srgbClr val="FFA300"/>
                </a:solidFill>
                <a:latin typeface="Helvetica Neue Light" charset="0"/>
                <a:sym typeface="Helvetica Neue Light" charset="0"/>
              </a:rPr>
              <a:t>Sites Explorer: Views</a:t>
            </a:r>
          </a:p>
        </p:txBody>
      </p:sp>
      <p:sp>
        <p:nvSpPr>
          <p:cNvPr id="99330" name="Rectangle 6"/>
          <p:cNvSpPr>
            <a:spLocks noChangeArrowheads="1"/>
          </p:cNvSpPr>
          <p:nvPr/>
        </p:nvSpPr>
        <p:spPr bwMode="auto">
          <a:xfrm>
            <a:off x="436563" y="1138238"/>
            <a:ext cx="10537825" cy="551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8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</p:txBody>
      </p:sp>
      <p:pic>
        <p:nvPicPr>
          <p:cNvPr id="99331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059113"/>
            <a:ext cx="10934700" cy="2311400"/>
          </a:xfrm>
          <a:prstGeom prst="rect">
            <a:avLst/>
          </a:prstGeom>
          <a:noFill/>
          <a:ln w="9525">
            <a:solidFill>
              <a:srgbClr val="CC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332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042988"/>
            <a:ext cx="2120900" cy="749300"/>
          </a:xfrm>
          <a:prstGeom prst="rect">
            <a:avLst/>
          </a:prstGeom>
          <a:noFill/>
          <a:ln w="9525">
            <a:solidFill>
              <a:srgbClr val="CC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333" name="Rectangle à coins arrondis 6"/>
          <p:cNvSpPr>
            <a:spLocks noChangeArrowheads="1"/>
          </p:cNvSpPr>
          <p:nvPr/>
        </p:nvSpPr>
        <p:spPr bwMode="auto">
          <a:xfrm>
            <a:off x="539750" y="3059113"/>
            <a:ext cx="7272338" cy="576262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99334" name="Connecteur en arc 16"/>
          <p:cNvCxnSpPr>
            <a:cxnSpLocks noChangeShapeType="1"/>
            <a:stCxn id="99332" idx="2"/>
            <a:endCxn id="99337" idx="0"/>
          </p:cNvCxnSpPr>
          <p:nvPr/>
        </p:nvCxnSpPr>
        <p:spPr bwMode="auto">
          <a:xfrm rot="16200000" flipH="1">
            <a:off x="2074069" y="1966119"/>
            <a:ext cx="2058987" cy="171132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35" name="Text Box 2"/>
          <p:cNvSpPr>
            <a:spLocks noChangeArrowheads="1"/>
          </p:cNvSpPr>
          <p:nvPr/>
        </p:nvSpPr>
        <p:spPr bwMode="auto">
          <a:xfrm>
            <a:off x="827088" y="6011863"/>
            <a:ext cx="2089150" cy="431800"/>
          </a:xfrm>
          <a:prstGeom prst="wedgeRoundRectCallout">
            <a:avLst>
              <a:gd name="adj1" fmla="val -17148"/>
              <a:gd name="adj2" fmla="val -18550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List Template</a:t>
            </a:r>
          </a:p>
        </p:txBody>
      </p:sp>
      <p:sp>
        <p:nvSpPr>
          <p:cNvPr id="99336" name="Rectangle à coins arrondis 9"/>
          <p:cNvSpPr>
            <a:spLocks noChangeArrowheads="1"/>
          </p:cNvSpPr>
          <p:nvPr/>
        </p:nvSpPr>
        <p:spPr bwMode="auto">
          <a:xfrm>
            <a:off x="7883525" y="3203575"/>
            <a:ext cx="3097213" cy="2089150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9337" name="Rectangle à coins arrondis 10"/>
          <p:cNvSpPr>
            <a:spLocks noChangeArrowheads="1"/>
          </p:cNvSpPr>
          <p:nvPr/>
        </p:nvSpPr>
        <p:spPr bwMode="auto">
          <a:xfrm>
            <a:off x="250825" y="3851275"/>
            <a:ext cx="7416800" cy="1441450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9338" name="Rectangle à coins arrondis 11"/>
          <p:cNvSpPr>
            <a:spLocks noChangeArrowheads="1"/>
          </p:cNvSpPr>
          <p:nvPr/>
        </p:nvSpPr>
        <p:spPr bwMode="auto">
          <a:xfrm>
            <a:off x="2087563" y="1187450"/>
            <a:ext cx="503237" cy="504825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9339" name="Text Box 2"/>
          <p:cNvSpPr>
            <a:spLocks noChangeArrowheads="1"/>
          </p:cNvSpPr>
          <p:nvPr/>
        </p:nvSpPr>
        <p:spPr bwMode="auto">
          <a:xfrm>
            <a:off x="3924300" y="1187450"/>
            <a:ext cx="1719263" cy="495300"/>
          </a:xfrm>
          <a:prstGeom prst="wedgeRoundRectCallout">
            <a:avLst>
              <a:gd name="adj1" fmla="val -128449"/>
              <a:gd name="adj2" fmla="val -462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Admin View</a:t>
            </a:r>
          </a:p>
        </p:txBody>
      </p:sp>
      <p:sp>
        <p:nvSpPr>
          <p:cNvPr id="99340" name="Text Box 2"/>
          <p:cNvSpPr>
            <a:spLocks noChangeArrowheads="1"/>
          </p:cNvSpPr>
          <p:nvPr/>
        </p:nvSpPr>
        <p:spPr bwMode="auto">
          <a:xfrm>
            <a:off x="6588125" y="1187450"/>
            <a:ext cx="2647950" cy="415925"/>
          </a:xfrm>
          <a:prstGeom prst="wedgeRoundRectCallout">
            <a:avLst>
              <a:gd name="adj1" fmla="val -78495"/>
              <a:gd name="adj2" fmla="val 38323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8 action buttons</a:t>
            </a:r>
          </a:p>
        </p:txBody>
      </p:sp>
      <p:sp>
        <p:nvSpPr>
          <p:cNvPr id="99341" name="Text Box 2"/>
          <p:cNvSpPr>
            <a:spLocks noChangeArrowheads="1"/>
          </p:cNvSpPr>
          <p:nvPr/>
        </p:nvSpPr>
        <p:spPr bwMode="auto">
          <a:xfrm>
            <a:off x="6324600" y="5724525"/>
            <a:ext cx="3935413" cy="693738"/>
          </a:xfrm>
          <a:prstGeom prst="wedgeRoundRectCallout">
            <a:avLst>
              <a:gd name="adj1" fmla="val 32477"/>
              <a:gd name="adj2" fmla="val -10088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Extra buttons when there is a not enough space</a:t>
            </a:r>
          </a:p>
        </p:txBody>
      </p:sp>
      <p:cxnSp>
        <p:nvCxnSpPr>
          <p:cNvPr id="99342" name="Connecteur en arc 16"/>
          <p:cNvCxnSpPr>
            <a:cxnSpLocks noChangeShapeType="1"/>
            <a:stCxn id="99332" idx="2"/>
            <a:endCxn id="99331" idx="0"/>
          </p:cNvCxnSpPr>
          <p:nvPr/>
        </p:nvCxnSpPr>
        <p:spPr bwMode="auto">
          <a:xfrm rot="16200000" flipH="1">
            <a:off x="3313906" y="726282"/>
            <a:ext cx="1266825" cy="339883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eXo Content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3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57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Tx/>
              <a:buSzTx/>
            </a:pPr>
            <a:r>
              <a:rPr lang="en-GB" sz="3200">
                <a:solidFill>
                  <a:srgbClr val="FFA300"/>
                </a:solidFill>
                <a:latin typeface="Helvetica Neue Light" charset="0"/>
                <a:sym typeface="Helvetica Neue Light" charset="0"/>
              </a:rPr>
              <a:t>Sites Explorer: Drives</a:t>
            </a:r>
          </a:p>
        </p:txBody>
      </p:sp>
      <p:sp>
        <p:nvSpPr>
          <p:cNvPr id="101378" name="Rectangle 6"/>
          <p:cNvSpPr>
            <a:spLocks noChangeArrowheads="1"/>
          </p:cNvSpPr>
          <p:nvPr/>
        </p:nvSpPr>
        <p:spPr bwMode="auto">
          <a:xfrm>
            <a:off x="436563" y="1138238"/>
            <a:ext cx="10537825" cy="551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A drive gives you access to a part of the content of the underlying workspace.</a:t>
            </a: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Personalized Workspace</a:t>
            </a:r>
          </a:p>
          <a:p>
            <a:pPr marL="904875" lvl="1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Defines a root path</a:t>
            </a:r>
          </a:p>
          <a:p>
            <a:pPr marL="904875" lvl="1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A set of views</a:t>
            </a:r>
          </a:p>
          <a:p>
            <a:pPr marL="904875" lvl="1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A set of permissions</a:t>
            </a: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Options</a:t>
            </a:r>
          </a:p>
          <a:p>
            <a:pPr marL="904875" lvl="1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Drive behavior</a:t>
            </a:r>
          </a:p>
          <a:p>
            <a:pPr marL="904875" lvl="1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User Navigation</a:t>
            </a:r>
          </a:p>
          <a:p>
            <a:pPr marL="904875" lvl="1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User, Group and General drives</a:t>
            </a: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Users have access to several drives, depending on their groups.</a:t>
            </a: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You only can use/see one drive at the same time. </a:t>
            </a:r>
          </a:p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57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1019175" eaLnBrk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ClrTx/>
              <a:buSzTx/>
            </a:pPr>
            <a:r>
              <a:rPr lang="en-GB" sz="3200">
                <a:solidFill>
                  <a:srgbClr val="FFA300"/>
                </a:solidFill>
                <a:latin typeface="Helvetica Neue Light" charset="0"/>
                <a:sym typeface="Helvetica Neue Light" charset="0"/>
              </a:rPr>
              <a:t>Sites Explorer: Drives</a:t>
            </a:r>
          </a:p>
        </p:txBody>
      </p:sp>
      <p:sp>
        <p:nvSpPr>
          <p:cNvPr id="103426" name="Rectangle 6"/>
          <p:cNvSpPr>
            <a:spLocks noChangeArrowheads="1"/>
          </p:cNvSpPr>
          <p:nvPr/>
        </p:nvSpPr>
        <p:spPr bwMode="auto">
          <a:xfrm>
            <a:off x="436563" y="1138238"/>
            <a:ext cx="10537825" cy="551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0225" indent="-315913" defTabSz="911225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1" i="1">
                <a:solidFill>
                  <a:srgbClr val="333333"/>
                </a:solidFill>
                <a:latin typeface="Helvetica Neue Light" charset="0"/>
                <a:sym typeface="Helvetica Neue Light" charset="0"/>
              </a:rPr>
              <a:t>You only see the drive you have access permissions.</a:t>
            </a:r>
          </a:p>
        </p:txBody>
      </p:sp>
      <p:pic>
        <p:nvPicPr>
          <p:cNvPr id="103427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7813"/>
            <a:ext cx="11160125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8" name="Rectangle à coins arrondis 5"/>
          <p:cNvSpPr>
            <a:spLocks noChangeArrowheads="1"/>
          </p:cNvSpPr>
          <p:nvPr/>
        </p:nvSpPr>
        <p:spPr bwMode="auto">
          <a:xfrm>
            <a:off x="179388" y="4356100"/>
            <a:ext cx="10153650" cy="2160588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3429" name="Text Box 2"/>
          <p:cNvSpPr>
            <a:spLocks noChangeArrowheads="1"/>
          </p:cNvSpPr>
          <p:nvPr/>
        </p:nvSpPr>
        <p:spPr bwMode="auto">
          <a:xfrm>
            <a:off x="7019925" y="971550"/>
            <a:ext cx="3368675" cy="503238"/>
          </a:xfrm>
          <a:prstGeom prst="wedgeRoundRectCallout">
            <a:avLst>
              <a:gd name="adj1" fmla="val 40259"/>
              <a:gd name="adj2" fmla="val 9189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1908" tIns="46740" rIns="71908" bIns="46740"/>
          <a:lstStyle/>
          <a:p>
            <a:pPr marL="257175" indent="-254000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0000" algn="l"/>
                <a:tab pos="2997200" algn="l"/>
                <a:tab pos="3454400" algn="l"/>
                <a:tab pos="3910013" algn="l"/>
                <a:tab pos="4367213" algn="l"/>
                <a:tab pos="4824413" algn="l"/>
                <a:tab pos="5280025" algn="l"/>
                <a:tab pos="5737225" algn="l"/>
                <a:tab pos="6194425" algn="l"/>
                <a:tab pos="6650038" algn="l"/>
                <a:tab pos="7107238" algn="l"/>
                <a:tab pos="7562850" algn="l"/>
                <a:tab pos="8020050" algn="l"/>
                <a:tab pos="8477250" algn="l"/>
                <a:tab pos="8932863" algn="l"/>
                <a:tab pos="9390063" algn="l"/>
              </a:tabLst>
            </a:pPr>
            <a:r>
              <a:rPr lang="en-GB" sz="2000" b="1">
                <a:solidFill>
                  <a:srgbClr val="4C4C4C"/>
                </a:solidFill>
              </a:rPr>
              <a:t>Switch to this drive panel</a:t>
            </a:r>
          </a:p>
        </p:txBody>
      </p:sp>
      <p:cxnSp>
        <p:nvCxnSpPr>
          <p:cNvPr id="103430" name="Connecteur en arc 16"/>
          <p:cNvCxnSpPr>
            <a:cxnSpLocks noChangeShapeType="1"/>
            <a:stCxn id="103432" idx="2"/>
            <a:endCxn id="103431" idx="3"/>
          </p:cNvCxnSpPr>
          <p:nvPr/>
        </p:nvCxnSpPr>
        <p:spPr bwMode="auto">
          <a:xfrm rot="5400000">
            <a:off x="9774238" y="2465387"/>
            <a:ext cx="1081088" cy="252413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431" name="Rectangle à coins arrondis 9"/>
          <p:cNvSpPr>
            <a:spLocks noChangeArrowheads="1"/>
          </p:cNvSpPr>
          <p:nvPr/>
        </p:nvSpPr>
        <p:spPr bwMode="auto">
          <a:xfrm>
            <a:off x="250825" y="2195513"/>
            <a:ext cx="9937750" cy="1871662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3432" name="Rectangle à coins arrondis 10"/>
          <p:cNvSpPr>
            <a:spLocks noChangeArrowheads="1"/>
          </p:cNvSpPr>
          <p:nvPr/>
        </p:nvSpPr>
        <p:spPr bwMode="auto">
          <a:xfrm>
            <a:off x="10188575" y="1619250"/>
            <a:ext cx="504825" cy="431800"/>
          </a:xfrm>
          <a:prstGeom prst="roundRect">
            <a:avLst>
              <a:gd name="adj" fmla="val 9949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23" tIns="45663" rIns="91323" bIns="45663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̀me par défaut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7_Thème Offic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par défaut.thmx</Template>
  <TotalTime>14408</TotalTime>
  <Words>2433</Words>
  <Application>Microsoft Macintosh PowerPoint</Application>
  <PresentationFormat>Personnalisé</PresentationFormat>
  <Paragraphs>412</Paragraphs>
  <Slides>70</Slides>
  <Notes>51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70</vt:i4>
      </vt:variant>
    </vt:vector>
  </HeadingPairs>
  <TitlesOfParts>
    <vt:vector size="71" baseType="lpstr">
      <vt:lpstr>Thème par défaut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Permissions</vt:lpstr>
      <vt:lpstr>Permissions</vt:lpstr>
      <vt:lpstr>Permissions</vt:lpstr>
      <vt:lpstr>Exercise: Permissions</vt:lpstr>
      <vt:lpstr>Présentation PowerPoint</vt:lpstr>
      <vt:lpstr>Présentation PowerPoint</vt:lpstr>
      <vt:lpstr>Présentation PowerPoint</vt:lpstr>
      <vt:lpstr>Présentation PowerPoint</vt:lpstr>
      <vt:lpstr>Exercise: WebDav</vt:lpstr>
      <vt:lpstr>Présentation PowerPoint</vt:lpstr>
    </vt:vector>
  </TitlesOfParts>
  <Company>LiteOS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MoZarD</dc:creator>
  <cp:lastModifiedBy>exo</cp:lastModifiedBy>
  <cp:revision>366</cp:revision>
  <dcterms:created xsi:type="dcterms:W3CDTF">2010-05-16T11:54:08Z</dcterms:created>
  <dcterms:modified xsi:type="dcterms:W3CDTF">2012-03-27T11:56:53Z</dcterms:modified>
</cp:coreProperties>
</file>