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8"/>
  </p:notesMasterIdLst>
  <p:handoutMasterIdLst>
    <p:handoutMasterId r:id="rId9"/>
  </p:handoutMasterIdLst>
  <p:sldIdLst>
    <p:sldId id="433" r:id="rId2"/>
    <p:sldId id="431" r:id="rId3"/>
    <p:sldId id="481" r:id="rId4"/>
    <p:sldId id="482" r:id="rId5"/>
    <p:sldId id="483" r:id="rId6"/>
    <p:sldId id="480" r:id="rId7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2AA1CF2-FF27-7147-B619-F62F2E6F05D8}">
          <p14:sldIdLst>
            <p14:sldId id="433"/>
            <p14:sldId id="431"/>
            <p14:sldId id="481"/>
          </p14:sldIdLst>
        </p14:section>
        <p14:section name="Section sans titre" id="{28C9592F-CC51-D749-B359-D792EA6A3821}">
          <p14:sldIdLst>
            <p14:sldId id="482"/>
            <p14:sldId id="483"/>
            <p14:sldId id="48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 Aubr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444"/>
    <a:srgbClr val="C3C900"/>
    <a:srgbClr val="FFCC00"/>
    <a:srgbClr val="7C7C7C"/>
    <a:srgbClr val="F8C52C"/>
    <a:srgbClr val="F8C52D"/>
    <a:srgbClr val="F7C12E"/>
    <a:srgbClr val="F8E026"/>
    <a:srgbClr val="C10202"/>
    <a:srgbClr val="829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4" autoAdjust="0"/>
    <p:restoredTop sz="98770" autoAdjust="0"/>
  </p:normalViewPr>
  <p:slideViewPr>
    <p:cSldViewPr snapToObjects="1">
      <p:cViewPr>
        <p:scale>
          <a:sx n="99" d="100"/>
          <a:sy n="99" d="100"/>
        </p:scale>
        <p:origin x="-1480" y="-80"/>
      </p:cViewPr>
      <p:guideLst>
        <p:guide orient="horz" pos="240"/>
        <p:guide orient="horz" pos="480"/>
        <p:guide/>
      </p:guideLst>
    </p:cSldViewPr>
  </p:slideViewPr>
  <p:outlineViewPr>
    <p:cViewPr varScale="1">
      <p:scale>
        <a:sx n="170" d="200"/>
        <a:sy n="170" d="200"/>
      </p:scale>
      <p:origin x="0" y="45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"/>
    </p:cViewPr>
  </p:sorterViewPr>
  <p:notesViewPr>
    <p:cSldViewPr snapToObject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 smtClean="0"/>
            </a:lvl1pPr>
          </a:lstStyle>
          <a:p>
            <a:pPr>
              <a:defRPr/>
            </a:pPr>
            <a:fld id="{29EDB118-49B1-0140-A007-1AD313AD0033}" type="datetime1">
              <a:rPr lang="en-US"/>
              <a:pPr>
                <a:defRPr/>
              </a:pPr>
              <a:t>12/03/04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200" smtClean="0"/>
            </a:lvl1pPr>
          </a:lstStyle>
          <a:p>
            <a:pPr>
              <a:defRPr/>
            </a:pPr>
            <a:fld id="{E75CCF42-CB36-9147-A8AF-A0F406720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9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800" b="0"/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1800" b="0"/>
          </a:p>
        </p:txBody>
      </p:sp>
      <p:sp>
        <p:nvSpPr>
          <p:cNvPr id="81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4438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>
                <a:solidFill>
                  <a:srgbClr val="000000"/>
                </a:solidFill>
                <a:latin typeface="Times New Roman" pitchFamily="1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>
                <a:solidFill>
                  <a:srgbClr val="000000"/>
                </a:solidFill>
                <a:latin typeface="Times New Roman" pitchFamily="1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>
                <a:solidFill>
                  <a:srgbClr val="000000"/>
                </a:solidFill>
                <a:latin typeface="Times New Roman" pitchFamily="1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0" smtClean="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4F7E1BA2-BFFF-B245-B80A-C338CDCA5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5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6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7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8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69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75" r:id="rId5"/>
    <p:sldLayoutId id="2147483865" r:id="rId6"/>
    <p:sldLayoutId id="2147483867" r:id="rId7"/>
    <p:sldLayoutId id="2147483871" r:id="rId8"/>
    <p:sldLayoutId id="2147483868" r:id="rId9"/>
    <p:sldLayoutId id="214748387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eXo Training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eXo Fundamentals and eXo Developer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Sören</a:t>
            </a:r>
            <a:r>
              <a:rPr lang="en-US" dirty="0" smtClean="0"/>
              <a:t> Schmidt, eXo Platform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 Fundamentals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Discussion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Portals – 4 hours</a:t>
            </a:r>
            <a:endParaRPr lang="en-US" dirty="0" smtClean="0"/>
          </a:p>
          <a:p>
            <a:pPr lvl="1"/>
            <a:r>
              <a:rPr lang="en-US" dirty="0" smtClean="0"/>
              <a:t>Sites, Navigation, Pages</a:t>
            </a:r>
          </a:p>
          <a:p>
            <a:pPr lvl="1"/>
            <a:r>
              <a:rPr lang="en-US" dirty="0" smtClean="0"/>
              <a:t>Portlets, Gadgets, Users, Groups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Content – 7 hours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Inline Editing, Content Creation, Publication Lifecycle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Taxonomy, Category Lists, </a:t>
            </a:r>
            <a:r>
              <a:rPr lang="en-US" dirty="0" err="1" smtClean="0"/>
              <a:t>Symlinks</a:t>
            </a:r>
            <a:r>
              <a:rPr lang="en-US" dirty="0" smtClean="0"/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Node Access, </a:t>
            </a:r>
            <a:r>
              <a:rPr lang="en-US" dirty="0" err="1" smtClean="0"/>
              <a:t>WebDav</a:t>
            </a:r>
            <a:r>
              <a:rPr lang="en-US" dirty="0" smtClean="0"/>
              <a:t>, Permissions, Explorer Customizations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Social, Knowledge, Collaboration – 2 hours</a:t>
            </a:r>
            <a:endParaRPr lang="en-US" dirty="0" smtClean="0"/>
          </a:p>
          <a:p>
            <a:pPr lvl="1"/>
            <a:r>
              <a:rPr lang="en-US" dirty="0" smtClean="0"/>
              <a:t>Activity Streams, Spaces, Connection, Shared Applications</a:t>
            </a:r>
          </a:p>
          <a:p>
            <a:pPr lvl="1"/>
            <a:r>
              <a:rPr lang="en-US" dirty="0" smtClean="0"/>
              <a:t>Forum, Wiki, Calendar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 Developer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Portlets – 4 hours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Customizations and Extensions – 4 hours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JCR for Developers – 1 hour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eXo Content for Developers –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eXo Developer Cont.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Content Customizations – 2 hours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IDE and Services – 2 hours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 smtClean="0"/>
              <a:t>Chrommatic</a:t>
            </a:r>
            <a:r>
              <a:rPr lang="en-US" dirty="0" smtClean="0"/>
              <a:t> – 1 hours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CRaSH</a:t>
            </a:r>
            <a:r>
              <a:rPr lang="en-US" dirty="0" smtClean="0"/>
              <a:t> –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6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8 hours a day</a:t>
            </a:r>
          </a:p>
          <a:p>
            <a:pPr lvl="1"/>
            <a:r>
              <a:rPr lang="en-US" dirty="0" smtClean="0"/>
              <a:t>1 morning break, </a:t>
            </a:r>
            <a:r>
              <a:rPr lang="en-US" dirty="0" smtClean="0"/>
              <a:t>lunch break, 2 afternoon breaks</a:t>
            </a:r>
            <a:endParaRPr lang="en-US" dirty="0" smtClean="0"/>
          </a:p>
          <a:p>
            <a:r>
              <a:rPr lang="en-US" dirty="0" smtClean="0"/>
              <a:t>Exercises</a:t>
            </a:r>
          </a:p>
          <a:p>
            <a:pPr lvl="1"/>
            <a:r>
              <a:rPr lang="en-US" dirty="0" smtClean="0"/>
              <a:t>Exercises are important for learning, even if they seem easy.</a:t>
            </a:r>
          </a:p>
          <a:p>
            <a:pPr lvl="1"/>
            <a:r>
              <a:rPr lang="en-US" dirty="0" smtClean="0"/>
              <a:t>Some exercises depend on previous exercises!</a:t>
            </a:r>
          </a:p>
          <a:p>
            <a:pPr lvl="1"/>
            <a:r>
              <a:rPr lang="en-US" dirty="0" smtClean="0"/>
              <a:t>Exercises marked as “extra” are optional in case of enough time.</a:t>
            </a:r>
          </a:p>
          <a:p>
            <a:pPr lvl="1"/>
            <a:r>
              <a:rPr lang="en-US" dirty="0" smtClean="0"/>
              <a:t>Extra exercises are not necessary for the further course.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Questions are welcome!</a:t>
            </a:r>
          </a:p>
          <a:p>
            <a:pPr lvl="1"/>
            <a:r>
              <a:rPr lang="en-US" dirty="0" smtClean="0"/>
              <a:t>A lot of questions are better to discuss during a later chapters.</a:t>
            </a:r>
          </a:p>
          <a:p>
            <a:pPr lvl="1"/>
            <a:r>
              <a:rPr lang="en-US" dirty="0" smtClean="0"/>
              <a:t>In that case write the questions on a paper for later.</a:t>
            </a:r>
          </a:p>
          <a:p>
            <a:r>
              <a:rPr lang="en-US" dirty="0" smtClean="0"/>
              <a:t>Critics</a:t>
            </a:r>
          </a:p>
          <a:p>
            <a:pPr lvl="1"/>
            <a:r>
              <a:rPr lang="en-US" dirty="0" smtClean="0"/>
              <a:t>Critics and corrections are also welcome!</a:t>
            </a:r>
          </a:p>
          <a:p>
            <a:pPr lvl="1"/>
            <a:r>
              <a:rPr lang="en-US" dirty="0" smtClean="0"/>
              <a:t>Please make a list and discuss the list during the break or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Questions?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 template 201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60137</TotalTime>
  <Words>252</Words>
  <Application>Microsoft Macintosh PowerPoint</Application>
  <PresentationFormat>Format US (216 x 279 mm)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eXo template 2012</vt:lpstr>
      <vt:lpstr>Présentation PowerPoint</vt:lpstr>
      <vt:lpstr>eXo Fundamentals</vt:lpstr>
      <vt:lpstr>eXo Developer</vt:lpstr>
      <vt:lpstr>eXo Developer Cont.</vt:lpstr>
      <vt:lpstr>General</vt:lpstr>
      <vt:lpstr>Présentation PowerPoint</vt:lpstr>
    </vt:vector>
  </TitlesOfParts>
  <Manager/>
  <Company>eXo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 presentation template</dc:title>
  <dc:subject/>
  <dc:creator>Katie Poplin</dc:creator>
  <cp:keywords/>
  <dc:description/>
  <cp:lastModifiedBy>exo</cp:lastModifiedBy>
  <cp:revision>534</cp:revision>
  <cp:lastPrinted>2012-02-01T20:56:35Z</cp:lastPrinted>
  <dcterms:created xsi:type="dcterms:W3CDTF">2012-02-16T23:18:44Z</dcterms:created>
  <dcterms:modified xsi:type="dcterms:W3CDTF">2012-03-04T23:25:14Z</dcterms:modified>
  <cp:category/>
</cp:coreProperties>
</file>