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6" r:id="rId1"/>
  </p:sldMasterIdLst>
  <p:sldIdLst>
    <p:sldId id="256" r:id="rId2"/>
    <p:sldId id="257" r:id="rId3"/>
    <p:sldId id="302" r:id="rId4"/>
    <p:sldId id="262" r:id="rId5"/>
    <p:sldId id="258" r:id="rId6"/>
    <p:sldId id="260" r:id="rId7"/>
    <p:sldId id="279" r:id="rId8"/>
    <p:sldId id="280" r:id="rId9"/>
    <p:sldId id="281" r:id="rId10"/>
    <p:sldId id="282" r:id="rId11"/>
    <p:sldId id="271" r:id="rId12"/>
    <p:sldId id="263" r:id="rId13"/>
    <p:sldId id="266" r:id="rId14"/>
    <p:sldId id="267" r:id="rId15"/>
    <p:sldId id="268" r:id="rId16"/>
    <p:sldId id="269" r:id="rId17"/>
    <p:sldId id="265" r:id="rId18"/>
    <p:sldId id="270" r:id="rId19"/>
    <p:sldId id="274" r:id="rId20"/>
    <p:sldId id="272" r:id="rId21"/>
    <p:sldId id="273" r:id="rId22"/>
    <p:sldId id="276" r:id="rId23"/>
    <p:sldId id="278" r:id="rId24"/>
    <p:sldId id="275" r:id="rId25"/>
    <p:sldId id="277" r:id="rId26"/>
    <p:sldId id="283" r:id="rId27"/>
    <p:sldId id="284" r:id="rId28"/>
    <p:sldId id="285" r:id="rId29"/>
    <p:sldId id="287" r:id="rId30"/>
    <p:sldId id="289" r:id="rId31"/>
    <p:sldId id="290" r:id="rId32"/>
    <p:sldId id="286" r:id="rId33"/>
    <p:sldId id="291" r:id="rId34"/>
    <p:sldId id="293" r:id="rId35"/>
    <p:sldId id="294" r:id="rId36"/>
    <p:sldId id="292" r:id="rId37"/>
    <p:sldId id="296" r:id="rId38"/>
    <p:sldId id="295" r:id="rId39"/>
    <p:sldId id="297" r:id="rId40"/>
    <p:sldId id="299" r:id="rId41"/>
    <p:sldId id="301" r:id="rId42"/>
    <p:sldId id="298" r:id="rId43"/>
    <p:sldId id="300" r:id="rId44"/>
    <p:sldId id="303" r:id="rId45"/>
  </p:sldIdLst>
  <p:sldSz cx="9144000" cy="6858000" type="letter"/>
  <p:notesSz cx="7772400" cy="10058400"/>
  <p:defaultTextStyle>
    <a:defPPr>
      <a:defRPr lang="en-GB"/>
    </a:defPPr>
    <a:lvl1pPr algn="l" defTabSz="457200" rtl="0" fontAlgn="base">
      <a:spcBef>
        <a:spcPct val="0"/>
      </a:spcBef>
      <a:spcAft>
        <a:spcPct val="0"/>
      </a:spcAft>
      <a:defRPr sz="2400" b="1" kern="1200">
        <a:solidFill>
          <a:schemeClr val="bg1"/>
        </a:solidFill>
        <a:latin typeface="Arial" charset="0"/>
        <a:ea typeface="ＭＳ Ｐゴシック" charset="0"/>
        <a:cs typeface="ＭＳ Ｐゴシック" charset="0"/>
      </a:defRPr>
    </a:lvl1pPr>
    <a:lvl2pPr marL="428625" indent="-215900" algn="l" defTabSz="457200" rtl="0" fontAlgn="base">
      <a:spcBef>
        <a:spcPct val="0"/>
      </a:spcBef>
      <a:spcAft>
        <a:spcPct val="0"/>
      </a:spcAft>
      <a:defRPr sz="2400" b="1" kern="1200">
        <a:solidFill>
          <a:schemeClr val="bg1"/>
        </a:solidFill>
        <a:latin typeface="Arial" charset="0"/>
        <a:ea typeface="ＭＳ Ｐゴシック" charset="0"/>
        <a:cs typeface="ＭＳ Ｐゴシック" charset="0"/>
      </a:defRPr>
    </a:lvl2pPr>
    <a:lvl3pPr marL="644525" indent="-214313" algn="l" defTabSz="457200" rtl="0" fontAlgn="base">
      <a:spcBef>
        <a:spcPct val="0"/>
      </a:spcBef>
      <a:spcAft>
        <a:spcPct val="0"/>
      </a:spcAft>
      <a:defRPr sz="2400" b="1" kern="1200">
        <a:solidFill>
          <a:schemeClr val="bg1"/>
        </a:solidFill>
        <a:latin typeface="Arial" charset="0"/>
        <a:ea typeface="ＭＳ Ｐゴシック" charset="0"/>
        <a:cs typeface="ＭＳ Ｐゴシック" charset="0"/>
      </a:defRPr>
    </a:lvl3pPr>
    <a:lvl4pPr marL="860425" indent="-212725" algn="l" defTabSz="457200" rtl="0" fontAlgn="base">
      <a:spcBef>
        <a:spcPct val="0"/>
      </a:spcBef>
      <a:spcAft>
        <a:spcPct val="0"/>
      </a:spcAft>
      <a:defRPr sz="2400" b="1" kern="1200">
        <a:solidFill>
          <a:schemeClr val="bg1"/>
        </a:solidFill>
        <a:latin typeface="Arial" charset="0"/>
        <a:ea typeface="ＭＳ Ｐゴシック" charset="0"/>
        <a:cs typeface="ＭＳ Ｐゴシック" charset="0"/>
      </a:defRPr>
    </a:lvl4pPr>
    <a:lvl5pPr marL="1076325" indent="-215900" algn="l" defTabSz="457200" rtl="0" fontAlgn="base">
      <a:spcBef>
        <a:spcPct val="0"/>
      </a:spcBef>
      <a:spcAft>
        <a:spcPct val="0"/>
      </a:spcAft>
      <a:defRPr sz="2400" b="1" kern="1200">
        <a:solidFill>
          <a:schemeClr val="bg1"/>
        </a:solidFill>
        <a:latin typeface="Arial" charset="0"/>
        <a:ea typeface="ＭＳ Ｐゴシック" charset="0"/>
        <a:cs typeface="ＭＳ Ｐゴシック" charset="0"/>
      </a:defRPr>
    </a:lvl5pPr>
    <a:lvl6pPr marL="2286000" algn="l" defTabSz="457200" rtl="0" eaLnBrk="1" latinLnBrk="0" hangingPunct="1">
      <a:defRPr sz="2400" b="1" kern="1200">
        <a:solidFill>
          <a:schemeClr val="bg1"/>
        </a:solidFill>
        <a:latin typeface="Arial" charset="0"/>
        <a:ea typeface="ＭＳ Ｐゴシック" charset="0"/>
        <a:cs typeface="ＭＳ Ｐゴシック" charset="0"/>
      </a:defRPr>
    </a:lvl6pPr>
    <a:lvl7pPr marL="2743200" algn="l" defTabSz="457200" rtl="0" eaLnBrk="1" latinLnBrk="0" hangingPunct="1">
      <a:defRPr sz="2400" b="1" kern="1200">
        <a:solidFill>
          <a:schemeClr val="bg1"/>
        </a:solidFill>
        <a:latin typeface="Arial" charset="0"/>
        <a:ea typeface="ＭＳ Ｐゴシック" charset="0"/>
        <a:cs typeface="ＭＳ Ｐゴシック" charset="0"/>
      </a:defRPr>
    </a:lvl7pPr>
    <a:lvl8pPr marL="3200400" algn="l" defTabSz="457200" rtl="0" eaLnBrk="1" latinLnBrk="0" hangingPunct="1">
      <a:defRPr sz="2400" b="1" kern="1200">
        <a:solidFill>
          <a:schemeClr val="bg1"/>
        </a:solidFill>
        <a:latin typeface="Arial" charset="0"/>
        <a:ea typeface="ＭＳ Ｐゴシック" charset="0"/>
        <a:cs typeface="ＭＳ Ｐゴシック" charset="0"/>
      </a:defRPr>
    </a:lvl8pPr>
    <a:lvl9pPr marL="3657600" algn="l" defTabSz="457200" rtl="0" eaLnBrk="1" latinLnBrk="0" hangingPunct="1">
      <a:defRPr sz="2400" b="1" kern="1200">
        <a:solidFill>
          <a:schemeClr val="bg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14" autoAdjust="0"/>
    <p:restoredTop sz="99321" autoAdjust="0"/>
  </p:normalViewPr>
  <p:slideViewPr>
    <p:cSldViewPr snapToGrid="0" snapToObjects="1">
      <p:cViewPr varScale="1">
        <p:scale>
          <a:sx n="77" d="100"/>
          <a:sy n="77" d="100"/>
        </p:scale>
        <p:origin x="-85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gradFill flip="none" rotWithShape="1">
          <a:gsLst>
            <a:gs pos="18000">
              <a:schemeClr val="bg2"/>
            </a:gs>
            <a:gs pos="69000">
              <a:schemeClr val="bg2">
                <a:lumMod val="9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2" name="Image 5" descr="logo.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202113" y="6324600"/>
            <a:ext cx="739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Connecteur droit 16"/>
          <p:cNvCxnSpPr/>
          <p:nvPr userDrawn="1"/>
        </p:nvCxnSpPr>
        <p:spPr>
          <a:xfrm>
            <a:off x="0" y="2286000"/>
            <a:ext cx="685800" cy="0"/>
          </a:xfrm>
          <a:prstGeom prst="line">
            <a:avLst/>
          </a:prstGeom>
          <a:ln>
            <a:solidFill>
              <a:srgbClr val="F7C12E"/>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 name="Connecteur droit 20"/>
          <p:cNvCxnSpPr/>
          <p:nvPr userDrawn="1"/>
        </p:nvCxnSpPr>
        <p:spPr>
          <a:xfrm flipV="1">
            <a:off x="685800" y="1828800"/>
            <a:ext cx="0" cy="914400"/>
          </a:xfrm>
          <a:prstGeom prst="line">
            <a:avLst/>
          </a:prstGeom>
          <a:ln>
            <a:solidFill>
              <a:srgbClr val="F7C12E"/>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 name="Connecteur droit 7"/>
          <p:cNvCxnSpPr/>
          <p:nvPr userDrawn="1"/>
        </p:nvCxnSpPr>
        <p:spPr>
          <a:xfrm flipH="1">
            <a:off x="8458200" y="2286000"/>
            <a:ext cx="685800" cy="0"/>
          </a:xfrm>
          <a:prstGeom prst="line">
            <a:avLst/>
          </a:prstGeom>
          <a:ln>
            <a:solidFill>
              <a:srgbClr val="F7C12E"/>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 name="Connecteur droit 8"/>
          <p:cNvCxnSpPr/>
          <p:nvPr userDrawn="1"/>
        </p:nvCxnSpPr>
        <p:spPr>
          <a:xfrm flipV="1">
            <a:off x="8458200" y="1828800"/>
            <a:ext cx="0" cy="914400"/>
          </a:xfrm>
          <a:prstGeom prst="line">
            <a:avLst/>
          </a:prstGeom>
          <a:ln>
            <a:solidFill>
              <a:srgbClr val="F7C12E"/>
            </a:solidFill>
            <a:prstDash val="dash"/>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0" hasCustomPrompt="1"/>
          </p:nvPr>
        </p:nvSpPr>
        <p:spPr>
          <a:xfrm>
            <a:off x="777240" y="1600200"/>
            <a:ext cx="7589520" cy="685800"/>
          </a:xfrm>
        </p:spPr>
        <p:txBody>
          <a:bodyPr anchor="b"/>
          <a:lstStyle>
            <a:lvl1pPr>
              <a:buNone/>
              <a:defRPr sz="3600" b="0">
                <a:solidFill>
                  <a:schemeClr val="tx1">
                    <a:lumMod val="75000"/>
                    <a:lumOff val="25000"/>
                  </a:schemeClr>
                </a:solidFill>
                <a:latin typeface="Arial"/>
                <a:cs typeface="Arial"/>
              </a:defRPr>
            </a:lvl1pPr>
            <a:lvl2pPr>
              <a:buNone/>
              <a:defRPr/>
            </a:lvl2pPr>
            <a:lvl3pPr>
              <a:buNone/>
              <a:defRPr/>
            </a:lvl3pPr>
            <a:lvl4pPr>
              <a:buNone/>
              <a:defRPr/>
            </a:lvl4pPr>
            <a:lvl5pPr>
              <a:buNone/>
              <a:defRPr/>
            </a:lvl5pPr>
          </a:lstStyle>
          <a:p>
            <a:pPr lvl="0"/>
            <a:r>
              <a:rPr lang="en-US" noProof="0" dirty="0" smtClean="0"/>
              <a:t>Click to edit title</a:t>
            </a:r>
          </a:p>
        </p:txBody>
      </p:sp>
      <p:sp>
        <p:nvSpPr>
          <p:cNvPr id="9" name="Text Placeholder 7"/>
          <p:cNvSpPr>
            <a:spLocks noGrp="1"/>
          </p:cNvSpPr>
          <p:nvPr>
            <p:ph type="body" sz="quarter" idx="11" hasCustomPrompt="1"/>
          </p:nvPr>
        </p:nvSpPr>
        <p:spPr>
          <a:xfrm>
            <a:off x="777240" y="2286000"/>
            <a:ext cx="7589520" cy="685800"/>
          </a:xfrm>
        </p:spPr>
        <p:txBody>
          <a:bodyPr anchor="t"/>
          <a:lstStyle>
            <a:lvl1pPr marL="0" indent="0">
              <a:buNone/>
              <a:defRPr sz="2000" b="0" cap="all" spc="300">
                <a:solidFill>
                  <a:schemeClr val="bg2">
                    <a:lumMod val="50000"/>
                  </a:schemeClr>
                </a:solidFill>
                <a:latin typeface="Arial"/>
                <a:cs typeface="Arial"/>
              </a:defRPr>
            </a:lvl1pPr>
            <a:lvl2pPr>
              <a:buNone/>
              <a:defRPr/>
            </a:lvl2pPr>
            <a:lvl3pPr>
              <a:buNone/>
              <a:defRPr/>
            </a:lvl3pPr>
            <a:lvl4pPr>
              <a:buNone/>
              <a:defRPr/>
            </a:lvl4pPr>
            <a:lvl5pPr>
              <a:buNone/>
              <a:defRPr/>
            </a:lvl5pPr>
          </a:lstStyle>
          <a:p>
            <a:pPr lvl="0"/>
            <a:r>
              <a:rPr lang="en-US" dirty="0" smtClean="0"/>
              <a:t>Click to edit subtitle</a:t>
            </a:r>
          </a:p>
        </p:txBody>
      </p:sp>
      <p:sp>
        <p:nvSpPr>
          <p:cNvPr id="12" name="Text Placeholder 7"/>
          <p:cNvSpPr>
            <a:spLocks noGrp="1"/>
          </p:cNvSpPr>
          <p:nvPr>
            <p:ph type="body" sz="quarter" idx="13" hasCustomPrompt="1"/>
          </p:nvPr>
        </p:nvSpPr>
        <p:spPr>
          <a:xfrm>
            <a:off x="792480" y="4495800"/>
            <a:ext cx="7589520" cy="685800"/>
          </a:xfrm>
        </p:spPr>
        <p:txBody>
          <a:bodyPr anchor="t"/>
          <a:lstStyle>
            <a:lvl1pPr algn="r">
              <a:buNone/>
              <a:defRPr sz="1400" b="0" cap="all" spc="300">
                <a:solidFill>
                  <a:schemeClr val="bg2">
                    <a:lumMod val="50000"/>
                  </a:schemeClr>
                </a:solidFill>
                <a:latin typeface="Arial"/>
                <a:cs typeface="Arial"/>
              </a:defRPr>
            </a:lvl1pPr>
            <a:lvl2pPr>
              <a:buNone/>
              <a:defRPr/>
            </a:lvl2pPr>
            <a:lvl3pPr>
              <a:buNone/>
              <a:defRPr/>
            </a:lvl3pPr>
            <a:lvl4pPr>
              <a:buNone/>
              <a:defRPr/>
            </a:lvl4pPr>
            <a:lvl5pPr>
              <a:buNone/>
              <a:defRPr/>
            </a:lvl5pPr>
          </a:lstStyle>
          <a:p>
            <a:pPr lvl="0"/>
            <a:r>
              <a:rPr lang="en-US" dirty="0" smtClean="0"/>
              <a:t>Click to edit date</a:t>
            </a:r>
          </a:p>
        </p:txBody>
      </p:sp>
      <p:sp>
        <p:nvSpPr>
          <p:cNvPr id="13" name="Text Placeholder 7"/>
          <p:cNvSpPr>
            <a:spLocks noGrp="1"/>
          </p:cNvSpPr>
          <p:nvPr>
            <p:ph type="body" sz="quarter" idx="14" hasCustomPrompt="1"/>
          </p:nvPr>
        </p:nvSpPr>
        <p:spPr>
          <a:xfrm>
            <a:off x="762000" y="3810000"/>
            <a:ext cx="7589520" cy="685800"/>
          </a:xfrm>
        </p:spPr>
        <p:txBody>
          <a:bodyPr anchor="b"/>
          <a:lstStyle>
            <a:lvl1pPr algn="r">
              <a:buNone/>
              <a:defRPr sz="1800" b="0" baseline="0">
                <a:solidFill>
                  <a:schemeClr val="tx1">
                    <a:lumMod val="75000"/>
                    <a:lumOff val="25000"/>
                  </a:schemeClr>
                </a:solidFill>
                <a:latin typeface="Arial"/>
                <a:cs typeface="Arial"/>
              </a:defRPr>
            </a:lvl1pPr>
            <a:lvl2pPr>
              <a:buNone/>
              <a:defRPr/>
            </a:lvl2pPr>
            <a:lvl3pPr>
              <a:buNone/>
              <a:defRPr/>
            </a:lvl3pPr>
            <a:lvl4pPr>
              <a:buNone/>
              <a:defRPr/>
            </a:lvl4pPr>
            <a:lvl5pPr>
              <a:buNone/>
              <a:defRPr/>
            </a:lvl5pPr>
          </a:lstStyle>
          <a:p>
            <a:pPr lvl="0"/>
            <a:r>
              <a:rPr lang="en-US" noProof="0" dirty="0" smtClean="0"/>
              <a:t>Click to edit presenter name, title</a:t>
            </a:r>
          </a:p>
        </p:txBody>
      </p:sp>
    </p:spTree>
    <p:extLst>
      <p:ext uri="{BB962C8B-B14F-4D97-AF65-F5344CB8AC3E}">
        <p14:creationId xmlns:p14="http://schemas.microsoft.com/office/powerpoint/2010/main" val="3480730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nsition - Long Subtitle">
    <p:bg>
      <p:bgPr>
        <a:gradFill flip="none" rotWithShape="1">
          <a:gsLst>
            <a:gs pos="18000">
              <a:schemeClr val="bg2"/>
            </a:gs>
            <a:gs pos="69000">
              <a:schemeClr val="bg2">
                <a:lumMod val="9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2" name="Image 5" descr="logo.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202113" y="6324600"/>
            <a:ext cx="739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Connecteur droit 16"/>
          <p:cNvCxnSpPr/>
          <p:nvPr userDrawn="1"/>
        </p:nvCxnSpPr>
        <p:spPr>
          <a:xfrm>
            <a:off x="0" y="2286000"/>
            <a:ext cx="685800" cy="0"/>
          </a:xfrm>
          <a:prstGeom prst="line">
            <a:avLst/>
          </a:prstGeom>
          <a:ln>
            <a:solidFill>
              <a:srgbClr val="F7C12E"/>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 name="Connecteur droit 20"/>
          <p:cNvCxnSpPr/>
          <p:nvPr userDrawn="1"/>
        </p:nvCxnSpPr>
        <p:spPr>
          <a:xfrm flipV="1">
            <a:off x="685800" y="1828800"/>
            <a:ext cx="0" cy="914400"/>
          </a:xfrm>
          <a:prstGeom prst="line">
            <a:avLst/>
          </a:prstGeom>
          <a:ln>
            <a:solidFill>
              <a:srgbClr val="F7C12E"/>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 name="Connecteur droit 7"/>
          <p:cNvCxnSpPr/>
          <p:nvPr userDrawn="1"/>
        </p:nvCxnSpPr>
        <p:spPr>
          <a:xfrm flipH="1">
            <a:off x="8458200" y="2286000"/>
            <a:ext cx="685800" cy="0"/>
          </a:xfrm>
          <a:prstGeom prst="line">
            <a:avLst/>
          </a:prstGeom>
          <a:ln>
            <a:solidFill>
              <a:srgbClr val="F7C12E"/>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 name="Connecteur droit 8"/>
          <p:cNvCxnSpPr/>
          <p:nvPr userDrawn="1"/>
        </p:nvCxnSpPr>
        <p:spPr>
          <a:xfrm flipV="1">
            <a:off x="8458200" y="1828800"/>
            <a:ext cx="0" cy="914400"/>
          </a:xfrm>
          <a:prstGeom prst="line">
            <a:avLst/>
          </a:prstGeom>
          <a:ln>
            <a:solidFill>
              <a:srgbClr val="F7C12E"/>
            </a:solidFill>
            <a:prstDash val="dash"/>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0" hasCustomPrompt="1"/>
          </p:nvPr>
        </p:nvSpPr>
        <p:spPr>
          <a:xfrm>
            <a:off x="777240" y="1600200"/>
            <a:ext cx="7589520" cy="685800"/>
          </a:xfrm>
        </p:spPr>
        <p:txBody>
          <a:bodyPr anchor="b"/>
          <a:lstStyle>
            <a:lvl1pPr>
              <a:buNone/>
              <a:defRPr sz="3600" b="0">
                <a:solidFill>
                  <a:schemeClr val="tx1">
                    <a:lumMod val="75000"/>
                    <a:lumOff val="25000"/>
                  </a:schemeClr>
                </a:solidFill>
                <a:latin typeface="Arial"/>
                <a:cs typeface="Arial"/>
              </a:defRPr>
            </a:lvl1pPr>
            <a:lvl2pPr>
              <a:buNone/>
              <a:defRPr/>
            </a:lvl2pPr>
            <a:lvl3pPr>
              <a:buNone/>
              <a:defRPr/>
            </a:lvl3pPr>
            <a:lvl4pPr>
              <a:buNone/>
              <a:defRPr/>
            </a:lvl4pPr>
            <a:lvl5pPr>
              <a:buNone/>
              <a:defRPr/>
            </a:lvl5pPr>
          </a:lstStyle>
          <a:p>
            <a:pPr lvl="0"/>
            <a:r>
              <a:rPr lang="en-US" noProof="0" dirty="0" smtClean="0"/>
              <a:t>Click to edit title</a:t>
            </a:r>
          </a:p>
        </p:txBody>
      </p:sp>
      <p:sp>
        <p:nvSpPr>
          <p:cNvPr id="9" name="Text Placeholder 7"/>
          <p:cNvSpPr>
            <a:spLocks noGrp="1"/>
          </p:cNvSpPr>
          <p:nvPr>
            <p:ph type="body" sz="quarter" idx="11" hasCustomPrompt="1"/>
          </p:nvPr>
        </p:nvSpPr>
        <p:spPr>
          <a:xfrm>
            <a:off x="777240" y="2286000"/>
            <a:ext cx="7589520" cy="685800"/>
          </a:xfrm>
        </p:spPr>
        <p:txBody>
          <a:bodyPr anchor="t"/>
          <a:lstStyle>
            <a:lvl1pPr marL="0" indent="0">
              <a:buNone/>
              <a:defRPr sz="2000" b="0" cap="all" spc="300">
                <a:solidFill>
                  <a:schemeClr val="bg2">
                    <a:lumMod val="50000"/>
                  </a:schemeClr>
                </a:solidFill>
                <a:latin typeface="Arial"/>
                <a:cs typeface="Arial"/>
              </a:defRPr>
            </a:lvl1pPr>
            <a:lvl2pPr>
              <a:buNone/>
              <a:defRPr/>
            </a:lvl2pPr>
            <a:lvl3pPr>
              <a:buNone/>
              <a:defRPr/>
            </a:lvl3pPr>
            <a:lvl4pPr>
              <a:buNone/>
              <a:defRPr/>
            </a:lvl4pPr>
            <a:lvl5pPr>
              <a:buNone/>
              <a:defRPr/>
            </a:lvl5pPr>
          </a:lstStyle>
          <a:p>
            <a:pPr lvl="0"/>
            <a:r>
              <a:rPr lang="en-US" dirty="0" smtClean="0"/>
              <a:t>Click to edit subtitle</a:t>
            </a:r>
          </a:p>
        </p:txBody>
      </p:sp>
    </p:spTree>
    <p:extLst>
      <p:ext uri="{BB962C8B-B14F-4D97-AF65-F5344CB8AC3E}">
        <p14:creationId xmlns:p14="http://schemas.microsoft.com/office/powerpoint/2010/main" val="3480730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tion2 Shorter Subtitle">
    <p:bg>
      <p:bgPr>
        <a:gradFill flip="none" rotWithShape="1">
          <a:gsLst>
            <a:gs pos="18000">
              <a:schemeClr val="bg2"/>
            </a:gs>
            <a:gs pos="69000">
              <a:schemeClr val="bg2">
                <a:lumMod val="9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2" name="Image 5" descr="logo.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202113" y="6324600"/>
            <a:ext cx="739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Connecteur droit 16"/>
          <p:cNvCxnSpPr/>
          <p:nvPr userDrawn="1"/>
        </p:nvCxnSpPr>
        <p:spPr>
          <a:xfrm>
            <a:off x="0" y="2286000"/>
            <a:ext cx="685800" cy="0"/>
          </a:xfrm>
          <a:prstGeom prst="line">
            <a:avLst/>
          </a:prstGeom>
          <a:ln>
            <a:solidFill>
              <a:srgbClr val="F7C12E"/>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 name="Connecteur droit 20"/>
          <p:cNvCxnSpPr/>
          <p:nvPr userDrawn="1"/>
        </p:nvCxnSpPr>
        <p:spPr>
          <a:xfrm flipV="1">
            <a:off x="685800" y="1828800"/>
            <a:ext cx="0" cy="914400"/>
          </a:xfrm>
          <a:prstGeom prst="line">
            <a:avLst/>
          </a:prstGeom>
          <a:ln>
            <a:solidFill>
              <a:srgbClr val="F7C12E"/>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 name="Connecteur droit 7"/>
          <p:cNvCxnSpPr/>
          <p:nvPr userDrawn="1"/>
        </p:nvCxnSpPr>
        <p:spPr>
          <a:xfrm flipH="1">
            <a:off x="5486400" y="2286000"/>
            <a:ext cx="3657600" cy="0"/>
          </a:xfrm>
          <a:prstGeom prst="line">
            <a:avLst/>
          </a:prstGeom>
          <a:ln>
            <a:solidFill>
              <a:srgbClr val="F7C12E"/>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 name="Connecteur droit 8"/>
          <p:cNvCxnSpPr/>
          <p:nvPr userDrawn="1"/>
        </p:nvCxnSpPr>
        <p:spPr>
          <a:xfrm flipV="1">
            <a:off x="5440680" y="1828800"/>
            <a:ext cx="0" cy="914400"/>
          </a:xfrm>
          <a:prstGeom prst="line">
            <a:avLst/>
          </a:prstGeom>
          <a:ln>
            <a:solidFill>
              <a:srgbClr val="F7C12E"/>
            </a:solidFill>
            <a:prstDash val="dash"/>
          </a:ln>
          <a:effectLst/>
        </p:spPr>
        <p:style>
          <a:lnRef idx="2">
            <a:schemeClr val="accent1"/>
          </a:lnRef>
          <a:fillRef idx="0">
            <a:schemeClr val="accent1"/>
          </a:fillRef>
          <a:effectRef idx="1">
            <a:schemeClr val="accent1"/>
          </a:effectRef>
          <a:fontRef idx="minor">
            <a:schemeClr val="tx1"/>
          </a:fontRef>
        </p:style>
      </p:cxnSp>
      <p:sp>
        <p:nvSpPr>
          <p:cNvPr id="8" name="Text Placeholder 7"/>
          <p:cNvSpPr>
            <a:spLocks noGrp="1"/>
          </p:cNvSpPr>
          <p:nvPr>
            <p:ph type="body" sz="quarter" idx="10" hasCustomPrompt="1"/>
          </p:nvPr>
        </p:nvSpPr>
        <p:spPr>
          <a:xfrm>
            <a:off x="777240" y="1600200"/>
            <a:ext cx="4572000" cy="685800"/>
          </a:xfrm>
        </p:spPr>
        <p:txBody>
          <a:bodyPr anchor="b"/>
          <a:lstStyle>
            <a:lvl1pPr>
              <a:buNone/>
              <a:defRPr sz="3600" b="0">
                <a:solidFill>
                  <a:schemeClr val="tx1">
                    <a:lumMod val="75000"/>
                    <a:lumOff val="25000"/>
                  </a:schemeClr>
                </a:solidFill>
                <a:latin typeface="Arial"/>
                <a:cs typeface="Arial"/>
              </a:defRPr>
            </a:lvl1pPr>
            <a:lvl2pPr>
              <a:buNone/>
              <a:defRPr/>
            </a:lvl2pPr>
            <a:lvl3pPr>
              <a:buNone/>
              <a:defRPr/>
            </a:lvl3pPr>
            <a:lvl4pPr>
              <a:buNone/>
              <a:defRPr/>
            </a:lvl4pPr>
            <a:lvl5pPr>
              <a:buNone/>
              <a:defRPr/>
            </a:lvl5pPr>
          </a:lstStyle>
          <a:p>
            <a:pPr lvl="0"/>
            <a:r>
              <a:rPr lang="en-US" noProof="0" dirty="0" smtClean="0"/>
              <a:t>Click to edit title</a:t>
            </a:r>
          </a:p>
        </p:txBody>
      </p:sp>
      <p:sp>
        <p:nvSpPr>
          <p:cNvPr id="9" name="Text Placeholder 7"/>
          <p:cNvSpPr>
            <a:spLocks noGrp="1"/>
          </p:cNvSpPr>
          <p:nvPr>
            <p:ph type="body" sz="quarter" idx="11" hasCustomPrompt="1"/>
          </p:nvPr>
        </p:nvSpPr>
        <p:spPr>
          <a:xfrm>
            <a:off x="777240" y="2286000"/>
            <a:ext cx="4572000" cy="685800"/>
          </a:xfrm>
        </p:spPr>
        <p:txBody>
          <a:bodyPr anchor="t"/>
          <a:lstStyle>
            <a:lvl1pPr marL="0" indent="0">
              <a:buNone/>
              <a:defRPr sz="2000" b="0" cap="all" spc="300">
                <a:solidFill>
                  <a:schemeClr val="bg2">
                    <a:lumMod val="50000"/>
                  </a:schemeClr>
                </a:solidFill>
                <a:latin typeface="Arial"/>
                <a:cs typeface="Arial"/>
              </a:defRPr>
            </a:lvl1pPr>
            <a:lvl2pPr>
              <a:buNone/>
              <a:defRPr/>
            </a:lvl2pPr>
            <a:lvl3pPr>
              <a:buNone/>
              <a:defRPr/>
            </a:lvl3pPr>
            <a:lvl4pPr>
              <a:buNone/>
              <a:defRPr/>
            </a:lvl4pPr>
            <a:lvl5pPr>
              <a:buNone/>
              <a:defRPr/>
            </a:lvl5pPr>
          </a:lstStyle>
          <a:p>
            <a:pPr lvl="0"/>
            <a:r>
              <a:rPr lang="en-US" dirty="0" smtClean="0"/>
              <a:t>Click to edit subtitle</a:t>
            </a:r>
          </a:p>
        </p:txBody>
      </p:sp>
    </p:spTree>
    <p:extLst>
      <p:ext uri="{BB962C8B-B14F-4D97-AF65-F5344CB8AC3E}">
        <p14:creationId xmlns:p14="http://schemas.microsoft.com/office/powerpoint/2010/main" val="3480730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2" name="Image 5" descr="FOOTER_1.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157913"/>
            <a:ext cx="914400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7"/>
          <p:cNvSpPr txBox="1">
            <a:spLocks noChangeArrowheads="1"/>
          </p:cNvSpPr>
          <p:nvPr userDrawn="1"/>
        </p:nvSpPr>
        <p:spPr bwMode="auto">
          <a:xfrm>
            <a:off x="0" y="6443663"/>
            <a:ext cx="9144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charset="0"/>
                <a:ea typeface="ＭＳ Ｐゴシック" charset="0"/>
                <a:cs typeface="ＭＳ Ｐゴシック" charset="0"/>
              </a:defRPr>
            </a:lvl1pPr>
            <a:lvl2pPr marL="742950" indent="-285750" eaLnBrk="0" hangingPunct="0">
              <a:defRPr sz="2400" b="1">
                <a:solidFill>
                  <a:schemeClr val="bg1"/>
                </a:solidFill>
                <a:latin typeface="Arial" charset="0"/>
                <a:ea typeface="ＭＳ Ｐゴシック" charset="0"/>
              </a:defRPr>
            </a:lvl2pPr>
            <a:lvl3pPr marL="1143000" indent="-228600" eaLnBrk="0" hangingPunct="0">
              <a:defRPr sz="2400" b="1">
                <a:solidFill>
                  <a:schemeClr val="bg1"/>
                </a:solidFill>
                <a:latin typeface="Arial" charset="0"/>
                <a:ea typeface="ＭＳ Ｐゴシック" charset="0"/>
              </a:defRPr>
            </a:lvl3pPr>
            <a:lvl4pPr marL="1600200" indent="-228600" eaLnBrk="0" hangingPunct="0">
              <a:defRPr sz="2400" b="1">
                <a:solidFill>
                  <a:schemeClr val="bg1"/>
                </a:solidFill>
                <a:latin typeface="Arial" charset="0"/>
                <a:ea typeface="ＭＳ Ｐゴシック" charset="0"/>
              </a:defRPr>
            </a:lvl4pPr>
            <a:lvl5pPr marL="2057400" indent="-228600" eaLnBrk="0" hangingPunct="0">
              <a:defRPr sz="2400" b="1">
                <a:solidFill>
                  <a:schemeClr val="bg1"/>
                </a:solidFill>
                <a:latin typeface="Arial" charset="0"/>
                <a:ea typeface="ＭＳ Ｐゴシック" charset="0"/>
              </a:defRPr>
            </a:lvl5pPr>
            <a:lvl6pPr marL="2514600" indent="-228600" eaLnBrk="0" fontAlgn="base" hangingPunct="0">
              <a:spcBef>
                <a:spcPct val="0"/>
              </a:spcBef>
              <a:spcAft>
                <a:spcPct val="0"/>
              </a:spcAft>
              <a:defRPr sz="2400" b="1">
                <a:solidFill>
                  <a:schemeClr val="bg1"/>
                </a:solidFill>
                <a:latin typeface="Arial" charset="0"/>
                <a:ea typeface="ＭＳ Ｐゴシック" charset="0"/>
              </a:defRPr>
            </a:lvl6pPr>
            <a:lvl7pPr marL="2971800" indent="-228600" eaLnBrk="0" fontAlgn="base" hangingPunct="0">
              <a:spcBef>
                <a:spcPct val="0"/>
              </a:spcBef>
              <a:spcAft>
                <a:spcPct val="0"/>
              </a:spcAft>
              <a:defRPr sz="2400" b="1">
                <a:solidFill>
                  <a:schemeClr val="bg1"/>
                </a:solidFill>
                <a:latin typeface="Arial" charset="0"/>
                <a:ea typeface="ＭＳ Ｐゴシック" charset="0"/>
              </a:defRPr>
            </a:lvl7pPr>
            <a:lvl8pPr marL="3429000" indent="-228600" eaLnBrk="0" fontAlgn="base" hangingPunct="0">
              <a:spcBef>
                <a:spcPct val="0"/>
              </a:spcBef>
              <a:spcAft>
                <a:spcPct val="0"/>
              </a:spcAft>
              <a:defRPr sz="2400" b="1">
                <a:solidFill>
                  <a:schemeClr val="bg1"/>
                </a:solidFill>
                <a:latin typeface="Arial" charset="0"/>
                <a:ea typeface="ＭＳ Ｐゴシック" charset="0"/>
              </a:defRPr>
            </a:lvl8pPr>
            <a:lvl9pPr marL="3886200" indent="-228600" eaLnBrk="0" fontAlgn="base" hangingPunct="0">
              <a:spcBef>
                <a:spcPct val="0"/>
              </a:spcBef>
              <a:spcAft>
                <a:spcPct val="0"/>
              </a:spcAft>
              <a:defRPr sz="2400" b="1">
                <a:solidFill>
                  <a:schemeClr val="bg1"/>
                </a:solidFill>
                <a:latin typeface="Arial" charset="0"/>
                <a:ea typeface="ＭＳ Ｐゴシック" charset="0"/>
              </a:defRPr>
            </a:lvl9pPr>
          </a:lstStyle>
          <a:p>
            <a:pPr algn="ctr" eaLnBrk="1" hangingPunct="1"/>
            <a:r>
              <a:rPr lang="en-US" sz="1100">
                <a:solidFill>
                  <a:srgbClr val="BABABA"/>
                </a:solidFill>
                <a:latin typeface="Trebuchet MS" charset="0"/>
                <a:cs typeface="Trebuchet MS" charset="0"/>
              </a:rPr>
              <a:t>www.exoplatform.com - Copyright 2012 eXo Platform</a:t>
            </a:r>
            <a:endParaRPr lang="fr-FR" sz="1100">
              <a:solidFill>
                <a:srgbClr val="BABABA"/>
              </a:solidFill>
              <a:latin typeface="Trebuchet MS" charset="0"/>
              <a:cs typeface="Trebuchet MS" charset="0"/>
            </a:endParaRPr>
          </a:p>
        </p:txBody>
      </p:sp>
      <p:cxnSp>
        <p:nvCxnSpPr>
          <p:cNvPr id="5" name="Connecteur droit 4"/>
          <p:cNvCxnSpPr/>
          <p:nvPr userDrawn="1"/>
        </p:nvCxnSpPr>
        <p:spPr>
          <a:xfrm>
            <a:off x="0" y="6324600"/>
            <a:ext cx="9144000" cy="0"/>
          </a:xfrm>
          <a:prstGeom prst="line">
            <a:avLst/>
          </a:prstGeom>
          <a:ln w="28575" cmpd="sng">
            <a:solidFill>
              <a:srgbClr val="FAC900"/>
            </a:solidFill>
            <a:prstDash val="dash"/>
          </a:ln>
          <a:effectLst/>
        </p:spPr>
        <p:style>
          <a:lnRef idx="2">
            <a:schemeClr val="accent1"/>
          </a:lnRef>
          <a:fillRef idx="0">
            <a:schemeClr val="accent1"/>
          </a:fillRef>
          <a:effectRef idx="1">
            <a:schemeClr val="accent1"/>
          </a:effectRef>
          <a:fontRef idx="minor">
            <a:schemeClr val="tx1"/>
          </a:fontRef>
        </p:style>
      </p:cxnSp>
      <p:pic>
        <p:nvPicPr>
          <p:cNvPr id="6" name="Image 11" descr="FOOTER_2.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350" y="6172200"/>
            <a:ext cx="9144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12" descr="logo.pn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33400" y="6324600"/>
            <a:ext cx="739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4"/>
          <p:cNvSpPr txBox="1">
            <a:spLocks noChangeArrowheads="1"/>
          </p:cNvSpPr>
          <p:nvPr userDrawn="1"/>
        </p:nvSpPr>
        <p:spPr bwMode="auto">
          <a:xfrm>
            <a:off x="6858000" y="6400800"/>
            <a:ext cx="3886200" cy="609600"/>
          </a:xfrm>
          <a:prstGeom prst="rect">
            <a:avLst/>
          </a:prstGeom>
          <a:noFill/>
          <a:ln>
            <a:noFill/>
          </a:ln>
          <a:extLst/>
        </p:spPr>
        <p:txBody>
          <a:bodyPr lIns="0" tIns="0" rIns="0" bIns="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cs typeface="ＭＳ Ｐゴシック" charset="0"/>
              </a:defRPr>
            </a:lvl1pPr>
            <a:lvl2pPr marL="37931725" indent="-37474525"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5pPr>
            <a:lvl6pPr marL="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6pPr>
            <a:lvl7pPr marL="9144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7pPr>
            <a:lvl8pPr marL="1371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8pPr>
            <a:lvl9pPr marL="18288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9pPr>
          </a:lstStyle>
          <a:p>
            <a:pPr algn="ctr" eaLnBrk="1">
              <a:lnSpc>
                <a:spcPct val="98000"/>
              </a:lnSpc>
              <a:buClr>
                <a:srgbClr val="000000"/>
              </a:buClr>
              <a:buSzPct val="45000"/>
              <a:buFont typeface="Wingdings" charset="0"/>
              <a:buNone/>
            </a:pPr>
            <a:fld id="{43218A35-F9CA-434A-87FA-72607602A2AF}" type="slidenum">
              <a:rPr lang="en-GB" sz="2400" b="0" i="0" smtClean="0">
                <a:solidFill>
                  <a:schemeClr val="bg2">
                    <a:lumMod val="75000"/>
                  </a:schemeClr>
                </a:solidFill>
                <a:latin typeface="Arial"/>
                <a:cs typeface="Arial"/>
              </a:rPr>
              <a:pPr algn="ctr" eaLnBrk="1">
                <a:lnSpc>
                  <a:spcPct val="98000"/>
                </a:lnSpc>
                <a:buClr>
                  <a:srgbClr val="000000"/>
                </a:buClr>
                <a:buSzPct val="45000"/>
                <a:buFont typeface="Wingdings" charset="0"/>
                <a:buNone/>
              </a:pPr>
              <a:t>‹#›</a:t>
            </a:fld>
            <a:endParaRPr lang="en-GB" sz="4400" b="0" i="0" dirty="0">
              <a:solidFill>
                <a:schemeClr val="bg2">
                  <a:lumMod val="75000"/>
                </a:schemeClr>
              </a:solidFill>
              <a:latin typeface="Arial"/>
              <a:cs typeface="Arial"/>
            </a:endParaRPr>
          </a:p>
        </p:txBody>
      </p:sp>
      <p:sp>
        <p:nvSpPr>
          <p:cNvPr id="9" name="Titre 1"/>
          <p:cNvSpPr>
            <a:spLocks noGrp="1"/>
          </p:cNvSpPr>
          <p:nvPr>
            <p:ph type="title" hasCustomPrompt="1"/>
          </p:nvPr>
        </p:nvSpPr>
        <p:spPr>
          <a:xfrm>
            <a:off x="457200" y="228600"/>
            <a:ext cx="8229600" cy="685800"/>
          </a:xfrm>
        </p:spPr>
        <p:txBody>
          <a:bodyPr/>
          <a:lstStyle>
            <a:lvl1pPr>
              <a:defRPr cap="all" spc="300">
                <a:latin typeface="Arial"/>
                <a:cs typeface="Arial"/>
              </a:defRPr>
            </a:lvl1pPr>
          </a:lstStyle>
          <a:p>
            <a:r>
              <a:rPr lang="en-US" noProof="0" dirty="0" smtClean="0"/>
              <a:t>Agenda</a:t>
            </a:r>
            <a:endParaRPr lang="en-US" noProof="0" dirty="0"/>
          </a:p>
        </p:txBody>
      </p:sp>
      <p:sp>
        <p:nvSpPr>
          <p:cNvPr id="14" name="TextBox 13"/>
          <p:cNvSpPr txBox="1"/>
          <p:nvPr userDrawn="1"/>
        </p:nvSpPr>
        <p:spPr>
          <a:xfrm>
            <a:off x="457200" y="1051560"/>
            <a:ext cx="914400" cy="830997"/>
          </a:xfrm>
          <a:prstGeom prst="rect">
            <a:avLst/>
          </a:prstGeom>
          <a:noFill/>
        </p:spPr>
        <p:txBody>
          <a:bodyPr wrap="square" rtlCol="0" anchor="ctr">
            <a:spAutoFit/>
          </a:bodyPr>
          <a:lstStyle/>
          <a:p>
            <a:pPr algn="ctr"/>
            <a:r>
              <a:rPr lang="en-US" sz="4800" dirty="0" smtClean="0">
                <a:solidFill>
                  <a:srgbClr val="F8C52D"/>
                </a:solidFill>
                <a:latin typeface="Arial Rounded MT Bold"/>
                <a:cs typeface="Arial Rounded MT Bold"/>
              </a:rPr>
              <a:t>1</a:t>
            </a:r>
            <a:endParaRPr lang="en-US" sz="4800" dirty="0">
              <a:solidFill>
                <a:srgbClr val="F8C52D"/>
              </a:solidFill>
              <a:latin typeface="Arial Rounded MT Bold"/>
              <a:cs typeface="Arial Rounded MT Bold"/>
            </a:endParaRPr>
          </a:p>
        </p:txBody>
      </p:sp>
      <p:sp>
        <p:nvSpPr>
          <p:cNvPr id="15" name="TextBox 14"/>
          <p:cNvSpPr txBox="1"/>
          <p:nvPr userDrawn="1"/>
        </p:nvSpPr>
        <p:spPr>
          <a:xfrm>
            <a:off x="457200" y="2240280"/>
            <a:ext cx="914400" cy="830997"/>
          </a:xfrm>
          <a:prstGeom prst="rect">
            <a:avLst/>
          </a:prstGeom>
          <a:noFill/>
        </p:spPr>
        <p:txBody>
          <a:bodyPr wrap="square" rtlCol="0" anchor="ctr">
            <a:spAutoFit/>
          </a:bodyPr>
          <a:lstStyle/>
          <a:p>
            <a:pPr algn="ctr"/>
            <a:r>
              <a:rPr lang="en-US" sz="4800" dirty="0" smtClean="0">
                <a:solidFill>
                  <a:srgbClr val="F8C52D"/>
                </a:solidFill>
                <a:latin typeface="Arial Rounded MT Bold"/>
                <a:cs typeface="Arial Rounded MT Bold"/>
              </a:rPr>
              <a:t>2</a:t>
            </a:r>
            <a:endParaRPr lang="en-US" sz="4800" dirty="0">
              <a:solidFill>
                <a:srgbClr val="F8C52D"/>
              </a:solidFill>
              <a:latin typeface="Arial Rounded MT Bold"/>
              <a:cs typeface="Arial Rounded MT Bold"/>
            </a:endParaRPr>
          </a:p>
        </p:txBody>
      </p:sp>
      <p:sp>
        <p:nvSpPr>
          <p:cNvPr id="19" name="TextBox 18"/>
          <p:cNvSpPr txBox="1"/>
          <p:nvPr userDrawn="1"/>
        </p:nvSpPr>
        <p:spPr>
          <a:xfrm>
            <a:off x="457200" y="3429000"/>
            <a:ext cx="914400" cy="830997"/>
          </a:xfrm>
          <a:prstGeom prst="rect">
            <a:avLst/>
          </a:prstGeom>
          <a:noFill/>
        </p:spPr>
        <p:txBody>
          <a:bodyPr wrap="square" rtlCol="0" anchor="ctr">
            <a:spAutoFit/>
          </a:bodyPr>
          <a:lstStyle/>
          <a:p>
            <a:pPr algn="ctr"/>
            <a:r>
              <a:rPr lang="en-US" sz="4800" dirty="0" smtClean="0">
                <a:solidFill>
                  <a:srgbClr val="F8C52D"/>
                </a:solidFill>
                <a:latin typeface="Arial Rounded MT Bold"/>
                <a:cs typeface="Arial Rounded MT Bold"/>
              </a:rPr>
              <a:t>3</a:t>
            </a:r>
            <a:endParaRPr lang="en-US" sz="4800" dirty="0">
              <a:solidFill>
                <a:srgbClr val="F8C52D"/>
              </a:solidFill>
              <a:latin typeface="Arial Rounded MT Bold"/>
              <a:cs typeface="Arial Rounded MT Bold"/>
            </a:endParaRPr>
          </a:p>
        </p:txBody>
      </p:sp>
      <p:sp>
        <p:nvSpPr>
          <p:cNvPr id="20" name="TextBox 19"/>
          <p:cNvSpPr txBox="1"/>
          <p:nvPr userDrawn="1"/>
        </p:nvSpPr>
        <p:spPr>
          <a:xfrm>
            <a:off x="457200" y="4617720"/>
            <a:ext cx="914400" cy="830997"/>
          </a:xfrm>
          <a:prstGeom prst="rect">
            <a:avLst/>
          </a:prstGeom>
          <a:noFill/>
        </p:spPr>
        <p:txBody>
          <a:bodyPr wrap="square" rtlCol="0" anchor="ctr">
            <a:spAutoFit/>
          </a:bodyPr>
          <a:lstStyle/>
          <a:p>
            <a:pPr algn="ctr"/>
            <a:r>
              <a:rPr lang="en-US" sz="4800" dirty="0" smtClean="0">
                <a:solidFill>
                  <a:srgbClr val="F8C52D"/>
                </a:solidFill>
                <a:latin typeface="Arial Rounded MT Bold"/>
                <a:cs typeface="Arial Rounded MT Bold"/>
              </a:rPr>
              <a:t>4</a:t>
            </a:r>
            <a:endParaRPr lang="en-US" sz="4800" dirty="0">
              <a:solidFill>
                <a:srgbClr val="F8C52D"/>
              </a:solidFill>
              <a:latin typeface="Arial Rounded MT Bold"/>
              <a:cs typeface="Arial Rounded MT Bold"/>
            </a:endParaRPr>
          </a:p>
        </p:txBody>
      </p:sp>
      <p:sp>
        <p:nvSpPr>
          <p:cNvPr id="26" name="Text Placeholder 25"/>
          <p:cNvSpPr>
            <a:spLocks noGrp="1"/>
          </p:cNvSpPr>
          <p:nvPr>
            <p:ph type="body" sz="quarter" idx="14" hasCustomPrompt="1"/>
          </p:nvPr>
        </p:nvSpPr>
        <p:spPr>
          <a:xfrm>
            <a:off x="1280160" y="4709160"/>
            <a:ext cx="7406640" cy="1051560"/>
          </a:xfrm>
        </p:spPr>
        <p:txBody>
          <a:bodyPr/>
          <a:lstStyle>
            <a:lvl1pPr>
              <a:buClr>
                <a:schemeClr val="bg1"/>
              </a:buClr>
              <a:defRPr sz="1800"/>
            </a:lvl1pPr>
            <a:lvl2pPr>
              <a:buClr>
                <a:schemeClr val="bg1"/>
              </a:buClr>
              <a:defRPr sz="1600" baseline="0"/>
            </a:lvl2pPr>
            <a:lvl3pPr>
              <a:buClr>
                <a:schemeClr val="bg1"/>
              </a:buClr>
              <a:defRPr sz="1600"/>
            </a:lvl3pPr>
            <a:lvl4pPr>
              <a:buClr>
                <a:schemeClr val="bg1"/>
              </a:buClr>
              <a:defRPr sz="1600"/>
            </a:lvl4pPr>
            <a:lvl5pPr>
              <a:buClr>
                <a:schemeClr val="bg1"/>
              </a:buClr>
              <a:defRPr sz="1600"/>
            </a:lvl5pPr>
          </a:lstStyle>
          <a:p>
            <a:pPr lvl="0"/>
            <a:r>
              <a:rPr lang="en-US" dirty="0" smtClean="0"/>
              <a:t>Agenda item 4</a:t>
            </a:r>
          </a:p>
          <a:p>
            <a:pPr lvl="1"/>
            <a:r>
              <a:rPr lang="en-US" dirty="0" smtClean="0"/>
              <a:t>Second level</a:t>
            </a:r>
          </a:p>
        </p:txBody>
      </p:sp>
      <p:sp>
        <p:nvSpPr>
          <p:cNvPr id="28" name="Text Placeholder 27"/>
          <p:cNvSpPr>
            <a:spLocks noGrp="1"/>
          </p:cNvSpPr>
          <p:nvPr>
            <p:ph type="body" sz="quarter" idx="18" hasCustomPrompt="1"/>
          </p:nvPr>
        </p:nvSpPr>
        <p:spPr>
          <a:xfrm>
            <a:off x="1280160" y="1143000"/>
            <a:ext cx="7406640" cy="1051560"/>
          </a:xfrm>
        </p:spPr>
        <p:txBody>
          <a:bodyPr/>
          <a:lstStyle>
            <a:lvl1pPr>
              <a:buClr>
                <a:schemeClr val="bg1"/>
              </a:buClr>
              <a:defRPr sz="1800"/>
            </a:lvl1pPr>
            <a:lvl2pPr>
              <a:buClr>
                <a:schemeClr val="bg1"/>
              </a:buClr>
              <a:defRPr sz="1600"/>
            </a:lvl2pPr>
            <a:lvl3pPr>
              <a:buClr>
                <a:schemeClr val="bg1"/>
              </a:buClr>
              <a:defRPr sz="1600"/>
            </a:lvl3pPr>
            <a:lvl4pPr>
              <a:buClr>
                <a:schemeClr val="bg1"/>
              </a:buClr>
              <a:defRPr/>
            </a:lvl4pPr>
            <a:lvl5pPr>
              <a:buClr>
                <a:schemeClr val="bg1"/>
              </a:buClr>
              <a:defRPr/>
            </a:lvl5pPr>
          </a:lstStyle>
          <a:p>
            <a:pPr lvl="0"/>
            <a:r>
              <a:rPr lang="en-US" dirty="0" smtClean="0"/>
              <a:t>Agenda item 1</a:t>
            </a:r>
          </a:p>
          <a:p>
            <a:pPr lvl="1"/>
            <a:r>
              <a:rPr lang="en-US" dirty="0" smtClean="0"/>
              <a:t>Second level</a:t>
            </a:r>
          </a:p>
        </p:txBody>
      </p:sp>
      <p:sp>
        <p:nvSpPr>
          <p:cNvPr id="30" name="Text Placeholder 29"/>
          <p:cNvSpPr>
            <a:spLocks noGrp="1"/>
          </p:cNvSpPr>
          <p:nvPr>
            <p:ph type="body" sz="quarter" idx="19" hasCustomPrompt="1"/>
          </p:nvPr>
        </p:nvSpPr>
        <p:spPr>
          <a:xfrm>
            <a:off x="1280160" y="2331719"/>
            <a:ext cx="7406640" cy="1051560"/>
          </a:xfrm>
        </p:spPr>
        <p:txBody>
          <a:bodyPr/>
          <a:lstStyle>
            <a:lvl1pPr>
              <a:buClr>
                <a:schemeClr val="bg1"/>
              </a:buClr>
              <a:defRPr sz="1800"/>
            </a:lvl1pPr>
            <a:lvl2pPr>
              <a:buClr>
                <a:schemeClr val="bg1"/>
              </a:buClr>
              <a:defRPr sz="1600"/>
            </a:lvl2pPr>
            <a:lvl3pPr>
              <a:buClr>
                <a:schemeClr val="bg1"/>
              </a:buClr>
              <a:defRPr/>
            </a:lvl3pPr>
            <a:lvl4pPr>
              <a:buClr>
                <a:schemeClr val="bg1"/>
              </a:buClr>
              <a:defRPr/>
            </a:lvl4pPr>
            <a:lvl5pPr>
              <a:buClr>
                <a:schemeClr val="bg1"/>
              </a:buClr>
              <a:defRPr/>
            </a:lvl5pPr>
          </a:lstStyle>
          <a:p>
            <a:pPr lvl="0"/>
            <a:r>
              <a:rPr lang="en-US" dirty="0" smtClean="0"/>
              <a:t>Agenda item 2</a:t>
            </a:r>
          </a:p>
          <a:p>
            <a:pPr lvl="1"/>
            <a:r>
              <a:rPr lang="en-US" dirty="0" smtClean="0"/>
              <a:t>Second level</a:t>
            </a:r>
          </a:p>
        </p:txBody>
      </p:sp>
      <p:sp>
        <p:nvSpPr>
          <p:cNvPr id="32" name="Text Placeholder 31"/>
          <p:cNvSpPr>
            <a:spLocks noGrp="1"/>
          </p:cNvSpPr>
          <p:nvPr>
            <p:ph type="body" sz="quarter" idx="20" hasCustomPrompt="1"/>
          </p:nvPr>
        </p:nvSpPr>
        <p:spPr>
          <a:xfrm>
            <a:off x="1280160" y="3520440"/>
            <a:ext cx="7406640" cy="1051560"/>
          </a:xfrm>
        </p:spPr>
        <p:txBody>
          <a:bodyPr/>
          <a:lstStyle>
            <a:lvl1pPr>
              <a:buClr>
                <a:schemeClr val="bg1"/>
              </a:buClr>
              <a:defRPr sz="1800"/>
            </a:lvl1pPr>
            <a:lvl2pPr>
              <a:buClr>
                <a:schemeClr val="bg1"/>
              </a:buClr>
              <a:defRPr sz="1600"/>
            </a:lvl2pPr>
            <a:lvl3pPr>
              <a:buClr>
                <a:schemeClr val="bg1"/>
              </a:buClr>
              <a:defRPr/>
            </a:lvl3pPr>
            <a:lvl4pPr>
              <a:buClr>
                <a:schemeClr val="bg1"/>
              </a:buClr>
              <a:defRPr/>
            </a:lvl4pPr>
            <a:lvl5pPr>
              <a:buClr>
                <a:schemeClr val="bg1"/>
              </a:buClr>
              <a:defRPr/>
            </a:lvl5pPr>
          </a:lstStyle>
          <a:p>
            <a:pPr lvl="0"/>
            <a:r>
              <a:rPr lang="en-US" dirty="0" smtClean="0"/>
              <a:t>Agenda item 3</a:t>
            </a:r>
          </a:p>
          <a:p>
            <a:pPr lvl="1"/>
            <a:r>
              <a:rPr lang="en-US" dirty="0" smtClean="0"/>
              <a:t>Second level</a:t>
            </a:r>
          </a:p>
        </p:txBody>
      </p:sp>
    </p:spTree>
    <p:extLst>
      <p:ext uri="{BB962C8B-B14F-4D97-AF65-F5344CB8AC3E}">
        <p14:creationId xmlns:p14="http://schemas.microsoft.com/office/powerpoint/2010/main" val="3795036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ext">
    <p:spTree>
      <p:nvGrpSpPr>
        <p:cNvPr id="1" name=""/>
        <p:cNvGrpSpPr/>
        <p:nvPr/>
      </p:nvGrpSpPr>
      <p:grpSpPr>
        <a:xfrm>
          <a:off x="0" y="0"/>
          <a:ext cx="0" cy="0"/>
          <a:chOff x="0" y="0"/>
          <a:chExt cx="0" cy="0"/>
        </a:xfrm>
      </p:grpSpPr>
      <p:pic>
        <p:nvPicPr>
          <p:cNvPr id="4" name="Image 5" descr="FOOTER_1.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157913"/>
            <a:ext cx="914400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7"/>
          <p:cNvSpPr txBox="1">
            <a:spLocks noChangeArrowheads="1"/>
          </p:cNvSpPr>
          <p:nvPr userDrawn="1"/>
        </p:nvSpPr>
        <p:spPr bwMode="auto">
          <a:xfrm>
            <a:off x="0" y="6443663"/>
            <a:ext cx="9144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charset="0"/>
                <a:ea typeface="ＭＳ Ｐゴシック" charset="0"/>
                <a:cs typeface="ＭＳ Ｐゴシック" charset="0"/>
              </a:defRPr>
            </a:lvl1pPr>
            <a:lvl2pPr marL="742950" indent="-285750" eaLnBrk="0" hangingPunct="0">
              <a:defRPr sz="2400" b="1">
                <a:solidFill>
                  <a:schemeClr val="bg1"/>
                </a:solidFill>
                <a:latin typeface="Arial" charset="0"/>
                <a:ea typeface="ＭＳ Ｐゴシック" charset="0"/>
              </a:defRPr>
            </a:lvl2pPr>
            <a:lvl3pPr marL="1143000" indent="-228600" eaLnBrk="0" hangingPunct="0">
              <a:defRPr sz="2400" b="1">
                <a:solidFill>
                  <a:schemeClr val="bg1"/>
                </a:solidFill>
                <a:latin typeface="Arial" charset="0"/>
                <a:ea typeface="ＭＳ Ｐゴシック" charset="0"/>
              </a:defRPr>
            </a:lvl3pPr>
            <a:lvl4pPr marL="1600200" indent="-228600" eaLnBrk="0" hangingPunct="0">
              <a:defRPr sz="2400" b="1">
                <a:solidFill>
                  <a:schemeClr val="bg1"/>
                </a:solidFill>
                <a:latin typeface="Arial" charset="0"/>
                <a:ea typeface="ＭＳ Ｐゴシック" charset="0"/>
              </a:defRPr>
            </a:lvl4pPr>
            <a:lvl5pPr marL="2057400" indent="-228600" eaLnBrk="0" hangingPunct="0">
              <a:defRPr sz="2400" b="1">
                <a:solidFill>
                  <a:schemeClr val="bg1"/>
                </a:solidFill>
                <a:latin typeface="Arial" charset="0"/>
                <a:ea typeface="ＭＳ Ｐゴシック" charset="0"/>
              </a:defRPr>
            </a:lvl5pPr>
            <a:lvl6pPr marL="2514600" indent="-228600" eaLnBrk="0" fontAlgn="base" hangingPunct="0">
              <a:spcBef>
                <a:spcPct val="0"/>
              </a:spcBef>
              <a:spcAft>
                <a:spcPct val="0"/>
              </a:spcAft>
              <a:defRPr sz="2400" b="1">
                <a:solidFill>
                  <a:schemeClr val="bg1"/>
                </a:solidFill>
                <a:latin typeface="Arial" charset="0"/>
                <a:ea typeface="ＭＳ Ｐゴシック" charset="0"/>
              </a:defRPr>
            </a:lvl6pPr>
            <a:lvl7pPr marL="2971800" indent="-228600" eaLnBrk="0" fontAlgn="base" hangingPunct="0">
              <a:spcBef>
                <a:spcPct val="0"/>
              </a:spcBef>
              <a:spcAft>
                <a:spcPct val="0"/>
              </a:spcAft>
              <a:defRPr sz="2400" b="1">
                <a:solidFill>
                  <a:schemeClr val="bg1"/>
                </a:solidFill>
                <a:latin typeface="Arial" charset="0"/>
                <a:ea typeface="ＭＳ Ｐゴシック" charset="0"/>
              </a:defRPr>
            </a:lvl7pPr>
            <a:lvl8pPr marL="3429000" indent="-228600" eaLnBrk="0" fontAlgn="base" hangingPunct="0">
              <a:spcBef>
                <a:spcPct val="0"/>
              </a:spcBef>
              <a:spcAft>
                <a:spcPct val="0"/>
              </a:spcAft>
              <a:defRPr sz="2400" b="1">
                <a:solidFill>
                  <a:schemeClr val="bg1"/>
                </a:solidFill>
                <a:latin typeface="Arial" charset="0"/>
                <a:ea typeface="ＭＳ Ｐゴシック" charset="0"/>
              </a:defRPr>
            </a:lvl8pPr>
            <a:lvl9pPr marL="3886200" indent="-228600" eaLnBrk="0" fontAlgn="base" hangingPunct="0">
              <a:spcBef>
                <a:spcPct val="0"/>
              </a:spcBef>
              <a:spcAft>
                <a:spcPct val="0"/>
              </a:spcAft>
              <a:defRPr sz="2400" b="1">
                <a:solidFill>
                  <a:schemeClr val="bg1"/>
                </a:solidFill>
                <a:latin typeface="Arial" charset="0"/>
                <a:ea typeface="ＭＳ Ｐゴシック" charset="0"/>
              </a:defRPr>
            </a:lvl9pPr>
          </a:lstStyle>
          <a:p>
            <a:pPr algn="ctr" eaLnBrk="1" hangingPunct="1"/>
            <a:r>
              <a:rPr lang="en-US" sz="1100">
                <a:solidFill>
                  <a:srgbClr val="BABABA"/>
                </a:solidFill>
                <a:latin typeface="Trebuchet MS" charset="0"/>
                <a:cs typeface="Trebuchet MS" charset="0"/>
              </a:rPr>
              <a:t>www.exoplatform.com - Copyright 2012 eXo Platform</a:t>
            </a:r>
            <a:endParaRPr lang="fr-FR" sz="1100">
              <a:solidFill>
                <a:srgbClr val="BABABA"/>
              </a:solidFill>
              <a:latin typeface="Trebuchet MS" charset="0"/>
              <a:cs typeface="Trebuchet MS" charset="0"/>
            </a:endParaRPr>
          </a:p>
        </p:txBody>
      </p:sp>
      <p:cxnSp>
        <p:nvCxnSpPr>
          <p:cNvPr id="7" name="Connecteur droit 6"/>
          <p:cNvCxnSpPr/>
          <p:nvPr userDrawn="1"/>
        </p:nvCxnSpPr>
        <p:spPr>
          <a:xfrm>
            <a:off x="0" y="6324600"/>
            <a:ext cx="9144000" cy="0"/>
          </a:xfrm>
          <a:prstGeom prst="line">
            <a:avLst/>
          </a:prstGeom>
          <a:ln w="28575" cmpd="sng">
            <a:solidFill>
              <a:srgbClr val="FAC900"/>
            </a:solidFill>
            <a:prstDash val="dash"/>
          </a:ln>
          <a:effectLst/>
        </p:spPr>
        <p:style>
          <a:lnRef idx="2">
            <a:schemeClr val="accent1"/>
          </a:lnRef>
          <a:fillRef idx="0">
            <a:schemeClr val="accent1"/>
          </a:fillRef>
          <a:effectRef idx="1">
            <a:schemeClr val="accent1"/>
          </a:effectRef>
          <a:fontRef idx="minor">
            <a:schemeClr val="tx1"/>
          </a:fontRef>
        </p:style>
      </p:cxnSp>
      <p:pic>
        <p:nvPicPr>
          <p:cNvPr id="8" name="Image 11" descr="FOOTER_2.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350" y="6172200"/>
            <a:ext cx="9144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2" descr="logo.pn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33400" y="6324600"/>
            <a:ext cx="739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hasCustomPrompt="1"/>
          </p:nvPr>
        </p:nvSpPr>
        <p:spPr>
          <a:xfrm>
            <a:off x="457200" y="228600"/>
            <a:ext cx="8229600" cy="685800"/>
          </a:xfrm>
        </p:spPr>
        <p:txBody>
          <a:bodyPr/>
          <a:lstStyle>
            <a:lvl1pPr>
              <a:defRPr cap="all" spc="300"/>
            </a:lvl1pPr>
          </a:lstStyle>
          <a:p>
            <a:r>
              <a:rPr lang="en-US" noProof="0" dirty="0" smtClean="0"/>
              <a:t>click to edit title</a:t>
            </a:r>
            <a:endParaRPr lang="en-US" noProof="0" dirty="0"/>
          </a:p>
        </p:txBody>
      </p:sp>
      <p:sp>
        <p:nvSpPr>
          <p:cNvPr id="3" name="Espace réservé du contenu 2"/>
          <p:cNvSpPr>
            <a:spLocks noGrp="1"/>
          </p:cNvSpPr>
          <p:nvPr>
            <p:ph idx="1" hasCustomPrompt="1"/>
          </p:nvPr>
        </p:nvSpPr>
        <p:spPr>
          <a:xfrm>
            <a:off x="457200" y="1143000"/>
            <a:ext cx="8229600" cy="5029200"/>
          </a:xfrm>
        </p:spPr>
        <p:txBody>
          <a:bodyPr/>
          <a:lstStyle>
            <a:lvl1pPr>
              <a:defRPr sz="2000" baseline="0"/>
            </a:lvl1pPr>
            <a:lvl2pPr>
              <a:defRPr sz="1800"/>
            </a:lvl2pPr>
            <a:lvl3pPr>
              <a:defRPr sz="1800"/>
            </a:lvl3pPr>
            <a:lvl4pPr>
              <a:defRPr sz="1800"/>
            </a:lvl4pPr>
            <a:lvl5pPr>
              <a:defRPr sz="1800">
                <a:latin typeface="Arial"/>
                <a:cs typeface="Arial"/>
              </a:defRPr>
            </a:lvl5pPr>
          </a:lstStyle>
          <a:p>
            <a:pPr lvl="0"/>
            <a:r>
              <a:rPr lang="en-US" noProof="0" dirty="0" smtClean="0"/>
              <a:t>Click to edit 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0" name="Text Box 4"/>
          <p:cNvSpPr txBox="1">
            <a:spLocks noChangeArrowheads="1"/>
          </p:cNvSpPr>
          <p:nvPr userDrawn="1"/>
        </p:nvSpPr>
        <p:spPr bwMode="auto">
          <a:xfrm>
            <a:off x="6858000" y="6400800"/>
            <a:ext cx="3886200" cy="609600"/>
          </a:xfrm>
          <a:prstGeom prst="rect">
            <a:avLst/>
          </a:prstGeom>
          <a:noFill/>
          <a:ln>
            <a:noFill/>
          </a:ln>
          <a:extLst/>
        </p:spPr>
        <p:txBody>
          <a:bodyPr lIns="0" tIns="0" rIns="0" bIns="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cs typeface="ＭＳ Ｐゴシック" charset="0"/>
              </a:defRPr>
            </a:lvl1pPr>
            <a:lvl2pPr marL="37931725" indent="-37474525"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5pPr>
            <a:lvl6pPr marL="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6pPr>
            <a:lvl7pPr marL="9144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7pPr>
            <a:lvl8pPr marL="1371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8pPr>
            <a:lvl9pPr marL="18288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9pPr>
          </a:lstStyle>
          <a:p>
            <a:pPr algn="ctr" eaLnBrk="1">
              <a:lnSpc>
                <a:spcPct val="98000"/>
              </a:lnSpc>
              <a:buClr>
                <a:srgbClr val="000000"/>
              </a:buClr>
              <a:buSzPct val="45000"/>
              <a:buFont typeface="Wingdings" charset="0"/>
              <a:buNone/>
            </a:pPr>
            <a:fld id="{43218A35-F9CA-434A-87FA-72607602A2AF}" type="slidenum">
              <a:rPr lang="en-GB" sz="2400" b="0" i="0" smtClean="0">
                <a:solidFill>
                  <a:schemeClr val="bg2">
                    <a:lumMod val="75000"/>
                  </a:schemeClr>
                </a:solidFill>
                <a:latin typeface="Arial"/>
                <a:cs typeface="Arial"/>
              </a:rPr>
              <a:pPr algn="ctr" eaLnBrk="1">
                <a:lnSpc>
                  <a:spcPct val="98000"/>
                </a:lnSpc>
                <a:buClr>
                  <a:srgbClr val="000000"/>
                </a:buClr>
                <a:buSzPct val="45000"/>
                <a:buFont typeface="Wingdings" charset="0"/>
                <a:buNone/>
              </a:pPr>
              <a:t>‹#›</a:t>
            </a:fld>
            <a:endParaRPr lang="en-GB" sz="4400" b="0" i="0" dirty="0">
              <a:solidFill>
                <a:schemeClr val="bg2">
                  <a:lumMod val="75000"/>
                </a:schemeClr>
              </a:solidFill>
              <a:latin typeface="Arial"/>
              <a:cs typeface="Arial"/>
            </a:endParaRPr>
          </a:p>
        </p:txBody>
      </p:sp>
    </p:spTree>
    <p:extLst>
      <p:ext uri="{BB962C8B-B14F-4D97-AF65-F5344CB8AC3E}">
        <p14:creationId xmlns:p14="http://schemas.microsoft.com/office/powerpoint/2010/main" val="84331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ext 2 Column">
    <p:spTree>
      <p:nvGrpSpPr>
        <p:cNvPr id="1" name=""/>
        <p:cNvGrpSpPr/>
        <p:nvPr/>
      </p:nvGrpSpPr>
      <p:grpSpPr>
        <a:xfrm>
          <a:off x="0" y="0"/>
          <a:ext cx="0" cy="0"/>
          <a:chOff x="0" y="0"/>
          <a:chExt cx="0" cy="0"/>
        </a:xfrm>
      </p:grpSpPr>
      <p:pic>
        <p:nvPicPr>
          <p:cNvPr id="5" name="Image 5" descr="FOOTER_1.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157913"/>
            <a:ext cx="914400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7"/>
          <p:cNvSpPr txBox="1">
            <a:spLocks noChangeArrowheads="1"/>
          </p:cNvSpPr>
          <p:nvPr userDrawn="1"/>
        </p:nvSpPr>
        <p:spPr bwMode="auto">
          <a:xfrm>
            <a:off x="0" y="6443663"/>
            <a:ext cx="9144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charset="0"/>
                <a:ea typeface="ＭＳ Ｐゴシック" charset="0"/>
                <a:cs typeface="ＭＳ Ｐゴシック" charset="0"/>
              </a:defRPr>
            </a:lvl1pPr>
            <a:lvl2pPr marL="742950" indent="-285750" eaLnBrk="0" hangingPunct="0">
              <a:defRPr sz="2400" b="1">
                <a:solidFill>
                  <a:schemeClr val="bg1"/>
                </a:solidFill>
                <a:latin typeface="Arial" charset="0"/>
                <a:ea typeface="ＭＳ Ｐゴシック" charset="0"/>
              </a:defRPr>
            </a:lvl2pPr>
            <a:lvl3pPr marL="1143000" indent="-228600" eaLnBrk="0" hangingPunct="0">
              <a:defRPr sz="2400" b="1">
                <a:solidFill>
                  <a:schemeClr val="bg1"/>
                </a:solidFill>
                <a:latin typeface="Arial" charset="0"/>
                <a:ea typeface="ＭＳ Ｐゴシック" charset="0"/>
              </a:defRPr>
            </a:lvl3pPr>
            <a:lvl4pPr marL="1600200" indent="-228600" eaLnBrk="0" hangingPunct="0">
              <a:defRPr sz="2400" b="1">
                <a:solidFill>
                  <a:schemeClr val="bg1"/>
                </a:solidFill>
                <a:latin typeface="Arial" charset="0"/>
                <a:ea typeface="ＭＳ Ｐゴシック" charset="0"/>
              </a:defRPr>
            </a:lvl4pPr>
            <a:lvl5pPr marL="2057400" indent="-228600" eaLnBrk="0" hangingPunct="0">
              <a:defRPr sz="2400" b="1">
                <a:solidFill>
                  <a:schemeClr val="bg1"/>
                </a:solidFill>
                <a:latin typeface="Arial" charset="0"/>
                <a:ea typeface="ＭＳ Ｐゴシック" charset="0"/>
              </a:defRPr>
            </a:lvl5pPr>
            <a:lvl6pPr marL="2514600" indent="-228600" eaLnBrk="0" fontAlgn="base" hangingPunct="0">
              <a:spcBef>
                <a:spcPct val="0"/>
              </a:spcBef>
              <a:spcAft>
                <a:spcPct val="0"/>
              </a:spcAft>
              <a:defRPr sz="2400" b="1">
                <a:solidFill>
                  <a:schemeClr val="bg1"/>
                </a:solidFill>
                <a:latin typeface="Arial" charset="0"/>
                <a:ea typeface="ＭＳ Ｐゴシック" charset="0"/>
              </a:defRPr>
            </a:lvl6pPr>
            <a:lvl7pPr marL="2971800" indent="-228600" eaLnBrk="0" fontAlgn="base" hangingPunct="0">
              <a:spcBef>
                <a:spcPct val="0"/>
              </a:spcBef>
              <a:spcAft>
                <a:spcPct val="0"/>
              </a:spcAft>
              <a:defRPr sz="2400" b="1">
                <a:solidFill>
                  <a:schemeClr val="bg1"/>
                </a:solidFill>
                <a:latin typeface="Arial" charset="0"/>
                <a:ea typeface="ＭＳ Ｐゴシック" charset="0"/>
              </a:defRPr>
            </a:lvl7pPr>
            <a:lvl8pPr marL="3429000" indent="-228600" eaLnBrk="0" fontAlgn="base" hangingPunct="0">
              <a:spcBef>
                <a:spcPct val="0"/>
              </a:spcBef>
              <a:spcAft>
                <a:spcPct val="0"/>
              </a:spcAft>
              <a:defRPr sz="2400" b="1">
                <a:solidFill>
                  <a:schemeClr val="bg1"/>
                </a:solidFill>
                <a:latin typeface="Arial" charset="0"/>
                <a:ea typeface="ＭＳ Ｐゴシック" charset="0"/>
              </a:defRPr>
            </a:lvl8pPr>
            <a:lvl9pPr marL="3886200" indent="-228600" eaLnBrk="0" fontAlgn="base" hangingPunct="0">
              <a:spcBef>
                <a:spcPct val="0"/>
              </a:spcBef>
              <a:spcAft>
                <a:spcPct val="0"/>
              </a:spcAft>
              <a:defRPr sz="2400" b="1">
                <a:solidFill>
                  <a:schemeClr val="bg1"/>
                </a:solidFill>
                <a:latin typeface="Arial" charset="0"/>
                <a:ea typeface="ＭＳ Ｐゴシック" charset="0"/>
              </a:defRPr>
            </a:lvl9pPr>
          </a:lstStyle>
          <a:p>
            <a:pPr algn="ctr" eaLnBrk="1" hangingPunct="1"/>
            <a:r>
              <a:rPr lang="en-US" sz="1100">
                <a:solidFill>
                  <a:srgbClr val="BABABA"/>
                </a:solidFill>
                <a:latin typeface="Trebuchet MS" charset="0"/>
                <a:cs typeface="Trebuchet MS" charset="0"/>
              </a:rPr>
              <a:t>www.exoplatform.com - Copyright 2012 eXo Platform</a:t>
            </a:r>
            <a:endParaRPr lang="fr-FR" sz="1100">
              <a:solidFill>
                <a:srgbClr val="BABABA"/>
              </a:solidFill>
              <a:latin typeface="Trebuchet MS" charset="0"/>
              <a:cs typeface="Trebuchet MS" charset="0"/>
            </a:endParaRPr>
          </a:p>
        </p:txBody>
      </p:sp>
      <p:cxnSp>
        <p:nvCxnSpPr>
          <p:cNvPr id="8" name="Connecteur droit 7"/>
          <p:cNvCxnSpPr/>
          <p:nvPr userDrawn="1"/>
        </p:nvCxnSpPr>
        <p:spPr>
          <a:xfrm>
            <a:off x="0" y="6324600"/>
            <a:ext cx="9144000" cy="0"/>
          </a:xfrm>
          <a:prstGeom prst="line">
            <a:avLst/>
          </a:prstGeom>
          <a:ln w="28575" cmpd="sng">
            <a:solidFill>
              <a:srgbClr val="FAC900"/>
            </a:solidFill>
            <a:prstDash val="dash"/>
          </a:ln>
          <a:effectLst/>
        </p:spPr>
        <p:style>
          <a:lnRef idx="2">
            <a:schemeClr val="accent1"/>
          </a:lnRef>
          <a:fillRef idx="0">
            <a:schemeClr val="accent1"/>
          </a:fillRef>
          <a:effectRef idx="1">
            <a:schemeClr val="accent1"/>
          </a:effectRef>
          <a:fontRef idx="minor">
            <a:schemeClr val="tx1"/>
          </a:fontRef>
        </p:style>
      </p:cxnSp>
      <p:pic>
        <p:nvPicPr>
          <p:cNvPr id="9" name="Image 11" descr="FOOTER_2.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350" y="6172200"/>
            <a:ext cx="9144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12" descr="logo.pn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33400" y="6324600"/>
            <a:ext cx="739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hasCustomPrompt="1"/>
          </p:nvPr>
        </p:nvSpPr>
        <p:spPr>
          <a:xfrm>
            <a:off x="457200" y="228600"/>
            <a:ext cx="8229600" cy="685800"/>
          </a:xfrm>
        </p:spPr>
        <p:txBody>
          <a:bodyPr/>
          <a:lstStyle>
            <a:lvl1pPr>
              <a:defRPr b="1" cap="all" spc="300" baseline="0"/>
            </a:lvl1pPr>
          </a:lstStyle>
          <a:p>
            <a:r>
              <a:rPr lang="en-US" noProof="0" dirty="0" smtClean="0"/>
              <a:t>click to edit title</a:t>
            </a:r>
            <a:endParaRPr lang="en-US" noProof="0" dirty="0"/>
          </a:p>
        </p:txBody>
      </p:sp>
      <p:sp>
        <p:nvSpPr>
          <p:cNvPr id="3" name="Espace réservé du contenu 2"/>
          <p:cNvSpPr>
            <a:spLocks noGrp="1"/>
          </p:cNvSpPr>
          <p:nvPr>
            <p:ph sz="half" idx="1" hasCustomPrompt="1"/>
          </p:nvPr>
        </p:nvSpPr>
        <p:spPr>
          <a:xfrm>
            <a:off x="91440" y="1143000"/>
            <a:ext cx="4297680" cy="5029200"/>
          </a:xfrm>
        </p:spPr>
        <p:txBody>
          <a:bodyPr/>
          <a:lstStyle>
            <a:lvl1pPr>
              <a:buClr>
                <a:schemeClr val="bg1"/>
              </a:buClr>
              <a:defRPr sz="1800" i="0"/>
            </a:lvl1pPr>
            <a:lvl2pPr>
              <a:buClr>
                <a:srgbClr val="F7C12E"/>
              </a:buClr>
              <a:buFont typeface="Arial"/>
              <a:buChar char="•"/>
              <a:defRPr sz="1600"/>
            </a:lvl2pPr>
            <a:lvl3pPr>
              <a:buClr>
                <a:srgbClr val="F7C12E"/>
              </a:buClr>
              <a:buFont typeface="Arial"/>
              <a:buChar char="•"/>
              <a:defRPr sz="1600"/>
            </a:lvl3pPr>
            <a:lvl4pPr>
              <a:buClr>
                <a:srgbClr val="F7C12E"/>
              </a:buClr>
              <a:buFont typeface="Arial"/>
              <a:buChar char="•"/>
              <a:defRPr sz="1600"/>
            </a:lvl4pPr>
            <a:lvl5pPr>
              <a:buClr>
                <a:srgbClr val="F7C12E"/>
              </a:buClr>
              <a:buFont typeface="Arial"/>
              <a:buChar char="•"/>
              <a:defRPr sz="1600">
                <a:latin typeface="Arial"/>
                <a:cs typeface="Arial"/>
              </a:defRPr>
            </a:lvl5pPr>
            <a:lvl6pPr>
              <a:defRPr sz="1800"/>
            </a:lvl6pPr>
            <a:lvl7pPr>
              <a:defRPr sz="1800"/>
            </a:lvl7pPr>
            <a:lvl8pPr>
              <a:defRPr sz="1800"/>
            </a:lvl8pPr>
            <a:lvl9pPr>
              <a:defRPr sz="1800"/>
            </a:lvl9pPr>
          </a:lstStyle>
          <a:p>
            <a:pPr lvl="0"/>
            <a:r>
              <a:rPr lang="en-US" noProof="0" dirty="0" smtClean="0"/>
              <a:t>Click to edit first level</a:t>
            </a:r>
          </a:p>
          <a:p>
            <a:pPr lvl="1"/>
            <a:r>
              <a:rPr lang="en-US" noProof="0" dirty="0" smtClean="0"/>
              <a:t>Second level	</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Espace réservé du contenu 3"/>
          <p:cNvSpPr>
            <a:spLocks noGrp="1"/>
          </p:cNvSpPr>
          <p:nvPr>
            <p:ph sz="half" idx="2" hasCustomPrompt="1"/>
          </p:nvPr>
        </p:nvSpPr>
        <p:spPr>
          <a:xfrm>
            <a:off x="4389120" y="1143000"/>
            <a:ext cx="4297680" cy="5029200"/>
          </a:xfrm>
        </p:spPr>
        <p:txBody>
          <a:bodyPr/>
          <a:lstStyle>
            <a:lvl1pPr>
              <a:buClr>
                <a:schemeClr val="bg1"/>
              </a:buClr>
              <a:defRPr sz="1800" i="0"/>
            </a:lvl1pPr>
            <a:lvl2pPr>
              <a:buFont typeface="Arial"/>
              <a:buChar char="•"/>
              <a:defRPr sz="1600"/>
            </a:lvl2pPr>
            <a:lvl3pPr>
              <a:buFont typeface="Arial"/>
              <a:buChar char="•"/>
              <a:defRPr sz="1600"/>
            </a:lvl3pPr>
            <a:lvl4pPr>
              <a:buFont typeface="Arial"/>
              <a:buChar char="•"/>
              <a:defRPr sz="1600"/>
            </a:lvl4pPr>
            <a:lvl5pPr>
              <a:buFont typeface="Arial"/>
              <a:buChar char="•"/>
              <a:defRPr sz="1600">
                <a:latin typeface="Arial"/>
                <a:cs typeface="Arial"/>
              </a:defRPr>
            </a:lvl5pPr>
            <a:lvl6pPr>
              <a:defRPr sz="1800"/>
            </a:lvl6pPr>
            <a:lvl7pPr>
              <a:defRPr sz="1800"/>
            </a:lvl7pPr>
            <a:lvl8pPr>
              <a:defRPr sz="1800"/>
            </a:lvl8pPr>
            <a:lvl9pPr>
              <a:defRPr sz="1800"/>
            </a:lvl9pPr>
          </a:lstStyle>
          <a:p>
            <a:pPr lvl="0"/>
            <a:r>
              <a:rPr lang="en-US" noProof="0" dirty="0" smtClean="0"/>
              <a:t>Click to edit 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2" name="Text Box 4"/>
          <p:cNvSpPr txBox="1">
            <a:spLocks noChangeArrowheads="1"/>
          </p:cNvSpPr>
          <p:nvPr userDrawn="1"/>
        </p:nvSpPr>
        <p:spPr bwMode="auto">
          <a:xfrm>
            <a:off x="6858000" y="6400800"/>
            <a:ext cx="3886200" cy="609600"/>
          </a:xfrm>
          <a:prstGeom prst="rect">
            <a:avLst/>
          </a:prstGeom>
          <a:noFill/>
          <a:ln>
            <a:noFill/>
          </a:ln>
          <a:extLst/>
        </p:spPr>
        <p:txBody>
          <a:bodyPr lIns="0" tIns="0" rIns="0" bIns="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cs typeface="ＭＳ Ｐゴシック" charset="0"/>
              </a:defRPr>
            </a:lvl1pPr>
            <a:lvl2pPr marL="37931725" indent="-37474525"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5pPr>
            <a:lvl6pPr marL="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6pPr>
            <a:lvl7pPr marL="9144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7pPr>
            <a:lvl8pPr marL="1371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8pPr>
            <a:lvl9pPr marL="18288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9pPr>
          </a:lstStyle>
          <a:p>
            <a:pPr algn="ctr" eaLnBrk="1">
              <a:lnSpc>
                <a:spcPct val="98000"/>
              </a:lnSpc>
              <a:buClr>
                <a:srgbClr val="000000"/>
              </a:buClr>
              <a:buSzPct val="45000"/>
              <a:buFont typeface="Wingdings" charset="0"/>
              <a:buNone/>
            </a:pPr>
            <a:fld id="{43218A35-F9CA-434A-87FA-72607602A2AF}" type="slidenum">
              <a:rPr lang="en-GB" sz="2400" b="0" i="0" smtClean="0">
                <a:solidFill>
                  <a:schemeClr val="bg2">
                    <a:lumMod val="75000"/>
                  </a:schemeClr>
                </a:solidFill>
                <a:latin typeface="Arial"/>
                <a:cs typeface="Arial"/>
              </a:rPr>
              <a:pPr algn="ctr" eaLnBrk="1">
                <a:lnSpc>
                  <a:spcPct val="98000"/>
                </a:lnSpc>
                <a:buClr>
                  <a:srgbClr val="000000"/>
                </a:buClr>
                <a:buSzPct val="45000"/>
                <a:buFont typeface="Wingdings" charset="0"/>
                <a:buNone/>
              </a:pPr>
              <a:t>‹#›</a:t>
            </a:fld>
            <a:endParaRPr lang="en-GB" sz="4400" b="0" i="0" dirty="0">
              <a:solidFill>
                <a:schemeClr val="bg2">
                  <a:lumMod val="75000"/>
                </a:schemeClr>
              </a:solidFill>
              <a:latin typeface="Arial"/>
              <a:cs typeface="Arial"/>
            </a:endParaRPr>
          </a:p>
        </p:txBody>
      </p:sp>
    </p:spTree>
    <p:extLst>
      <p:ext uri="{BB962C8B-B14F-4D97-AF65-F5344CB8AC3E}">
        <p14:creationId xmlns:p14="http://schemas.microsoft.com/office/powerpoint/2010/main" val="1443122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 Text with Intro">
    <p:spTree>
      <p:nvGrpSpPr>
        <p:cNvPr id="1" name=""/>
        <p:cNvGrpSpPr/>
        <p:nvPr/>
      </p:nvGrpSpPr>
      <p:grpSpPr>
        <a:xfrm>
          <a:off x="0" y="0"/>
          <a:ext cx="0" cy="0"/>
          <a:chOff x="0" y="0"/>
          <a:chExt cx="0" cy="0"/>
        </a:xfrm>
      </p:grpSpPr>
      <p:pic>
        <p:nvPicPr>
          <p:cNvPr id="5" name="Image 5" descr="FOOTER_1.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157913"/>
            <a:ext cx="914400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7"/>
          <p:cNvSpPr txBox="1">
            <a:spLocks noChangeArrowheads="1"/>
          </p:cNvSpPr>
          <p:nvPr userDrawn="1"/>
        </p:nvSpPr>
        <p:spPr bwMode="auto">
          <a:xfrm>
            <a:off x="0" y="6443663"/>
            <a:ext cx="9144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charset="0"/>
                <a:ea typeface="ＭＳ Ｐゴシック" charset="0"/>
                <a:cs typeface="ＭＳ Ｐゴシック" charset="0"/>
              </a:defRPr>
            </a:lvl1pPr>
            <a:lvl2pPr marL="742950" indent="-285750" eaLnBrk="0" hangingPunct="0">
              <a:defRPr sz="2400" b="1">
                <a:solidFill>
                  <a:schemeClr val="bg1"/>
                </a:solidFill>
                <a:latin typeface="Arial" charset="0"/>
                <a:ea typeface="ＭＳ Ｐゴシック" charset="0"/>
              </a:defRPr>
            </a:lvl2pPr>
            <a:lvl3pPr marL="1143000" indent="-228600" eaLnBrk="0" hangingPunct="0">
              <a:defRPr sz="2400" b="1">
                <a:solidFill>
                  <a:schemeClr val="bg1"/>
                </a:solidFill>
                <a:latin typeface="Arial" charset="0"/>
                <a:ea typeface="ＭＳ Ｐゴシック" charset="0"/>
              </a:defRPr>
            </a:lvl3pPr>
            <a:lvl4pPr marL="1600200" indent="-228600" eaLnBrk="0" hangingPunct="0">
              <a:defRPr sz="2400" b="1">
                <a:solidFill>
                  <a:schemeClr val="bg1"/>
                </a:solidFill>
                <a:latin typeface="Arial" charset="0"/>
                <a:ea typeface="ＭＳ Ｐゴシック" charset="0"/>
              </a:defRPr>
            </a:lvl4pPr>
            <a:lvl5pPr marL="2057400" indent="-228600" eaLnBrk="0" hangingPunct="0">
              <a:defRPr sz="2400" b="1">
                <a:solidFill>
                  <a:schemeClr val="bg1"/>
                </a:solidFill>
                <a:latin typeface="Arial" charset="0"/>
                <a:ea typeface="ＭＳ Ｐゴシック" charset="0"/>
              </a:defRPr>
            </a:lvl5pPr>
            <a:lvl6pPr marL="2514600" indent="-228600" eaLnBrk="0" fontAlgn="base" hangingPunct="0">
              <a:spcBef>
                <a:spcPct val="0"/>
              </a:spcBef>
              <a:spcAft>
                <a:spcPct val="0"/>
              </a:spcAft>
              <a:defRPr sz="2400" b="1">
                <a:solidFill>
                  <a:schemeClr val="bg1"/>
                </a:solidFill>
                <a:latin typeface="Arial" charset="0"/>
                <a:ea typeface="ＭＳ Ｐゴシック" charset="0"/>
              </a:defRPr>
            </a:lvl6pPr>
            <a:lvl7pPr marL="2971800" indent="-228600" eaLnBrk="0" fontAlgn="base" hangingPunct="0">
              <a:spcBef>
                <a:spcPct val="0"/>
              </a:spcBef>
              <a:spcAft>
                <a:spcPct val="0"/>
              </a:spcAft>
              <a:defRPr sz="2400" b="1">
                <a:solidFill>
                  <a:schemeClr val="bg1"/>
                </a:solidFill>
                <a:latin typeface="Arial" charset="0"/>
                <a:ea typeface="ＭＳ Ｐゴシック" charset="0"/>
              </a:defRPr>
            </a:lvl7pPr>
            <a:lvl8pPr marL="3429000" indent="-228600" eaLnBrk="0" fontAlgn="base" hangingPunct="0">
              <a:spcBef>
                <a:spcPct val="0"/>
              </a:spcBef>
              <a:spcAft>
                <a:spcPct val="0"/>
              </a:spcAft>
              <a:defRPr sz="2400" b="1">
                <a:solidFill>
                  <a:schemeClr val="bg1"/>
                </a:solidFill>
                <a:latin typeface="Arial" charset="0"/>
                <a:ea typeface="ＭＳ Ｐゴシック" charset="0"/>
              </a:defRPr>
            </a:lvl8pPr>
            <a:lvl9pPr marL="3886200" indent="-228600" eaLnBrk="0" fontAlgn="base" hangingPunct="0">
              <a:spcBef>
                <a:spcPct val="0"/>
              </a:spcBef>
              <a:spcAft>
                <a:spcPct val="0"/>
              </a:spcAft>
              <a:defRPr sz="2400" b="1">
                <a:solidFill>
                  <a:schemeClr val="bg1"/>
                </a:solidFill>
                <a:latin typeface="Arial" charset="0"/>
                <a:ea typeface="ＭＳ Ｐゴシック" charset="0"/>
              </a:defRPr>
            </a:lvl9pPr>
          </a:lstStyle>
          <a:p>
            <a:pPr algn="ctr" eaLnBrk="1" hangingPunct="1"/>
            <a:r>
              <a:rPr lang="en-US" sz="1100">
                <a:solidFill>
                  <a:srgbClr val="BABABA"/>
                </a:solidFill>
                <a:latin typeface="Trebuchet MS" charset="0"/>
                <a:cs typeface="Trebuchet MS" charset="0"/>
              </a:rPr>
              <a:t>www.exoplatform.com - Copyright 2012 eXo Platform</a:t>
            </a:r>
            <a:endParaRPr lang="fr-FR" sz="1100">
              <a:solidFill>
                <a:srgbClr val="BABABA"/>
              </a:solidFill>
              <a:latin typeface="Trebuchet MS" charset="0"/>
              <a:cs typeface="Trebuchet MS" charset="0"/>
            </a:endParaRPr>
          </a:p>
        </p:txBody>
      </p:sp>
      <p:cxnSp>
        <p:nvCxnSpPr>
          <p:cNvPr id="8" name="Connecteur droit 7"/>
          <p:cNvCxnSpPr/>
          <p:nvPr userDrawn="1"/>
        </p:nvCxnSpPr>
        <p:spPr>
          <a:xfrm>
            <a:off x="0" y="6324600"/>
            <a:ext cx="9144000" cy="0"/>
          </a:xfrm>
          <a:prstGeom prst="line">
            <a:avLst/>
          </a:prstGeom>
          <a:ln w="28575" cmpd="sng">
            <a:solidFill>
              <a:srgbClr val="FAC900"/>
            </a:solidFill>
            <a:prstDash val="dash"/>
          </a:ln>
          <a:effectLst/>
        </p:spPr>
        <p:style>
          <a:lnRef idx="2">
            <a:schemeClr val="accent1"/>
          </a:lnRef>
          <a:fillRef idx="0">
            <a:schemeClr val="accent1"/>
          </a:fillRef>
          <a:effectRef idx="1">
            <a:schemeClr val="accent1"/>
          </a:effectRef>
          <a:fontRef idx="minor">
            <a:schemeClr val="tx1"/>
          </a:fontRef>
        </p:style>
      </p:cxnSp>
      <p:pic>
        <p:nvPicPr>
          <p:cNvPr id="9" name="Image 11" descr="FOOTER_2.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350" y="6172200"/>
            <a:ext cx="9144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 12" descr="logo.pn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33400" y="6324600"/>
            <a:ext cx="739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title" hasCustomPrompt="1"/>
          </p:nvPr>
        </p:nvSpPr>
        <p:spPr>
          <a:xfrm>
            <a:off x="457200" y="228600"/>
            <a:ext cx="8229600" cy="685800"/>
          </a:xfrm>
        </p:spPr>
        <p:txBody>
          <a:bodyPr/>
          <a:lstStyle>
            <a:lvl1pPr>
              <a:defRPr b="1" cap="all" spc="300" baseline="0"/>
            </a:lvl1pPr>
          </a:lstStyle>
          <a:p>
            <a:r>
              <a:rPr lang="en-US" noProof="0" dirty="0" smtClean="0"/>
              <a:t>click to edit title</a:t>
            </a:r>
            <a:endParaRPr lang="en-US" noProof="0" dirty="0"/>
          </a:p>
        </p:txBody>
      </p:sp>
      <p:sp>
        <p:nvSpPr>
          <p:cNvPr id="3" name="Espace réservé du contenu 2"/>
          <p:cNvSpPr>
            <a:spLocks noGrp="1"/>
          </p:cNvSpPr>
          <p:nvPr>
            <p:ph sz="half" idx="1" hasCustomPrompt="1"/>
          </p:nvPr>
        </p:nvSpPr>
        <p:spPr>
          <a:xfrm>
            <a:off x="91440" y="2286000"/>
            <a:ext cx="4297680" cy="3886200"/>
          </a:xfrm>
        </p:spPr>
        <p:txBody>
          <a:bodyPr/>
          <a:lstStyle>
            <a:lvl1pPr>
              <a:buClr>
                <a:schemeClr val="bg1"/>
              </a:buClr>
              <a:defRPr sz="1800" i="0"/>
            </a:lvl1pPr>
            <a:lvl2pPr>
              <a:buClr>
                <a:srgbClr val="F7C12E"/>
              </a:buClr>
              <a:buFont typeface="Arial"/>
              <a:buChar char="•"/>
              <a:defRPr sz="1600"/>
            </a:lvl2pPr>
            <a:lvl3pPr>
              <a:buClr>
                <a:srgbClr val="F7C12E"/>
              </a:buClr>
              <a:buFont typeface="Arial"/>
              <a:buChar char="•"/>
              <a:defRPr sz="1600"/>
            </a:lvl3pPr>
            <a:lvl4pPr>
              <a:buClr>
                <a:srgbClr val="F7C12E"/>
              </a:buClr>
              <a:buFont typeface="Arial"/>
              <a:buChar char="•"/>
              <a:defRPr sz="1600"/>
            </a:lvl4pPr>
            <a:lvl5pPr>
              <a:buClr>
                <a:srgbClr val="F7C12E"/>
              </a:buClr>
              <a:buFont typeface="Arial"/>
              <a:buChar char="•"/>
              <a:defRPr sz="1600">
                <a:latin typeface="Arial"/>
                <a:cs typeface="Arial"/>
              </a:defRPr>
            </a:lvl5pPr>
            <a:lvl6pPr>
              <a:defRPr sz="1800"/>
            </a:lvl6pPr>
            <a:lvl7pPr>
              <a:defRPr sz="1800"/>
            </a:lvl7pPr>
            <a:lvl8pPr>
              <a:defRPr sz="1800"/>
            </a:lvl8pPr>
            <a:lvl9pPr>
              <a:defRPr sz="1800"/>
            </a:lvl9pPr>
          </a:lstStyle>
          <a:p>
            <a:pPr lvl="0"/>
            <a:r>
              <a:rPr lang="en-US" noProof="0" dirty="0" smtClean="0"/>
              <a:t>Click to edit first level</a:t>
            </a:r>
          </a:p>
          <a:p>
            <a:pPr lvl="1"/>
            <a:r>
              <a:rPr lang="en-US" noProof="0" dirty="0" smtClean="0"/>
              <a:t>Second level	</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Espace réservé du contenu 3"/>
          <p:cNvSpPr>
            <a:spLocks noGrp="1"/>
          </p:cNvSpPr>
          <p:nvPr>
            <p:ph sz="half" idx="2" hasCustomPrompt="1"/>
          </p:nvPr>
        </p:nvSpPr>
        <p:spPr>
          <a:xfrm>
            <a:off x="4389120" y="2286000"/>
            <a:ext cx="4297680" cy="3886200"/>
          </a:xfrm>
        </p:spPr>
        <p:txBody>
          <a:bodyPr/>
          <a:lstStyle>
            <a:lvl1pPr>
              <a:buClr>
                <a:schemeClr val="bg1"/>
              </a:buClr>
              <a:defRPr sz="1800" i="0"/>
            </a:lvl1pPr>
            <a:lvl2pPr>
              <a:buFont typeface="Arial"/>
              <a:buChar char="•"/>
              <a:defRPr sz="1600"/>
            </a:lvl2pPr>
            <a:lvl3pPr>
              <a:buFont typeface="Arial"/>
              <a:buChar char="•"/>
              <a:defRPr sz="1600"/>
            </a:lvl3pPr>
            <a:lvl4pPr>
              <a:buFont typeface="Arial"/>
              <a:buChar char="•"/>
              <a:defRPr sz="1600"/>
            </a:lvl4pPr>
            <a:lvl5pPr>
              <a:buFont typeface="Arial"/>
              <a:buChar char="•"/>
              <a:defRPr sz="1600">
                <a:latin typeface="Arial"/>
                <a:cs typeface="Arial"/>
              </a:defRPr>
            </a:lvl5pPr>
            <a:lvl6pPr>
              <a:defRPr sz="1800"/>
            </a:lvl6pPr>
            <a:lvl7pPr>
              <a:defRPr sz="1800"/>
            </a:lvl7pPr>
            <a:lvl8pPr>
              <a:defRPr sz="1800"/>
            </a:lvl8pPr>
            <a:lvl9pPr>
              <a:defRPr sz="1800"/>
            </a:lvl9pPr>
          </a:lstStyle>
          <a:p>
            <a:pPr lvl="0"/>
            <a:r>
              <a:rPr lang="en-US" noProof="0" dirty="0" smtClean="0"/>
              <a:t>Click to edit 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12" name="Text Box 4"/>
          <p:cNvSpPr txBox="1">
            <a:spLocks noChangeArrowheads="1"/>
          </p:cNvSpPr>
          <p:nvPr userDrawn="1"/>
        </p:nvSpPr>
        <p:spPr bwMode="auto">
          <a:xfrm>
            <a:off x="6858000" y="6400800"/>
            <a:ext cx="3886200" cy="609600"/>
          </a:xfrm>
          <a:prstGeom prst="rect">
            <a:avLst/>
          </a:prstGeom>
          <a:noFill/>
          <a:ln>
            <a:noFill/>
          </a:ln>
          <a:extLst/>
        </p:spPr>
        <p:txBody>
          <a:bodyPr lIns="0" tIns="0" rIns="0" bIns="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cs typeface="ＭＳ Ｐゴシック" charset="0"/>
              </a:defRPr>
            </a:lvl1pPr>
            <a:lvl2pPr marL="37931725" indent="-37474525"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5pPr>
            <a:lvl6pPr marL="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6pPr>
            <a:lvl7pPr marL="9144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7pPr>
            <a:lvl8pPr marL="1371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8pPr>
            <a:lvl9pPr marL="18288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9pPr>
          </a:lstStyle>
          <a:p>
            <a:pPr algn="ctr" eaLnBrk="1">
              <a:lnSpc>
                <a:spcPct val="98000"/>
              </a:lnSpc>
              <a:buClr>
                <a:srgbClr val="000000"/>
              </a:buClr>
              <a:buSzPct val="45000"/>
              <a:buFont typeface="Wingdings" charset="0"/>
              <a:buNone/>
            </a:pPr>
            <a:fld id="{43218A35-F9CA-434A-87FA-72607602A2AF}" type="slidenum">
              <a:rPr lang="en-GB" sz="2400" b="0" i="0" smtClean="0">
                <a:solidFill>
                  <a:schemeClr val="bg2">
                    <a:lumMod val="75000"/>
                  </a:schemeClr>
                </a:solidFill>
                <a:latin typeface="Arial"/>
                <a:cs typeface="Arial"/>
              </a:rPr>
              <a:pPr algn="ctr" eaLnBrk="1">
                <a:lnSpc>
                  <a:spcPct val="98000"/>
                </a:lnSpc>
                <a:buClr>
                  <a:srgbClr val="000000"/>
                </a:buClr>
                <a:buSzPct val="45000"/>
                <a:buFont typeface="Wingdings" charset="0"/>
                <a:buNone/>
              </a:pPr>
              <a:t>‹#›</a:t>
            </a:fld>
            <a:endParaRPr lang="en-GB" sz="4400" b="0" i="0" dirty="0">
              <a:solidFill>
                <a:schemeClr val="bg2">
                  <a:lumMod val="75000"/>
                </a:schemeClr>
              </a:solidFill>
              <a:latin typeface="Arial"/>
              <a:cs typeface="Arial"/>
            </a:endParaRPr>
          </a:p>
        </p:txBody>
      </p:sp>
      <p:sp>
        <p:nvSpPr>
          <p:cNvPr id="13" name="Text Placeholder 12"/>
          <p:cNvSpPr>
            <a:spLocks noGrp="1"/>
          </p:cNvSpPr>
          <p:nvPr>
            <p:ph type="body" sz="quarter" idx="10"/>
          </p:nvPr>
        </p:nvSpPr>
        <p:spPr>
          <a:xfrm>
            <a:off x="457200" y="1143000"/>
            <a:ext cx="8229600" cy="914400"/>
          </a:xfrm>
        </p:spPr>
        <p:txBody>
          <a:bodyPr/>
          <a:lstStyle>
            <a:lvl1pPr>
              <a:buFont typeface="Arial"/>
              <a:buNone/>
              <a:defRPr sz="1800"/>
            </a:lvl1pPr>
            <a:lvl2pPr>
              <a:buFont typeface="Arial"/>
              <a:buNone/>
              <a:defRPr sz="1600"/>
            </a:lvl2pPr>
            <a:lvl3pPr>
              <a:buFont typeface="Arial"/>
              <a:buNone/>
              <a:defRPr sz="1600"/>
            </a:lvl3pPr>
          </a:lstStyle>
          <a:p>
            <a:pPr lvl="0"/>
            <a:r>
              <a:rPr lang="de-DE" smtClean="0"/>
              <a:t>Cliquez pour modifier les styles du texte du masque</a:t>
            </a:r>
          </a:p>
          <a:p>
            <a:pPr lvl="1"/>
            <a:r>
              <a:rPr lang="de-DE" smtClean="0"/>
              <a:t>Deuxième niveau</a:t>
            </a:r>
          </a:p>
          <a:p>
            <a:pPr lvl="2"/>
            <a:r>
              <a:rPr lang="de-DE" smtClean="0"/>
              <a:t>Troisième niveau</a:t>
            </a:r>
          </a:p>
        </p:txBody>
      </p:sp>
    </p:spTree>
    <p:extLst>
      <p:ext uri="{BB962C8B-B14F-4D97-AF65-F5344CB8AC3E}">
        <p14:creationId xmlns:p14="http://schemas.microsoft.com/office/powerpoint/2010/main" val="144312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pic>
        <p:nvPicPr>
          <p:cNvPr id="2" name="Image 5" descr="FOOTER_1.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157913"/>
            <a:ext cx="914400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7"/>
          <p:cNvSpPr txBox="1">
            <a:spLocks noChangeArrowheads="1"/>
          </p:cNvSpPr>
          <p:nvPr userDrawn="1"/>
        </p:nvSpPr>
        <p:spPr bwMode="auto">
          <a:xfrm>
            <a:off x="0" y="6443663"/>
            <a:ext cx="9144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charset="0"/>
                <a:ea typeface="ＭＳ Ｐゴシック" charset="0"/>
                <a:cs typeface="ＭＳ Ｐゴシック" charset="0"/>
              </a:defRPr>
            </a:lvl1pPr>
            <a:lvl2pPr marL="742950" indent="-285750" eaLnBrk="0" hangingPunct="0">
              <a:defRPr sz="2400" b="1">
                <a:solidFill>
                  <a:schemeClr val="bg1"/>
                </a:solidFill>
                <a:latin typeface="Arial" charset="0"/>
                <a:ea typeface="ＭＳ Ｐゴシック" charset="0"/>
              </a:defRPr>
            </a:lvl2pPr>
            <a:lvl3pPr marL="1143000" indent="-228600" eaLnBrk="0" hangingPunct="0">
              <a:defRPr sz="2400" b="1">
                <a:solidFill>
                  <a:schemeClr val="bg1"/>
                </a:solidFill>
                <a:latin typeface="Arial" charset="0"/>
                <a:ea typeface="ＭＳ Ｐゴシック" charset="0"/>
              </a:defRPr>
            </a:lvl3pPr>
            <a:lvl4pPr marL="1600200" indent="-228600" eaLnBrk="0" hangingPunct="0">
              <a:defRPr sz="2400" b="1">
                <a:solidFill>
                  <a:schemeClr val="bg1"/>
                </a:solidFill>
                <a:latin typeface="Arial" charset="0"/>
                <a:ea typeface="ＭＳ Ｐゴシック" charset="0"/>
              </a:defRPr>
            </a:lvl4pPr>
            <a:lvl5pPr marL="2057400" indent="-228600" eaLnBrk="0" hangingPunct="0">
              <a:defRPr sz="2400" b="1">
                <a:solidFill>
                  <a:schemeClr val="bg1"/>
                </a:solidFill>
                <a:latin typeface="Arial" charset="0"/>
                <a:ea typeface="ＭＳ Ｐゴシック" charset="0"/>
              </a:defRPr>
            </a:lvl5pPr>
            <a:lvl6pPr marL="2514600" indent="-228600" eaLnBrk="0" fontAlgn="base" hangingPunct="0">
              <a:spcBef>
                <a:spcPct val="0"/>
              </a:spcBef>
              <a:spcAft>
                <a:spcPct val="0"/>
              </a:spcAft>
              <a:defRPr sz="2400" b="1">
                <a:solidFill>
                  <a:schemeClr val="bg1"/>
                </a:solidFill>
                <a:latin typeface="Arial" charset="0"/>
                <a:ea typeface="ＭＳ Ｐゴシック" charset="0"/>
              </a:defRPr>
            </a:lvl6pPr>
            <a:lvl7pPr marL="2971800" indent="-228600" eaLnBrk="0" fontAlgn="base" hangingPunct="0">
              <a:spcBef>
                <a:spcPct val="0"/>
              </a:spcBef>
              <a:spcAft>
                <a:spcPct val="0"/>
              </a:spcAft>
              <a:defRPr sz="2400" b="1">
                <a:solidFill>
                  <a:schemeClr val="bg1"/>
                </a:solidFill>
                <a:latin typeface="Arial" charset="0"/>
                <a:ea typeface="ＭＳ Ｐゴシック" charset="0"/>
              </a:defRPr>
            </a:lvl7pPr>
            <a:lvl8pPr marL="3429000" indent="-228600" eaLnBrk="0" fontAlgn="base" hangingPunct="0">
              <a:spcBef>
                <a:spcPct val="0"/>
              </a:spcBef>
              <a:spcAft>
                <a:spcPct val="0"/>
              </a:spcAft>
              <a:defRPr sz="2400" b="1">
                <a:solidFill>
                  <a:schemeClr val="bg1"/>
                </a:solidFill>
                <a:latin typeface="Arial" charset="0"/>
                <a:ea typeface="ＭＳ Ｐゴシック" charset="0"/>
              </a:defRPr>
            </a:lvl8pPr>
            <a:lvl9pPr marL="3886200" indent="-228600" eaLnBrk="0" fontAlgn="base" hangingPunct="0">
              <a:spcBef>
                <a:spcPct val="0"/>
              </a:spcBef>
              <a:spcAft>
                <a:spcPct val="0"/>
              </a:spcAft>
              <a:defRPr sz="2400" b="1">
                <a:solidFill>
                  <a:schemeClr val="bg1"/>
                </a:solidFill>
                <a:latin typeface="Arial" charset="0"/>
                <a:ea typeface="ＭＳ Ｐゴシック" charset="0"/>
              </a:defRPr>
            </a:lvl9pPr>
          </a:lstStyle>
          <a:p>
            <a:pPr algn="ctr" eaLnBrk="1" hangingPunct="1"/>
            <a:r>
              <a:rPr lang="en-US" sz="1100">
                <a:solidFill>
                  <a:srgbClr val="BABABA"/>
                </a:solidFill>
                <a:latin typeface="Trebuchet MS" charset="0"/>
                <a:cs typeface="Trebuchet MS" charset="0"/>
              </a:rPr>
              <a:t>www.exoplatform.com - Copyright 2012 eXo Platform</a:t>
            </a:r>
            <a:endParaRPr lang="fr-FR" sz="1100">
              <a:solidFill>
                <a:srgbClr val="BABABA"/>
              </a:solidFill>
              <a:latin typeface="Trebuchet MS" charset="0"/>
              <a:cs typeface="Trebuchet MS" charset="0"/>
            </a:endParaRPr>
          </a:p>
        </p:txBody>
      </p:sp>
      <p:cxnSp>
        <p:nvCxnSpPr>
          <p:cNvPr id="5" name="Connecteur droit 4"/>
          <p:cNvCxnSpPr/>
          <p:nvPr userDrawn="1"/>
        </p:nvCxnSpPr>
        <p:spPr>
          <a:xfrm>
            <a:off x="0" y="6324600"/>
            <a:ext cx="9144000" cy="0"/>
          </a:xfrm>
          <a:prstGeom prst="line">
            <a:avLst/>
          </a:prstGeom>
          <a:ln w="28575" cmpd="sng">
            <a:solidFill>
              <a:srgbClr val="FAC900"/>
            </a:solidFill>
            <a:prstDash val="dash"/>
          </a:ln>
          <a:effectLst/>
        </p:spPr>
        <p:style>
          <a:lnRef idx="2">
            <a:schemeClr val="accent1"/>
          </a:lnRef>
          <a:fillRef idx="0">
            <a:schemeClr val="accent1"/>
          </a:fillRef>
          <a:effectRef idx="1">
            <a:schemeClr val="accent1"/>
          </a:effectRef>
          <a:fontRef idx="minor">
            <a:schemeClr val="tx1"/>
          </a:fontRef>
        </p:style>
      </p:cxnSp>
      <p:pic>
        <p:nvPicPr>
          <p:cNvPr id="6" name="Image 11" descr="FOOTER_2.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350" y="6172200"/>
            <a:ext cx="9144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12" descr="logo.pn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33400" y="6324600"/>
            <a:ext cx="739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4"/>
          <p:cNvSpPr txBox="1">
            <a:spLocks noChangeArrowheads="1"/>
          </p:cNvSpPr>
          <p:nvPr userDrawn="1"/>
        </p:nvSpPr>
        <p:spPr bwMode="auto">
          <a:xfrm>
            <a:off x="6858000" y="6400800"/>
            <a:ext cx="3886200" cy="609600"/>
          </a:xfrm>
          <a:prstGeom prst="rect">
            <a:avLst/>
          </a:prstGeom>
          <a:noFill/>
          <a:ln>
            <a:noFill/>
          </a:ln>
          <a:extLst/>
        </p:spPr>
        <p:txBody>
          <a:bodyPr lIns="0" tIns="0" rIns="0" bIns="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cs typeface="ＭＳ Ｐゴシック" charset="0"/>
              </a:defRPr>
            </a:lvl1pPr>
            <a:lvl2pPr marL="37931725" indent="-37474525"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5pPr>
            <a:lvl6pPr marL="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6pPr>
            <a:lvl7pPr marL="9144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7pPr>
            <a:lvl8pPr marL="1371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8pPr>
            <a:lvl9pPr marL="18288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9pPr>
          </a:lstStyle>
          <a:p>
            <a:pPr algn="ctr" eaLnBrk="1">
              <a:lnSpc>
                <a:spcPct val="98000"/>
              </a:lnSpc>
              <a:buClr>
                <a:srgbClr val="000000"/>
              </a:buClr>
              <a:buSzPct val="45000"/>
              <a:buFont typeface="Wingdings" charset="0"/>
              <a:buNone/>
            </a:pPr>
            <a:fld id="{43218A35-F9CA-434A-87FA-72607602A2AF}" type="slidenum">
              <a:rPr lang="en-GB" sz="2400" b="0" i="0" smtClean="0">
                <a:solidFill>
                  <a:schemeClr val="bg2">
                    <a:lumMod val="75000"/>
                  </a:schemeClr>
                </a:solidFill>
                <a:latin typeface="Arial"/>
                <a:cs typeface="Arial"/>
              </a:rPr>
              <a:pPr algn="ctr" eaLnBrk="1">
                <a:lnSpc>
                  <a:spcPct val="98000"/>
                </a:lnSpc>
                <a:buClr>
                  <a:srgbClr val="000000"/>
                </a:buClr>
                <a:buSzPct val="45000"/>
                <a:buFont typeface="Wingdings" charset="0"/>
                <a:buNone/>
              </a:pPr>
              <a:t>‹#›</a:t>
            </a:fld>
            <a:endParaRPr lang="en-GB" sz="4400" b="0" i="0" dirty="0">
              <a:solidFill>
                <a:schemeClr val="bg2">
                  <a:lumMod val="75000"/>
                </a:schemeClr>
              </a:solidFill>
              <a:latin typeface="Arial"/>
              <a:cs typeface="Arial"/>
            </a:endParaRPr>
          </a:p>
        </p:txBody>
      </p:sp>
      <p:sp>
        <p:nvSpPr>
          <p:cNvPr id="9" name="Titre 1"/>
          <p:cNvSpPr>
            <a:spLocks noGrp="1"/>
          </p:cNvSpPr>
          <p:nvPr>
            <p:ph type="title" hasCustomPrompt="1"/>
          </p:nvPr>
        </p:nvSpPr>
        <p:spPr>
          <a:xfrm>
            <a:off x="457200" y="228600"/>
            <a:ext cx="8229600" cy="685800"/>
          </a:xfrm>
        </p:spPr>
        <p:txBody>
          <a:bodyPr/>
          <a:lstStyle>
            <a:lvl1pPr>
              <a:defRPr cap="all" spc="300"/>
            </a:lvl1pPr>
          </a:lstStyle>
          <a:p>
            <a:r>
              <a:rPr lang="en-US" noProof="0" dirty="0" smtClean="0"/>
              <a:t>Click to edit title</a:t>
            </a:r>
            <a:endParaRPr lang="en-US" noProof="0" dirty="0"/>
          </a:p>
        </p:txBody>
      </p:sp>
    </p:spTree>
    <p:extLst>
      <p:ext uri="{BB962C8B-B14F-4D97-AF65-F5344CB8AC3E}">
        <p14:creationId xmlns:p14="http://schemas.microsoft.com/office/powerpoint/2010/main" val="3795036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reenshots">
    <p:spTree>
      <p:nvGrpSpPr>
        <p:cNvPr id="1" name=""/>
        <p:cNvGrpSpPr/>
        <p:nvPr/>
      </p:nvGrpSpPr>
      <p:grpSpPr>
        <a:xfrm>
          <a:off x="0" y="0"/>
          <a:ext cx="0" cy="0"/>
          <a:chOff x="0" y="0"/>
          <a:chExt cx="0" cy="0"/>
        </a:xfrm>
      </p:grpSpPr>
      <p:pic>
        <p:nvPicPr>
          <p:cNvPr id="2" name="Image 5" descr="FOOTER_1.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157913"/>
            <a:ext cx="914400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ZoneTexte 7"/>
          <p:cNvSpPr txBox="1">
            <a:spLocks noChangeArrowheads="1"/>
          </p:cNvSpPr>
          <p:nvPr userDrawn="1"/>
        </p:nvSpPr>
        <p:spPr bwMode="auto">
          <a:xfrm>
            <a:off x="0" y="6443663"/>
            <a:ext cx="91440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charset="0"/>
                <a:ea typeface="ＭＳ Ｐゴシック" charset="0"/>
                <a:cs typeface="ＭＳ Ｐゴシック" charset="0"/>
              </a:defRPr>
            </a:lvl1pPr>
            <a:lvl2pPr marL="742950" indent="-285750" eaLnBrk="0" hangingPunct="0">
              <a:defRPr sz="2400" b="1">
                <a:solidFill>
                  <a:schemeClr val="bg1"/>
                </a:solidFill>
                <a:latin typeface="Arial" charset="0"/>
                <a:ea typeface="ＭＳ Ｐゴシック" charset="0"/>
              </a:defRPr>
            </a:lvl2pPr>
            <a:lvl3pPr marL="1143000" indent="-228600" eaLnBrk="0" hangingPunct="0">
              <a:defRPr sz="2400" b="1">
                <a:solidFill>
                  <a:schemeClr val="bg1"/>
                </a:solidFill>
                <a:latin typeface="Arial" charset="0"/>
                <a:ea typeface="ＭＳ Ｐゴシック" charset="0"/>
              </a:defRPr>
            </a:lvl3pPr>
            <a:lvl4pPr marL="1600200" indent="-228600" eaLnBrk="0" hangingPunct="0">
              <a:defRPr sz="2400" b="1">
                <a:solidFill>
                  <a:schemeClr val="bg1"/>
                </a:solidFill>
                <a:latin typeface="Arial" charset="0"/>
                <a:ea typeface="ＭＳ Ｐゴシック" charset="0"/>
              </a:defRPr>
            </a:lvl4pPr>
            <a:lvl5pPr marL="2057400" indent="-228600" eaLnBrk="0" hangingPunct="0">
              <a:defRPr sz="2400" b="1">
                <a:solidFill>
                  <a:schemeClr val="bg1"/>
                </a:solidFill>
                <a:latin typeface="Arial" charset="0"/>
                <a:ea typeface="ＭＳ Ｐゴシック" charset="0"/>
              </a:defRPr>
            </a:lvl5pPr>
            <a:lvl6pPr marL="2514600" indent="-228600" eaLnBrk="0" fontAlgn="base" hangingPunct="0">
              <a:spcBef>
                <a:spcPct val="0"/>
              </a:spcBef>
              <a:spcAft>
                <a:spcPct val="0"/>
              </a:spcAft>
              <a:defRPr sz="2400" b="1">
                <a:solidFill>
                  <a:schemeClr val="bg1"/>
                </a:solidFill>
                <a:latin typeface="Arial" charset="0"/>
                <a:ea typeface="ＭＳ Ｐゴシック" charset="0"/>
              </a:defRPr>
            </a:lvl6pPr>
            <a:lvl7pPr marL="2971800" indent="-228600" eaLnBrk="0" fontAlgn="base" hangingPunct="0">
              <a:spcBef>
                <a:spcPct val="0"/>
              </a:spcBef>
              <a:spcAft>
                <a:spcPct val="0"/>
              </a:spcAft>
              <a:defRPr sz="2400" b="1">
                <a:solidFill>
                  <a:schemeClr val="bg1"/>
                </a:solidFill>
                <a:latin typeface="Arial" charset="0"/>
                <a:ea typeface="ＭＳ Ｐゴシック" charset="0"/>
              </a:defRPr>
            </a:lvl7pPr>
            <a:lvl8pPr marL="3429000" indent="-228600" eaLnBrk="0" fontAlgn="base" hangingPunct="0">
              <a:spcBef>
                <a:spcPct val="0"/>
              </a:spcBef>
              <a:spcAft>
                <a:spcPct val="0"/>
              </a:spcAft>
              <a:defRPr sz="2400" b="1">
                <a:solidFill>
                  <a:schemeClr val="bg1"/>
                </a:solidFill>
                <a:latin typeface="Arial" charset="0"/>
                <a:ea typeface="ＭＳ Ｐゴシック" charset="0"/>
              </a:defRPr>
            </a:lvl8pPr>
            <a:lvl9pPr marL="3886200" indent="-228600" eaLnBrk="0" fontAlgn="base" hangingPunct="0">
              <a:spcBef>
                <a:spcPct val="0"/>
              </a:spcBef>
              <a:spcAft>
                <a:spcPct val="0"/>
              </a:spcAft>
              <a:defRPr sz="2400" b="1">
                <a:solidFill>
                  <a:schemeClr val="bg1"/>
                </a:solidFill>
                <a:latin typeface="Arial" charset="0"/>
                <a:ea typeface="ＭＳ Ｐゴシック" charset="0"/>
              </a:defRPr>
            </a:lvl9pPr>
          </a:lstStyle>
          <a:p>
            <a:pPr algn="ctr" eaLnBrk="1" hangingPunct="1"/>
            <a:r>
              <a:rPr lang="en-US" sz="1100">
                <a:solidFill>
                  <a:srgbClr val="BABABA"/>
                </a:solidFill>
                <a:latin typeface="Trebuchet MS" charset="0"/>
                <a:cs typeface="Trebuchet MS" charset="0"/>
              </a:rPr>
              <a:t>www.exoplatform.com - Copyright 2012 eXo Platform</a:t>
            </a:r>
            <a:endParaRPr lang="fr-FR" sz="1100">
              <a:solidFill>
                <a:srgbClr val="BABABA"/>
              </a:solidFill>
              <a:latin typeface="Trebuchet MS" charset="0"/>
              <a:cs typeface="Trebuchet MS" charset="0"/>
            </a:endParaRPr>
          </a:p>
        </p:txBody>
      </p:sp>
      <p:cxnSp>
        <p:nvCxnSpPr>
          <p:cNvPr id="5" name="Connecteur droit 4"/>
          <p:cNvCxnSpPr/>
          <p:nvPr userDrawn="1"/>
        </p:nvCxnSpPr>
        <p:spPr>
          <a:xfrm>
            <a:off x="0" y="6324600"/>
            <a:ext cx="9144000" cy="0"/>
          </a:xfrm>
          <a:prstGeom prst="line">
            <a:avLst/>
          </a:prstGeom>
          <a:ln w="28575" cmpd="sng">
            <a:solidFill>
              <a:srgbClr val="FAC900"/>
            </a:solidFill>
            <a:prstDash val="dash"/>
          </a:ln>
          <a:effectLst/>
        </p:spPr>
        <p:style>
          <a:lnRef idx="2">
            <a:schemeClr val="accent1"/>
          </a:lnRef>
          <a:fillRef idx="0">
            <a:schemeClr val="accent1"/>
          </a:fillRef>
          <a:effectRef idx="1">
            <a:schemeClr val="accent1"/>
          </a:effectRef>
          <a:fontRef idx="minor">
            <a:schemeClr val="tx1"/>
          </a:fontRef>
        </p:style>
      </p:cxnSp>
      <p:pic>
        <p:nvPicPr>
          <p:cNvPr id="6" name="Image 11" descr="FOOTER_2.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350" y="6172200"/>
            <a:ext cx="9144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12" descr="logo.pn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33400" y="6324600"/>
            <a:ext cx="739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4"/>
          <p:cNvSpPr txBox="1">
            <a:spLocks noChangeArrowheads="1"/>
          </p:cNvSpPr>
          <p:nvPr userDrawn="1"/>
        </p:nvSpPr>
        <p:spPr bwMode="auto">
          <a:xfrm>
            <a:off x="6858000" y="6400800"/>
            <a:ext cx="3886200" cy="609600"/>
          </a:xfrm>
          <a:prstGeom prst="rect">
            <a:avLst/>
          </a:prstGeom>
          <a:noFill/>
          <a:ln>
            <a:noFill/>
          </a:ln>
          <a:extLst/>
        </p:spPr>
        <p:txBody>
          <a:bodyPr lIns="0" tIns="0" rIns="0" bIns="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cs typeface="ＭＳ Ｐゴシック" charset="0"/>
              </a:defRPr>
            </a:lvl1pPr>
            <a:lvl2pPr marL="37931725" indent="-37474525"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5pPr>
            <a:lvl6pPr marL="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6pPr>
            <a:lvl7pPr marL="9144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7pPr>
            <a:lvl8pPr marL="1371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8pPr>
            <a:lvl9pPr marL="18288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chemeClr val="bg1"/>
                </a:solidFill>
                <a:latin typeface="Arial" charset="0"/>
                <a:ea typeface="ＭＳ Ｐゴシック" charset="0"/>
              </a:defRPr>
            </a:lvl9pPr>
          </a:lstStyle>
          <a:p>
            <a:pPr algn="ctr" eaLnBrk="1">
              <a:lnSpc>
                <a:spcPct val="98000"/>
              </a:lnSpc>
              <a:buClr>
                <a:srgbClr val="000000"/>
              </a:buClr>
              <a:buSzPct val="45000"/>
              <a:buFont typeface="Wingdings" charset="0"/>
              <a:buNone/>
            </a:pPr>
            <a:fld id="{43218A35-F9CA-434A-87FA-72607602A2AF}" type="slidenum">
              <a:rPr lang="en-GB" sz="2400" b="0" i="0" smtClean="0">
                <a:solidFill>
                  <a:schemeClr val="bg2">
                    <a:lumMod val="75000"/>
                  </a:schemeClr>
                </a:solidFill>
                <a:latin typeface="Arial"/>
                <a:cs typeface="Arial"/>
              </a:rPr>
              <a:pPr algn="ctr" eaLnBrk="1">
                <a:lnSpc>
                  <a:spcPct val="98000"/>
                </a:lnSpc>
                <a:buClr>
                  <a:srgbClr val="000000"/>
                </a:buClr>
                <a:buSzPct val="45000"/>
                <a:buFont typeface="Wingdings" charset="0"/>
                <a:buNone/>
              </a:pPr>
              <a:t>‹#›</a:t>
            </a:fld>
            <a:endParaRPr lang="en-GB" sz="4400" b="0" i="0" dirty="0">
              <a:solidFill>
                <a:schemeClr val="bg2">
                  <a:lumMod val="75000"/>
                </a:schemeClr>
              </a:solidFill>
              <a:latin typeface="Arial"/>
              <a:cs typeface="Arial"/>
            </a:endParaRPr>
          </a:p>
        </p:txBody>
      </p:sp>
      <p:sp>
        <p:nvSpPr>
          <p:cNvPr id="9" name="Titre 1"/>
          <p:cNvSpPr>
            <a:spLocks noGrp="1"/>
          </p:cNvSpPr>
          <p:nvPr>
            <p:ph type="title" hasCustomPrompt="1"/>
          </p:nvPr>
        </p:nvSpPr>
        <p:spPr>
          <a:xfrm>
            <a:off x="457200" y="228600"/>
            <a:ext cx="8229600" cy="685800"/>
          </a:xfrm>
        </p:spPr>
        <p:txBody>
          <a:bodyPr/>
          <a:lstStyle>
            <a:lvl1pPr>
              <a:defRPr cap="all" spc="300"/>
            </a:lvl1pPr>
          </a:lstStyle>
          <a:p>
            <a:r>
              <a:rPr lang="en-US" noProof="0" dirty="0" smtClean="0"/>
              <a:t>Click to edit title</a:t>
            </a:r>
            <a:endParaRPr lang="en-US" noProof="0" dirty="0"/>
          </a:p>
        </p:txBody>
      </p:sp>
      <p:sp>
        <p:nvSpPr>
          <p:cNvPr id="12" name="Espace réservé du texte 11"/>
          <p:cNvSpPr>
            <a:spLocks noGrp="1"/>
          </p:cNvSpPr>
          <p:nvPr>
            <p:ph type="body" sz="quarter" idx="10"/>
          </p:nvPr>
        </p:nvSpPr>
        <p:spPr>
          <a:xfrm>
            <a:off x="457200" y="1143000"/>
            <a:ext cx="2971800" cy="4572000"/>
          </a:xfrm>
        </p:spPr>
        <p:txBody>
          <a:bodyPr/>
          <a:lstStyle>
            <a:lvl1pPr marL="0" indent="0">
              <a:buNone/>
              <a:defRPr sz="18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de-DE" smtClean="0"/>
              <a:t>Cliquez pour modifier les styles du texte du masque</a:t>
            </a:r>
          </a:p>
        </p:txBody>
      </p:sp>
    </p:spTree>
    <p:extLst>
      <p:ext uri="{BB962C8B-B14F-4D97-AF65-F5344CB8AC3E}">
        <p14:creationId xmlns:p14="http://schemas.microsoft.com/office/powerpoint/2010/main" val="24820107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286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noProof="0" dirty="0" smtClean="0"/>
              <a:t>TITLE</a:t>
            </a:r>
            <a:endParaRPr lang="en-US" noProof="0" dirty="0"/>
          </a:p>
        </p:txBody>
      </p:sp>
      <p:sp>
        <p:nvSpPr>
          <p:cNvPr id="1027" name="Espace réservé du texte 2"/>
          <p:cNvSpPr>
            <a:spLocks noGrp="1"/>
          </p:cNvSpPr>
          <p:nvPr>
            <p:ph type="body" idx="1"/>
          </p:nvPr>
        </p:nvSpPr>
        <p:spPr bwMode="auto">
          <a:xfrm>
            <a:off x="457200" y="11430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dirty="0" smtClean="0"/>
              <a:t>Click to edit 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Espace réservé du pied de page 2"/>
          <p:cNvSpPr>
            <a:spLocks noGrp="1"/>
          </p:cNvSpPr>
          <p:nvPr>
            <p:ph type="ftr" sz="quarter" idx="3"/>
          </p:nvPr>
        </p:nvSpPr>
        <p:spPr>
          <a:xfrm>
            <a:off x="3124200" y="6356350"/>
            <a:ext cx="2895600" cy="365125"/>
          </a:xfrm>
          <a:prstGeom prst="rect">
            <a:avLst/>
          </a:prstGeom>
        </p:spPr>
        <p:txBody>
          <a:bodyPr/>
          <a:lstStyle>
            <a:lvl1pPr hangingPunct="0">
              <a:lnSpc>
                <a:spcPct val="81000"/>
              </a:lnSpc>
              <a:buClr>
                <a:srgbClr val="000000"/>
              </a:buClr>
              <a:buSzPct val="45000"/>
              <a:buFont typeface="StarSymbol" charset="0"/>
              <a:buNone/>
              <a:defRPr sz="1800" b="0">
                <a:latin typeface="Arial" charset="0"/>
                <a:ea typeface="+mn-ea"/>
                <a:cs typeface="+mn-cs"/>
              </a:defRPr>
            </a:lvl1pPr>
          </a:lstStyle>
          <a:p>
            <a:pPr>
              <a:defRPr/>
            </a:pPr>
            <a:endParaRPr lang="fr-FR"/>
          </a:p>
        </p:txBody>
      </p:sp>
      <p:sp>
        <p:nvSpPr>
          <p:cNvPr id="11" name="Espace réservé du numéro de diapositive 3"/>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hangingPunct="0">
              <a:lnSpc>
                <a:spcPct val="81000"/>
              </a:lnSpc>
              <a:buClr>
                <a:srgbClr val="000000"/>
              </a:buClr>
              <a:buSzPct val="45000"/>
              <a:buFont typeface="StarSymbol" charset="0"/>
              <a:buNone/>
              <a:defRPr sz="1800" b="0" smtClean="0"/>
            </a:lvl1pPr>
          </a:lstStyle>
          <a:p>
            <a:pPr>
              <a:defRPr/>
            </a:pPr>
            <a:fld id="{9B1EB7EA-FD39-ED46-BDE7-2C5F15AC5A1B}" type="slidenum">
              <a:rPr lang="fr-FR"/>
              <a:pPr>
                <a:defRPr/>
              </a:pPr>
              <a:t>‹#›</a:t>
            </a:fld>
            <a:endParaRPr lang="fr-FR"/>
          </a:p>
        </p:txBody>
      </p:sp>
    </p:spTree>
  </p:cSld>
  <p:clrMap bg1="lt1" tx1="dk1" bg2="lt2" tx2="dk2" accent1="accent1" accent2="accent2" accent3="accent3" accent4="accent4" accent5="accent5" accent6="accent6" hlink="hlink" folHlink="folHlink"/>
  <p:sldLayoutIdLst>
    <p:sldLayoutId id="2147483866" r:id="rId1"/>
    <p:sldLayoutId id="2147483870" r:id="rId2"/>
    <p:sldLayoutId id="2147483873" r:id="rId3"/>
    <p:sldLayoutId id="2147483869" r:id="rId4"/>
    <p:sldLayoutId id="2147483865" r:id="rId5"/>
    <p:sldLayoutId id="2147483867" r:id="rId6"/>
    <p:sldLayoutId id="2147483871" r:id="rId7"/>
    <p:sldLayoutId id="2147483868" r:id="rId8"/>
    <p:sldLayoutId id="2147483874" r:id="rId9"/>
  </p:sldLayoutIdLst>
  <p:txStyles>
    <p:titleStyle>
      <a:lvl1pPr algn="l" rtl="0" eaLnBrk="1" fontAlgn="base" hangingPunct="1">
        <a:spcBef>
          <a:spcPct val="0"/>
        </a:spcBef>
        <a:spcAft>
          <a:spcPct val="0"/>
        </a:spcAft>
        <a:defRPr lang="fr-FR" sz="2400" b="1" kern="1200" spc="300" dirty="0">
          <a:solidFill>
            <a:schemeClr val="bg2">
              <a:lumMod val="50000"/>
            </a:schemeClr>
          </a:solidFill>
          <a:latin typeface="+mj-lt"/>
          <a:ea typeface="+mj-ea"/>
          <a:cs typeface="+mj-cs"/>
        </a:defRPr>
      </a:lvl1pPr>
      <a:lvl2pPr algn="ctr" rtl="0" eaLnBrk="1" fontAlgn="base" hangingPunct="1">
        <a:spcBef>
          <a:spcPct val="0"/>
        </a:spcBef>
        <a:spcAft>
          <a:spcPct val="0"/>
        </a:spcAft>
        <a:defRPr sz="3500" b="1">
          <a:solidFill>
            <a:srgbClr val="FFA300"/>
          </a:solidFill>
          <a:latin typeface="Arial" charset="0"/>
          <a:ea typeface="ＭＳ Ｐゴシック" charset="-128"/>
          <a:cs typeface="ＭＳ Ｐゴシック" charset="-128"/>
        </a:defRPr>
      </a:lvl2pPr>
      <a:lvl3pPr algn="ctr" rtl="0" eaLnBrk="1" fontAlgn="base" hangingPunct="1">
        <a:spcBef>
          <a:spcPct val="0"/>
        </a:spcBef>
        <a:spcAft>
          <a:spcPct val="0"/>
        </a:spcAft>
        <a:defRPr sz="3500" b="1">
          <a:solidFill>
            <a:srgbClr val="FFA300"/>
          </a:solidFill>
          <a:latin typeface="Arial" charset="0"/>
          <a:ea typeface="ＭＳ Ｐゴシック" charset="-128"/>
          <a:cs typeface="ＭＳ Ｐゴシック" charset="-128"/>
        </a:defRPr>
      </a:lvl3pPr>
      <a:lvl4pPr algn="ctr" rtl="0" eaLnBrk="1" fontAlgn="base" hangingPunct="1">
        <a:spcBef>
          <a:spcPct val="0"/>
        </a:spcBef>
        <a:spcAft>
          <a:spcPct val="0"/>
        </a:spcAft>
        <a:defRPr sz="3500" b="1">
          <a:solidFill>
            <a:srgbClr val="FFA300"/>
          </a:solidFill>
          <a:latin typeface="Arial" charset="0"/>
          <a:ea typeface="ＭＳ Ｐゴシック" charset="-128"/>
          <a:cs typeface="ＭＳ Ｐゴシック" charset="-128"/>
        </a:defRPr>
      </a:lvl4pPr>
      <a:lvl5pPr algn="ctr" rtl="0" eaLnBrk="1" fontAlgn="base" hangingPunct="1">
        <a:spcBef>
          <a:spcPct val="0"/>
        </a:spcBef>
        <a:spcAft>
          <a:spcPct val="0"/>
        </a:spcAft>
        <a:defRPr sz="3500" b="1">
          <a:solidFill>
            <a:srgbClr val="FFA300"/>
          </a:solidFill>
          <a:latin typeface="Arial" charset="0"/>
          <a:ea typeface="ＭＳ Ｐゴシック" charset="-128"/>
          <a:cs typeface="ＭＳ Ｐゴシック" charset="-128"/>
        </a:defRPr>
      </a:lvl5pPr>
      <a:lvl6pPr marL="457200" algn="ctr" rtl="0" eaLnBrk="1" fontAlgn="base" hangingPunct="1">
        <a:spcBef>
          <a:spcPct val="0"/>
        </a:spcBef>
        <a:spcAft>
          <a:spcPct val="0"/>
        </a:spcAft>
        <a:defRPr sz="3500" b="1">
          <a:solidFill>
            <a:srgbClr val="FFA300"/>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3500" b="1">
          <a:solidFill>
            <a:srgbClr val="FFA300"/>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3500" b="1">
          <a:solidFill>
            <a:srgbClr val="FFA300"/>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3500" b="1">
          <a:solidFill>
            <a:srgbClr val="FFA300"/>
          </a:solidFill>
          <a:latin typeface="Arial" charset="0"/>
          <a:ea typeface="ＭＳ Ｐゴシック" charset="-128"/>
          <a:cs typeface="ＭＳ Ｐゴシック" charset="-128"/>
        </a:defRPr>
      </a:lvl9pPr>
    </p:titleStyle>
    <p:bodyStyle>
      <a:lvl1pPr marL="342900" indent="-342900" algn="l" rtl="0" eaLnBrk="1" fontAlgn="base" hangingPunct="1">
        <a:spcBef>
          <a:spcPct val="0"/>
        </a:spcBef>
        <a:spcAft>
          <a:spcPct val="0"/>
        </a:spcAft>
        <a:buClr>
          <a:srgbClr val="F7C12E"/>
        </a:buClr>
        <a:buSzPct val="113000"/>
        <a:buFont typeface="Lucida Grande"/>
        <a:buChar char="−"/>
        <a:defRPr sz="2000" b="1" i="0" kern="1200">
          <a:solidFill>
            <a:schemeClr val="bg2">
              <a:lumMod val="25000"/>
            </a:schemeClr>
          </a:solidFill>
          <a:latin typeface="Arial"/>
          <a:ea typeface="+mn-ea"/>
          <a:cs typeface="Arial"/>
        </a:defRPr>
      </a:lvl1pPr>
      <a:lvl2pPr marL="800100" indent="-342900" algn="l" rtl="0" eaLnBrk="1" fontAlgn="base" hangingPunct="1">
        <a:spcBef>
          <a:spcPct val="20000"/>
        </a:spcBef>
        <a:spcAft>
          <a:spcPct val="0"/>
        </a:spcAft>
        <a:buClr>
          <a:srgbClr val="F7C12E"/>
        </a:buClr>
        <a:buSzPct val="113000"/>
        <a:buFont typeface="Lucida Grande"/>
        <a:buChar char="−"/>
        <a:defRPr sz="1800" kern="1200">
          <a:solidFill>
            <a:schemeClr val="bg2">
              <a:lumMod val="50000"/>
            </a:schemeClr>
          </a:solidFill>
          <a:latin typeface="Arial"/>
          <a:ea typeface="+mn-ea"/>
          <a:cs typeface="Arial"/>
        </a:defRPr>
      </a:lvl2pPr>
      <a:lvl3pPr marL="1200150" indent="-285750" algn="l" rtl="0" eaLnBrk="1" fontAlgn="base" hangingPunct="1">
        <a:spcBef>
          <a:spcPct val="20000"/>
        </a:spcBef>
        <a:spcAft>
          <a:spcPct val="0"/>
        </a:spcAft>
        <a:buClr>
          <a:srgbClr val="F7C12E"/>
        </a:buClr>
        <a:buSzPct val="113000"/>
        <a:buFont typeface="Lucida Grande"/>
        <a:buChar char="−"/>
        <a:defRPr sz="1800" kern="1200">
          <a:solidFill>
            <a:schemeClr val="bg2">
              <a:lumMod val="50000"/>
            </a:schemeClr>
          </a:solidFill>
          <a:latin typeface="Arial"/>
          <a:ea typeface="+mn-ea"/>
          <a:cs typeface="Arial"/>
        </a:defRPr>
      </a:lvl3pPr>
      <a:lvl4pPr marL="1657350" indent="-285750" algn="l" rtl="0" eaLnBrk="1" fontAlgn="base" hangingPunct="1">
        <a:spcBef>
          <a:spcPct val="20000"/>
        </a:spcBef>
        <a:spcAft>
          <a:spcPct val="0"/>
        </a:spcAft>
        <a:buClr>
          <a:srgbClr val="F7C12E"/>
        </a:buClr>
        <a:buSzPct val="113000"/>
        <a:buFont typeface="Lucida Grande"/>
        <a:buChar char="−"/>
        <a:defRPr sz="1800" kern="1200">
          <a:solidFill>
            <a:schemeClr val="bg2">
              <a:lumMod val="50000"/>
            </a:schemeClr>
          </a:solidFill>
          <a:latin typeface="Arial"/>
          <a:ea typeface="+mn-ea"/>
          <a:cs typeface="Arial"/>
        </a:defRPr>
      </a:lvl4pPr>
      <a:lvl5pPr marL="2114550" indent="-285750" algn="l" rtl="0" eaLnBrk="1" fontAlgn="base" hangingPunct="1">
        <a:spcBef>
          <a:spcPct val="20000"/>
        </a:spcBef>
        <a:spcAft>
          <a:spcPct val="0"/>
        </a:spcAft>
        <a:buClr>
          <a:srgbClr val="F7C12E"/>
        </a:buClr>
        <a:buSzPct val="113000"/>
        <a:buFont typeface="Lucida Grande"/>
        <a:buChar char="−"/>
        <a:defRPr sz="1800" kern="1200">
          <a:solidFill>
            <a:schemeClr val="bg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5.xml"/><Relationship Id="rId2"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5.xml"/><Relationship Id="rId2"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4.png"/><Relationship Id="rId3"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6.png"/><Relationship Id="rId3" Type="http://schemas.openxmlformats.org/officeDocument/2006/relationships/image" Target="../media/image3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p:txBody>
          <a:bodyPr/>
          <a:lstStyle/>
          <a:p>
            <a:r>
              <a:rPr lang="en-US" dirty="0" smtClean="0"/>
              <a:t>Customizations</a:t>
            </a:r>
            <a:endParaRPr lang="en-US" dirty="0"/>
          </a:p>
        </p:txBody>
      </p:sp>
      <p:sp>
        <p:nvSpPr>
          <p:cNvPr id="3" name="Espace réservé du texte 2"/>
          <p:cNvSpPr>
            <a:spLocks noGrp="1"/>
          </p:cNvSpPr>
          <p:nvPr>
            <p:ph type="body" sz="quarter" idx="11"/>
          </p:nvPr>
        </p:nvSpPr>
        <p:spPr/>
        <p:txBody>
          <a:bodyPr/>
          <a:lstStyle/>
          <a:p>
            <a:r>
              <a:rPr lang="en-US" dirty="0" smtClean="0"/>
              <a:t> </a:t>
            </a:r>
            <a:endParaRPr lang="en-US" dirty="0"/>
          </a:p>
        </p:txBody>
      </p:sp>
      <p:sp>
        <p:nvSpPr>
          <p:cNvPr id="4" name="Espace réservé du texte 3"/>
          <p:cNvSpPr>
            <a:spLocks noGrp="1"/>
          </p:cNvSpPr>
          <p:nvPr>
            <p:ph type="body" sz="quarter" idx="13"/>
          </p:nvPr>
        </p:nvSpPr>
        <p:spPr/>
        <p:txBody>
          <a:bodyPr/>
          <a:lstStyle/>
          <a:p>
            <a:r>
              <a:rPr lang="en-US" dirty="0" smtClean="0"/>
              <a:t> </a:t>
            </a:r>
            <a:endParaRPr lang="en-US" dirty="0"/>
          </a:p>
        </p:txBody>
      </p:sp>
      <p:sp>
        <p:nvSpPr>
          <p:cNvPr id="5" name="Espace réservé du texte 4"/>
          <p:cNvSpPr>
            <a:spLocks noGrp="1"/>
          </p:cNvSpPr>
          <p:nvPr>
            <p:ph type="body" sz="quarter" idx="14"/>
          </p:nvPr>
        </p:nvSpPr>
        <p:spPr/>
        <p:txBody>
          <a:bodyPr/>
          <a:lstStyle/>
          <a:p>
            <a:r>
              <a:rPr lang="en-US" dirty="0" smtClean="0"/>
              <a:t> </a:t>
            </a:r>
            <a:endParaRPr lang="en-US" dirty="0"/>
          </a:p>
        </p:txBody>
      </p:sp>
    </p:spTree>
    <p:extLst>
      <p:ext uri="{BB962C8B-B14F-4D97-AF65-F5344CB8AC3E}">
        <p14:creationId xmlns:p14="http://schemas.microsoft.com/office/powerpoint/2010/main" val="291912519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Users and Memberships</a:t>
            </a:r>
            <a:endParaRPr lang="en-US" dirty="0"/>
          </a:p>
        </p:txBody>
      </p:sp>
      <p:sp>
        <p:nvSpPr>
          <p:cNvPr id="3" name="Espace réservé du contenu 2"/>
          <p:cNvSpPr>
            <a:spLocks noGrp="1"/>
          </p:cNvSpPr>
          <p:nvPr>
            <p:ph idx="1"/>
          </p:nvPr>
        </p:nvSpPr>
        <p:spPr/>
        <p:txBody>
          <a:bodyPr/>
          <a:lstStyle/>
          <a:p>
            <a:r>
              <a:rPr lang="en-US" dirty="0" smtClean="0"/>
              <a:t>Users and memberships are created using the </a:t>
            </a:r>
            <a:r>
              <a:rPr lang="en-US" dirty="0"/>
              <a:t>same </a:t>
            </a:r>
            <a:r>
              <a:rPr lang="en-US" dirty="0" err="1" smtClean="0"/>
              <a:t>addListenerPlugin</a:t>
            </a:r>
            <a:r>
              <a:rPr lang="en-US" dirty="0" smtClean="0"/>
              <a:t> </a:t>
            </a:r>
            <a:r>
              <a:rPr lang="en-US" dirty="0"/>
              <a:t>for the </a:t>
            </a:r>
            <a:r>
              <a:rPr lang="en-US" dirty="0" err="1"/>
              <a:t>OrganizationService</a:t>
            </a:r>
            <a:endParaRPr lang="en-US" dirty="0"/>
          </a:p>
        </p:txBody>
      </p:sp>
      <p:pic>
        <p:nvPicPr>
          <p:cNvPr id="4" name="Image 3"/>
          <p:cNvPicPr>
            <a:picLocks noChangeAspect="1"/>
          </p:cNvPicPr>
          <p:nvPr/>
        </p:nvPicPr>
        <p:blipFill>
          <a:blip r:embed="rId2"/>
          <a:stretch>
            <a:fillRect/>
          </a:stretch>
        </p:blipFill>
        <p:spPr>
          <a:xfrm>
            <a:off x="457200" y="2239480"/>
            <a:ext cx="8229600" cy="3489680"/>
          </a:xfrm>
          <a:prstGeom prst="rect">
            <a:avLst/>
          </a:prstGeom>
          <a:ln>
            <a:solidFill>
              <a:srgbClr val="7C7C7C"/>
            </a:solidFill>
          </a:ln>
        </p:spPr>
      </p:pic>
    </p:spTree>
    <p:extLst>
      <p:ext uri="{BB962C8B-B14F-4D97-AF65-F5344CB8AC3E}">
        <p14:creationId xmlns:p14="http://schemas.microsoft.com/office/powerpoint/2010/main" val="422736639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p:txBody>
          <a:bodyPr/>
          <a:lstStyle/>
          <a:p>
            <a:r>
              <a:rPr lang="en-US" dirty="0" smtClean="0"/>
              <a:t>Portal Data Import Strategies</a:t>
            </a:r>
            <a:endParaRPr lang="en-US" dirty="0"/>
          </a:p>
        </p:txBody>
      </p:sp>
      <p:sp>
        <p:nvSpPr>
          <p:cNvPr id="4" name="Espace réservé du texte 3"/>
          <p:cNvSpPr>
            <a:spLocks noGrp="1"/>
          </p:cNvSpPr>
          <p:nvPr>
            <p:ph type="body" sz="quarter" idx="11"/>
          </p:nvPr>
        </p:nvSpPr>
        <p:spPr/>
        <p:txBody>
          <a:bodyPr/>
          <a:lstStyle/>
          <a:p>
            <a:r>
              <a:rPr lang="en-US" dirty="0" smtClean="0"/>
              <a:t>Conserve or overwrite</a:t>
            </a:r>
            <a:endParaRPr lang="en-US" dirty="0"/>
          </a:p>
        </p:txBody>
      </p:sp>
    </p:spTree>
    <p:extLst>
      <p:ext uri="{BB962C8B-B14F-4D97-AF65-F5344CB8AC3E}">
        <p14:creationId xmlns:p14="http://schemas.microsoft.com/office/powerpoint/2010/main" val="250178024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Import Modes</a:t>
            </a:r>
            <a:endParaRPr lang="en-US" dirty="0"/>
          </a:p>
        </p:txBody>
      </p:sp>
      <p:sp>
        <p:nvSpPr>
          <p:cNvPr id="3" name="Espace réservé du contenu 2"/>
          <p:cNvSpPr>
            <a:spLocks noGrp="1"/>
          </p:cNvSpPr>
          <p:nvPr>
            <p:ph idx="1"/>
          </p:nvPr>
        </p:nvSpPr>
        <p:spPr/>
        <p:txBody>
          <a:bodyPr/>
          <a:lstStyle/>
          <a:p>
            <a:r>
              <a:rPr lang="en-US" dirty="0" smtClean="0"/>
              <a:t>In an extension, you create new portals (sites) and also import new data into existing portals. </a:t>
            </a:r>
          </a:p>
          <a:p>
            <a:endParaRPr lang="en-US" dirty="0" smtClean="0"/>
          </a:p>
          <a:p>
            <a:r>
              <a:rPr lang="en-US" dirty="0" smtClean="0"/>
              <a:t>There </a:t>
            </a:r>
            <a:r>
              <a:rPr lang="en-US" dirty="0"/>
              <a:t>are 4 types of import </a:t>
            </a:r>
            <a:r>
              <a:rPr lang="en-US" dirty="0" smtClean="0"/>
              <a:t>modes</a:t>
            </a:r>
            <a:endParaRPr lang="en-US" dirty="0"/>
          </a:p>
          <a:p>
            <a:pPr lvl="1"/>
            <a:r>
              <a:rPr lang="en-US" dirty="0" smtClean="0"/>
              <a:t>Conserve</a:t>
            </a:r>
          </a:p>
          <a:p>
            <a:pPr lvl="1"/>
            <a:r>
              <a:rPr lang="en-US" dirty="0" smtClean="0"/>
              <a:t>Insert</a:t>
            </a:r>
          </a:p>
          <a:p>
            <a:pPr lvl="1"/>
            <a:r>
              <a:rPr lang="en-US" dirty="0" smtClean="0"/>
              <a:t>Merge</a:t>
            </a:r>
          </a:p>
          <a:p>
            <a:pPr lvl="1"/>
            <a:r>
              <a:rPr lang="en-US" dirty="0" smtClean="0"/>
              <a:t>Rewrite</a:t>
            </a:r>
          </a:p>
          <a:p>
            <a:endParaRPr lang="en-US" dirty="0"/>
          </a:p>
          <a:p>
            <a:endParaRPr lang="en-US" dirty="0" smtClean="0"/>
          </a:p>
          <a:p>
            <a:endParaRPr lang="en-US" dirty="0"/>
          </a:p>
          <a:p>
            <a:r>
              <a:rPr lang="en-US" dirty="0" smtClean="0"/>
              <a:t>Examples for </a:t>
            </a:r>
            <a:r>
              <a:rPr lang="en-US" dirty="0"/>
              <a:t>n</a:t>
            </a:r>
            <a:r>
              <a:rPr lang="en-US" dirty="0" smtClean="0"/>
              <a:t>avigation data</a:t>
            </a:r>
            <a:endParaRPr lang="en-US" dirty="0"/>
          </a:p>
        </p:txBody>
      </p:sp>
      <p:pic>
        <p:nvPicPr>
          <p:cNvPr id="5" name="Image 4"/>
          <p:cNvPicPr>
            <a:picLocks noChangeAspect="1"/>
          </p:cNvPicPr>
          <p:nvPr/>
        </p:nvPicPr>
        <p:blipFill>
          <a:blip r:embed="rId2"/>
          <a:stretch>
            <a:fillRect/>
          </a:stretch>
        </p:blipFill>
        <p:spPr>
          <a:xfrm>
            <a:off x="881987" y="3909078"/>
            <a:ext cx="7588258" cy="353334"/>
          </a:xfrm>
          <a:prstGeom prst="rect">
            <a:avLst/>
          </a:prstGeom>
          <a:ln>
            <a:solidFill>
              <a:srgbClr val="7C7C7C"/>
            </a:solidFill>
          </a:ln>
        </p:spPr>
      </p:pic>
    </p:spTree>
    <p:extLst>
      <p:ext uri="{BB962C8B-B14F-4D97-AF65-F5344CB8AC3E}">
        <p14:creationId xmlns:p14="http://schemas.microsoft.com/office/powerpoint/2010/main" val="427033770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Import Example</a:t>
            </a:r>
            <a:endParaRPr lang="en-US" dirty="0"/>
          </a:p>
        </p:txBody>
      </p:sp>
      <p:sp>
        <p:nvSpPr>
          <p:cNvPr id="3" name="Espace réservé du contenu 2"/>
          <p:cNvSpPr>
            <a:spLocks noGrp="1"/>
          </p:cNvSpPr>
          <p:nvPr>
            <p:ph idx="1"/>
          </p:nvPr>
        </p:nvSpPr>
        <p:spPr/>
        <p:txBody>
          <a:bodyPr/>
          <a:lstStyle/>
          <a:p>
            <a:r>
              <a:rPr lang="en-US" dirty="0" smtClean="0"/>
              <a:t> First Import</a:t>
            </a:r>
            <a:endParaRPr lang="en-US" dirty="0"/>
          </a:p>
        </p:txBody>
      </p:sp>
      <p:pic>
        <p:nvPicPr>
          <p:cNvPr id="5" name="Image 4"/>
          <p:cNvPicPr>
            <a:picLocks noChangeAspect="1"/>
          </p:cNvPicPr>
          <p:nvPr/>
        </p:nvPicPr>
        <p:blipFill>
          <a:blip r:embed="rId2"/>
          <a:stretch>
            <a:fillRect/>
          </a:stretch>
        </p:blipFill>
        <p:spPr>
          <a:xfrm>
            <a:off x="6121460" y="1481857"/>
            <a:ext cx="2565339" cy="4544314"/>
          </a:xfrm>
          <a:prstGeom prst="rect">
            <a:avLst/>
          </a:prstGeom>
          <a:ln>
            <a:solidFill>
              <a:srgbClr val="7C7C7C"/>
            </a:solidFill>
          </a:ln>
        </p:spPr>
      </p:pic>
      <p:pic>
        <p:nvPicPr>
          <p:cNvPr id="6" name="Image 5"/>
          <p:cNvPicPr>
            <a:picLocks noChangeAspect="1"/>
          </p:cNvPicPr>
          <p:nvPr/>
        </p:nvPicPr>
        <p:blipFill>
          <a:blip r:embed="rId3"/>
          <a:stretch>
            <a:fillRect/>
          </a:stretch>
        </p:blipFill>
        <p:spPr>
          <a:xfrm>
            <a:off x="457200" y="2355362"/>
            <a:ext cx="5562600" cy="2912246"/>
          </a:xfrm>
          <a:prstGeom prst="rect">
            <a:avLst/>
          </a:prstGeom>
          <a:ln>
            <a:solidFill>
              <a:srgbClr val="7C7C7C"/>
            </a:solidFill>
          </a:ln>
        </p:spPr>
      </p:pic>
    </p:spTree>
    <p:extLst>
      <p:ext uri="{BB962C8B-B14F-4D97-AF65-F5344CB8AC3E}">
        <p14:creationId xmlns:p14="http://schemas.microsoft.com/office/powerpoint/2010/main" val="8157937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Second Import</a:t>
            </a:r>
            <a:endParaRPr lang="en-US" dirty="0"/>
          </a:p>
        </p:txBody>
      </p:sp>
      <p:sp>
        <p:nvSpPr>
          <p:cNvPr id="3" name="Espace réservé du contenu 2"/>
          <p:cNvSpPr>
            <a:spLocks noGrp="1"/>
          </p:cNvSpPr>
          <p:nvPr>
            <p:ph idx="1"/>
          </p:nvPr>
        </p:nvSpPr>
        <p:spPr/>
        <p:txBody>
          <a:bodyPr/>
          <a:lstStyle/>
          <a:p>
            <a:r>
              <a:rPr lang="en-US" dirty="0" smtClean="0"/>
              <a:t>A navigation with two </a:t>
            </a:r>
            <a:r>
              <a:rPr lang="en-US" dirty="0" err="1" smtClean="0"/>
              <a:t>subnodes</a:t>
            </a:r>
            <a:endParaRPr lang="en-US" dirty="0" smtClean="0"/>
          </a:p>
          <a:p>
            <a:r>
              <a:rPr lang="en-US" dirty="0" smtClean="0"/>
              <a:t>The node “foo” does already exist.</a:t>
            </a:r>
          </a:p>
          <a:p>
            <a:r>
              <a:rPr lang="en-US" dirty="0" smtClean="0"/>
              <a:t>The node “bar” is a new node.</a:t>
            </a:r>
            <a:endParaRPr lang="en-US" dirty="0"/>
          </a:p>
        </p:txBody>
      </p:sp>
      <p:pic>
        <p:nvPicPr>
          <p:cNvPr id="4" name="Image 3"/>
          <p:cNvPicPr>
            <a:picLocks noChangeAspect="1"/>
          </p:cNvPicPr>
          <p:nvPr/>
        </p:nvPicPr>
        <p:blipFill>
          <a:blip r:embed="rId2"/>
          <a:stretch>
            <a:fillRect/>
          </a:stretch>
        </p:blipFill>
        <p:spPr>
          <a:xfrm>
            <a:off x="460970" y="2662099"/>
            <a:ext cx="8225830" cy="2577324"/>
          </a:xfrm>
          <a:prstGeom prst="rect">
            <a:avLst/>
          </a:prstGeom>
          <a:ln>
            <a:solidFill>
              <a:srgbClr val="7C7C7C"/>
            </a:solidFill>
          </a:ln>
        </p:spPr>
      </p:pic>
    </p:spTree>
    <p:extLst>
      <p:ext uri="{BB962C8B-B14F-4D97-AF65-F5344CB8AC3E}">
        <p14:creationId xmlns:p14="http://schemas.microsoft.com/office/powerpoint/2010/main" val="287437769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Conserve Strategy</a:t>
            </a:r>
            <a:endParaRPr lang="en-US" dirty="0"/>
          </a:p>
        </p:txBody>
      </p:sp>
      <p:sp>
        <p:nvSpPr>
          <p:cNvPr id="3" name="Espace réservé du contenu 2"/>
          <p:cNvSpPr>
            <a:spLocks noGrp="1"/>
          </p:cNvSpPr>
          <p:nvPr>
            <p:ph idx="1"/>
          </p:nvPr>
        </p:nvSpPr>
        <p:spPr/>
        <p:txBody>
          <a:bodyPr/>
          <a:lstStyle/>
          <a:p>
            <a:r>
              <a:rPr lang="en-US" dirty="0"/>
              <a:t>With the CONSERVE mode, data are only imported when they do not exist. </a:t>
            </a:r>
          </a:p>
        </p:txBody>
      </p:sp>
      <p:pic>
        <p:nvPicPr>
          <p:cNvPr id="4" name="Image 3"/>
          <p:cNvPicPr>
            <a:picLocks noChangeAspect="1"/>
          </p:cNvPicPr>
          <p:nvPr/>
        </p:nvPicPr>
        <p:blipFill>
          <a:blip r:embed="rId2"/>
          <a:stretch>
            <a:fillRect/>
          </a:stretch>
        </p:blipFill>
        <p:spPr>
          <a:xfrm>
            <a:off x="457200" y="1835185"/>
            <a:ext cx="8229600" cy="4337015"/>
          </a:xfrm>
          <a:prstGeom prst="rect">
            <a:avLst/>
          </a:prstGeom>
          <a:ln>
            <a:solidFill>
              <a:srgbClr val="7C7C7C"/>
            </a:solidFill>
          </a:ln>
        </p:spPr>
      </p:pic>
    </p:spTree>
    <p:extLst>
      <p:ext uri="{BB962C8B-B14F-4D97-AF65-F5344CB8AC3E}">
        <p14:creationId xmlns:p14="http://schemas.microsoft.com/office/powerpoint/2010/main" val="412862044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Insert Strategy</a:t>
            </a:r>
            <a:endParaRPr lang="en-US" dirty="0"/>
          </a:p>
        </p:txBody>
      </p:sp>
      <p:sp>
        <p:nvSpPr>
          <p:cNvPr id="3" name="Espace réservé du contenu 2"/>
          <p:cNvSpPr>
            <a:spLocks noGrp="1"/>
          </p:cNvSpPr>
          <p:nvPr>
            <p:ph idx="1"/>
          </p:nvPr>
        </p:nvSpPr>
        <p:spPr/>
        <p:txBody>
          <a:bodyPr/>
          <a:lstStyle/>
          <a:p>
            <a:r>
              <a:rPr lang="en-US" dirty="0"/>
              <a:t>If a node does not exist, the importer will add new nodes to the navigation tree.</a:t>
            </a:r>
          </a:p>
        </p:txBody>
      </p:sp>
      <p:pic>
        <p:nvPicPr>
          <p:cNvPr id="4" name="Image 3"/>
          <p:cNvPicPr>
            <a:picLocks noChangeAspect="1"/>
          </p:cNvPicPr>
          <p:nvPr/>
        </p:nvPicPr>
        <p:blipFill>
          <a:blip r:embed="rId2"/>
          <a:stretch>
            <a:fillRect/>
          </a:stretch>
        </p:blipFill>
        <p:spPr>
          <a:xfrm>
            <a:off x="457200" y="2303032"/>
            <a:ext cx="8229600" cy="3534107"/>
          </a:xfrm>
          <a:prstGeom prst="rect">
            <a:avLst/>
          </a:prstGeom>
          <a:ln>
            <a:solidFill>
              <a:srgbClr val="7C7C7C"/>
            </a:solidFill>
          </a:ln>
        </p:spPr>
      </p:pic>
    </p:spTree>
    <p:extLst>
      <p:ext uri="{BB962C8B-B14F-4D97-AF65-F5344CB8AC3E}">
        <p14:creationId xmlns:p14="http://schemas.microsoft.com/office/powerpoint/2010/main" val="98551590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Merge Import</a:t>
            </a:r>
            <a:endParaRPr lang="en-US" dirty="0"/>
          </a:p>
        </p:txBody>
      </p:sp>
      <p:sp>
        <p:nvSpPr>
          <p:cNvPr id="3" name="Espace réservé du contenu 2"/>
          <p:cNvSpPr>
            <a:spLocks noGrp="1"/>
          </p:cNvSpPr>
          <p:nvPr>
            <p:ph idx="1"/>
          </p:nvPr>
        </p:nvSpPr>
        <p:spPr/>
        <p:txBody>
          <a:bodyPr/>
          <a:lstStyle/>
          <a:p>
            <a:r>
              <a:rPr lang="en-US" dirty="0" smtClean="0"/>
              <a:t>Import data when it does not exist, update data when it exists.</a:t>
            </a:r>
            <a:endParaRPr lang="en-US" dirty="0"/>
          </a:p>
        </p:txBody>
      </p:sp>
      <p:pic>
        <p:nvPicPr>
          <p:cNvPr id="4" name="Image 3"/>
          <p:cNvPicPr>
            <a:picLocks noChangeAspect="1"/>
          </p:cNvPicPr>
          <p:nvPr/>
        </p:nvPicPr>
        <p:blipFill>
          <a:blip r:embed="rId2"/>
          <a:stretch>
            <a:fillRect/>
          </a:stretch>
        </p:blipFill>
        <p:spPr>
          <a:xfrm>
            <a:off x="457200" y="2283765"/>
            <a:ext cx="8229600" cy="3518092"/>
          </a:xfrm>
          <a:prstGeom prst="rect">
            <a:avLst/>
          </a:prstGeom>
          <a:ln>
            <a:solidFill>
              <a:srgbClr val="7C7C7C"/>
            </a:solidFill>
          </a:ln>
        </p:spPr>
      </p:pic>
    </p:spTree>
    <p:extLst>
      <p:ext uri="{BB962C8B-B14F-4D97-AF65-F5344CB8AC3E}">
        <p14:creationId xmlns:p14="http://schemas.microsoft.com/office/powerpoint/2010/main" val="58840920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Overwrite Strategy</a:t>
            </a:r>
            <a:endParaRPr lang="en-US" dirty="0"/>
          </a:p>
        </p:txBody>
      </p:sp>
      <p:sp>
        <p:nvSpPr>
          <p:cNvPr id="3" name="Espace réservé du contenu 2"/>
          <p:cNvSpPr>
            <a:spLocks noGrp="1"/>
          </p:cNvSpPr>
          <p:nvPr>
            <p:ph idx="1"/>
          </p:nvPr>
        </p:nvSpPr>
        <p:spPr/>
        <p:txBody>
          <a:bodyPr/>
          <a:lstStyle/>
          <a:p>
            <a:r>
              <a:rPr lang="en-US" dirty="0"/>
              <a:t>Everything will be destroyed and replaced with new </a:t>
            </a:r>
            <a:r>
              <a:rPr lang="en-US" dirty="0" smtClean="0"/>
              <a:t>data. </a:t>
            </a:r>
            <a:endParaRPr lang="en-US" dirty="0"/>
          </a:p>
        </p:txBody>
      </p:sp>
      <p:pic>
        <p:nvPicPr>
          <p:cNvPr id="4" name="Image 3"/>
          <p:cNvPicPr>
            <a:picLocks noChangeAspect="1"/>
          </p:cNvPicPr>
          <p:nvPr/>
        </p:nvPicPr>
        <p:blipFill>
          <a:blip r:embed="rId2"/>
          <a:stretch>
            <a:fillRect/>
          </a:stretch>
        </p:blipFill>
        <p:spPr>
          <a:xfrm>
            <a:off x="457200" y="2533813"/>
            <a:ext cx="8229600" cy="2579427"/>
          </a:xfrm>
          <a:prstGeom prst="rect">
            <a:avLst/>
          </a:prstGeom>
          <a:ln>
            <a:solidFill>
              <a:srgbClr val="7C7C7C"/>
            </a:solidFill>
          </a:ln>
        </p:spPr>
      </p:pic>
    </p:spTree>
    <p:extLst>
      <p:ext uri="{BB962C8B-B14F-4D97-AF65-F5344CB8AC3E}">
        <p14:creationId xmlns:p14="http://schemas.microsoft.com/office/powerpoint/2010/main" val="403988006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p:txBody>
          <a:bodyPr/>
          <a:lstStyle/>
          <a:p>
            <a:r>
              <a:rPr lang="en-US" dirty="0" smtClean="0"/>
              <a:t>Creating a Custom </a:t>
            </a:r>
            <a:r>
              <a:rPr lang="en-US" dirty="0"/>
              <a:t>S</a:t>
            </a:r>
            <a:r>
              <a:rPr lang="en-US" dirty="0" smtClean="0"/>
              <a:t>ite</a:t>
            </a:r>
            <a:endParaRPr lang="en-US" dirty="0"/>
          </a:p>
        </p:txBody>
      </p:sp>
      <p:sp>
        <p:nvSpPr>
          <p:cNvPr id="3" name="Espace réservé du texte 2"/>
          <p:cNvSpPr>
            <a:spLocks noGrp="1"/>
          </p:cNvSpPr>
          <p:nvPr>
            <p:ph type="body" sz="quarter" idx="11"/>
          </p:nvPr>
        </p:nvSpPr>
        <p:spPr/>
        <p:txBody>
          <a:bodyPr/>
          <a:lstStyle/>
          <a:p>
            <a:r>
              <a:rPr lang="en-US" dirty="0" smtClean="0"/>
              <a:t>Based on the Intranet sample site</a:t>
            </a:r>
            <a:endParaRPr lang="en-US" dirty="0"/>
          </a:p>
        </p:txBody>
      </p:sp>
    </p:spTree>
    <p:extLst>
      <p:ext uri="{BB962C8B-B14F-4D97-AF65-F5344CB8AC3E}">
        <p14:creationId xmlns:p14="http://schemas.microsoft.com/office/powerpoint/2010/main" val="16174909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texte 2"/>
          <p:cNvSpPr>
            <a:spLocks noGrp="1"/>
          </p:cNvSpPr>
          <p:nvPr>
            <p:ph type="body" sz="quarter" idx="14"/>
          </p:nvPr>
        </p:nvSpPr>
        <p:spPr/>
        <p:txBody>
          <a:bodyPr/>
          <a:lstStyle/>
          <a:p>
            <a:r>
              <a:rPr lang="en-US" dirty="0" smtClean="0"/>
              <a:t>Creating a Custom Site</a:t>
            </a:r>
            <a:endParaRPr lang="en-US" dirty="0"/>
          </a:p>
        </p:txBody>
      </p:sp>
      <p:sp>
        <p:nvSpPr>
          <p:cNvPr id="4" name="Espace réservé du texte 3"/>
          <p:cNvSpPr>
            <a:spLocks noGrp="1"/>
          </p:cNvSpPr>
          <p:nvPr>
            <p:ph type="body" sz="quarter" idx="18"/>
          </p:nvPr>
        </p:nvSpPr>
        <p:spPr/>
        <p:txBody>
          <a:bodyPr/>
          <a:lstStyle/>
          <a:p>
            <a:r>
              <a:rPr lang="en-US" dirty="0" smtClean="0"/>
              <a:t>User Access Control List</a:t>
            </a:r>
            <a:endParaRPr lang="en-US" dirty="0"/>
          </a:p>
        </p:txBody>
      </p:sp>
      <p:sp>
        <p:nvSpPr>
          <p:cNvPr id="5" name="Espace réservé du texte 4"/>
          <p:cNvSpPr>
            <a:spLocks noGrp="1"/>
          </p:cNvSpPr>
          <p:nvPr>
            <p:ph type="body" sz="quarter" idx="19"/>
          </p:nvPr>
        </p:nvSpPr>
        <p:spPr/>
        <p:txBody>
          <a:bodyPr/>
          <a:lstStyle/>
          <a:p>
            <a:r>
              <a:rPr lang="en-US" dirty="0" smtClean="0"/>
              <a:t>Group Creation</a:t>
            </a:r>
            <a:endParaRPr lang="en-US" dirty="0"/>
          </a:p>
        </p:txBody>
      </p:sp>
      <p:sp>
        <p:nvSpPr>
          <p:cNvPr id="6" name="Espace réservé du texte 5"/>
          <p:cNvSpPr>
            <a:spLocks noGrp="1"/>
          </p:cNvSpPr>
          <p:nvPr>
            <p:ph type="body" sz="quarter" idx="20"/>
          </p:nvPr>
        </p:nvSpPr>
        <p:spPr/>
        <p:txBody>
          <a:bodyPr/>
          <a:lstStyle/>
          <a:p>
            <a:r>
              <a:rPr lang="en-US" dirty="0" smtClean="0"/>
              <a:t>Portal Data Import Strategies</a:t>
            </a:r>
            <a:endParaRPr lang="en-US" dirty="0"/>
          </a:p>
        </p:txBody>
      </p:sp>
    </p:spTree>
    <p:extLst>
      <p:ext uri="{BB962C8B-B14F-4D97-AF65-F5344CB8AC3E}">
        <p14:creationId xmlns:p14="http://schemas.microsoft.com/office/powerpoint/2010/main" val="134712823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Creating A custom site</a:t>
            </a:r>
            <a:endParaRPr lang="en-US" dirty="0"/>
          </a:p>
        </p:txBody>
      </p:sp>
      <p:sp>
        <p:nvSpPr>
          <p:cNvPr id="3" name="Espace réservé du contenu 2"/>
          <p:cNvSpPr>
            <a:spLocks noGrp="1"/>
          </p:cNvSpPr>
          <p:nvPr>
            <p:ph idx="1"/>
          </p:nvPr>
        </p:nvSpPr>
        <p:spPr/>
        <p:txBody>
          <a:bodyPr/>
          <a:lstStyle/>
          <a:p>
            <a:r>
              <a:rPr lang="en-US" dirty="0" err="1"/>
              <a:t>webapps</a:t>
            </a:r>
            <a:r>
              <a:rPr lang="en-US" dirty="0"/>
              <a:t>/acme-intranet/WEB-INF/</a:t>
            </a:r>
            <a:r>
              <a:rPr lang="en-US" dirty="0" err="1"/>
              <a:t>conf</a:t>
            </a:r>
            <a:r>
              <a:rPr lang="en-US" dirty="0"/>
              <a:t>/office-extension/portal/portal-</a:t>
            </a:r>
            <a:r>
              <a:rPr lang="en-US" dirty="0" err="1" smtClean="0"/>
              <a:t>configuration.xml</a:t>
            </a:r>
            <a:endParaRPr lang="en-US" dirty="0"/>
          </a:p>
          <a:p>
            <a:r>
              <a:rPr lang="en-US" dirty="0" err="1" smtClean="0"/>
              <a:t>UserPortalConfigService</a:t>
            </a:r>
            <a:r>
              <a:rPr lang="en-US" dirty="0" smtClean="0"/>
              <a:t> --&gt; </a:t>
            </a:r>
            <a:r>
              <a:rPr lang="en-US" dirty="0" err="1" smtClean="0"/>
              <a:t>initListener</a:t>
            </a:r>
            <a:r>
              <a:rPr lang="en-US" dirty="0" smtClean="0"/>
              <a:t> </a:t>
            </a:r>
          </a:p>
          <a:p>
            <a:endParaRPr lang="en-US" dirty="0"/>
          </a:p>
        </p:txBody>
      </p:sp>
      <p:pic>
        <p:nvPicPr>
          <p:cNvPr id="5" name="Image 4"/>
          <p:cNvPicPr>
            <a:picLocks noChangeAspect="1"/>
          </p:cNvPicPr>
          <p:nvPr/>
        </p:nvPicPr>
        <p:blipFill>
          <a:blip r:embed="rId2"/>
          <a:stretch>
            <a:fillRect/>
          </a:stretch>
        </p:blipFill>
        <p:spPr>
          <a:xfrm>
            <a:off x="457200" y="2242875"/>
            <a:ext cx="8229600" cy="3929325"/>
          </a:xfrm>
          <a:prstGeom prst="rect">
            <a:avLst/>
          </a:prstGeom>
          <a:ln>
            <a:solidFill>
              <a:srgbClr val="7C7C7C"/>
            </a:solidFill>
          </a:ln>
        </p:spPr>
      </p:pic>
    </p:spTree>
    <p:extLst>
      <p:ext uri="{BB962C8B-B14F-4D97-AF65-F5344CB8AC3E}">
        <p14:creationId xmlns:p14="http://schemas.microsoft.com/office/powerpoint/2010/main" val="80044890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Creating A custom site</a:t>
            </a:r>
            <a:endParaRPr lang="en-US" dirty="0"/>
          </a:p>
        </p:txBody>
      </p:sp>
      <p:sp>
        <p:nvSpPr>
          <p:cNvPr id="3" name="Espace réservé du contenu 2"/>
          <p:cNvSpPr>
            <a:spLocks noGrp="1"/>
          </p:cNvSpPr>
          <p:nvPr>
            <p:ph idx="1"/>
          </p:nvPr>
        </p:nvSpPr>
        <p:spPr/>
        <p:txBody>
          <a:bodyPr/>
          <a:lstStyle/>
          <a:p>
            <a:r>
              <a:rPr lang="en-US" dirty="0" smtClean="0"/>
              <a:t>Creating the intranet portal (site)</a:t>
            </a:r>
            <a:endParaRPr lang="en-US" dirty="0"/>
          </a:p>
          <a:p>
            <a:endParaRPr lang="en-US" dirty="0"/>
          </a:p>
        </p:txBody>
      </p:sp>
      <p:pic>
        <p:nvPicPr>
          <p:cNvPr id="6" name="Image 5"/>
          <p:cNvPicPr>
            <a:picLocks noChangeAspect="1"/>
          </p:cNvPicPr>
          <p:nvPr/>
        </p:nvPicPr>
        <p:blipFill>
          <a:blip r:embed="rId2"/>
          <a:stretch>
            <a:fillRect/>
          </a:stretch>
        </p:blipFill>
        <p:spPr>
          <a:xfrm>
            <a:off x="2152048" y="1611210"/>
            <a:ext cx="6534752" cy="4560990"/>
          </a:xfrm>
          <a:prstGeom prst="rect">
            <a:avLst/>
          </a:prstGeom>
          <a:ln>
            <a:solidFill>
              <a:srgbClr val="7C7C7C"/>
            </a:solidFill>
          </a:ln>
        </p:spPr>
      </p:pic>
    </p:spTree>
    <p:extLst>
      <p:ext uri="{BB962C8B-B14F-4D97-AF65-F5344CB8AC3E}">
        <p14:creationId xmlns:p14="http://schemas.microsoft.com/office/powerpoint/2010/main" val="285091624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Custom Site Parameters</a:t>
            </a:r>
            <a:endParaRPr lang="en-US" dirty="0"/>
          </a:p>
        </p:txBody>
      </p:sp>
      <p:sp>
        <p:nvSpPr>
          <p:cNvPr id="3" name="Espace réservé du contenu 2"/>
          <p:cNvSpPr>
            <a:spLocks noGrp="1"/>
          </p:cNvSpPr>
          <p:nvPr>
            <p:ph idx="1"/>
          </p:nvPr>
        </p:nvSpPr>
        <p:spPr/>
        <p:txBody>
          <a:bodyPr/>
          <a:lstStyle/>
          <a:p>
            <a:r>
              <a:rPr lang="en-US" dirty="0" err="1" smtClean="0"/>
              <a:t>ownerType</a:t>
            </a:r>
            <a:endParaRPr lang="en-US" dirty="0" smtClean="0"/>
          </a:p>
          <a:p>
            <a:pPr lvl="1"/>
            <a:r>
              <a:rPr lang="en-US" dirty="0"/>
              <a:t>D</a:t>
            </a:r>
            <a:r>
              <a:rPr lang="en-US" dirty="0" smtClean="0"/>
              <a:t>efines </a:t>
            </a:r>
            <a:r>
              <a:rPr lang="en-US" dirty="0"/>
              <a:t>the type of portal navigation. It may be a portal, group or </a:t>
            </a:r>
            <a:r>
              <a:rPr lang="en-US" dirty="0" smtClean="0"/>
              <a:t>user.</a:t>
            </a:r>
          </a:p>
          <a:p>
            <a:pPr lvl="1"/>
            <a:endParaRPr lang="en-US" dirty="0" smtClean="0"/>
          </a:p>
          <a:p>
            <a:r>
              <a:rPr lang="en-US" dirty="0" err="1"/>
              <a:t>predefinedOwner</a:t>
            </a:r>
            <a:r>
              <a:rPr lang="en-US" dirty="0"/>
              <a:t> </a:t>
            </a:r>
            <a:endParaRPr lang="en-US" dirty="0" smtClean="0"/>
          </a:p>
          <a:p>
            <a:pPr lvl="1"/>
            <a:r>
              <a:rPr lang="en-US" dirty="0"/>
              <a:t>D</a:t>
            </a:r>
            <a:r>
              <a:rPr lang="en-US" dirty="0" smtClean="0"/>
              <a:t>efines </a:t>
            </a:r>
            <a:r>
              <a:rPr lang="en-US" dirty="0"/>
              <a:t>the navigation owner, </a:t>
            </a:r>
            <a:r>
              <a:rPr lang="en-US" dirty="0" smtClean="0"/>
              <a:t>the system looks </a:t>
            </a:r>
            <a:r>
              <a:rPr lang="en-US" dirty="0"/>
              <a:t>for the configuration files </a:t>
            </a:r>
            <a:r>
              <a:rPr lang="en-US" dirty="0" smtClean="0"/>
              <a:t>in a </a:t>
            </a:r>
            <a:r>
              <a:rPr lang="en-US" dirty="0"/>
              <a:t>folder with this name, if there is no </a:t>
            </a:r>
            <a:r>
              <a:rPr lang="en-US" dirty="0" smtClean="0"/>
              <a:t>suitable </a:t>
            </a:r>
            <a:r>
              <a:rPr lang="en-US" dirty="0"/>
              <a:t>folder, a default portal will be created </a:t>
            </a:r>
            <a:r>
              <a:rPr lang="en-US" dirty="0" smtClean="0"/>
              <a:t>whose name </a:t>
            </a:r>
            <a:r>
              <a:rPr lang="en-US" dirty="0"/>
              <a:t>is </a:t>
            </a:r>
            <a:r>
              <a:rPr lang="en-US" dirty="0" smtClean="0"/>
              <a:t>the value of </a:t>
            </a:r>
            <a:r>
              <a:rPr lang="en-US" dirty="0" err="1"/>
              <a:t>predefinedOwner</a:t>
            </a:r>
            <a:r>
              <a:rPr lang="en-US" dirty="0"/>
              <a:t> </a:t>
            </a:r>
            <a:r>
              <a:rPr lang="en-US" dirty="0" smtClean="0"/>
              <a:t>.</a:t>
            </a:r>
          </a:p>
          <a:p>
            <a:pPr lvl="1"/>
            <a:endParaRPr lang="en-US" dirty="0" smtClean="0"/>
          </a:p>
          <a:p>
            <a:r>
              <a:rPr lang="en-US" dirty="0" err="1" smtClean="0"/>
              <a:t>templateLocation</a:t>
            </a:r>
            <a:endParaRPr lang="en-US" dirty="0" smtClean="0"/>
          </a:p>
          <a:p>
            <a:pPr lvl="1"/>
            <a:r>
              <a:rPr lang="en-US" dirty="0" smtClean="0"/>
              <a:t>The path that contains </a:t>
            </a:r>
            <a:r>
              <a:rPr lang="en-US" dirty="0"/>
              <a:t>all portal configuration </a:t>
            </a:r>
            <a:r>
              <a:rPr lang="en-US" dirty="0" smtClean="0"/>
              <a:t>files.</a:t>
            </a:r>
          </a:p>
          <a:p>
            <a:pPr lvl="1"/>
            <a:endParaRPr lang="en-US" dirty="0"/>
          </a:p>
        </p:txBody>
      </p:sp>
    </p:spTree>
    <p:extLst>
      <p:ext uri="{BB962C8B-B14F-4D97-AF65-F5344CB8AC3E}">
        <p14:creationId xmlns:p14="http://schemas.microsoft.com/office/powerpoint/2010/main" val="78297973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Folder Structure</a:t>
            </a:r>
            <a:endParaRPr lang="en-US" dirty="0"/>
          </a:p>
        </p:txBody>
      </p:sp>
      <p:sp>
        <p:nvSpPr>
          <p:cNvPr id="3" name="Espace réservé du contenu 2"/>
          <p:cNvSpPr>
            <a:spLocks noGrp="1"/>
          </p:cNvSpPr>
          <p:nvPr>
            <p:ph idx="1"/>
          </p:nvPr>
        </p:nvSpPr>
        <p:spPr/>
        <p:txBody>
          <a:bodyPr/>
          <a:lstStyle/>
          <a:p>
            <a:pPr lvl="1"/>
            <a:r>
              <a:rPr lang="en-US" dirty="0" smtClean="0"/>
              <a:t>The </a:t>
            </a:r>
            <a:r>
              <a:rPr lang="en-US" dirty="0"/>
              <a:t>portal configuration files are searched in the path  </a:t>
            </a:r>
            <a:r>
              <a:rPr lang="en-US" i="1" dirty="0"/>
              <a:t>{</a:t>
            </a:r>
            <a:r>
              <a:rPr lang="en-US" i="1" dirty="0" err="1"/>
              <a:t>templateLocation</a:t>
            </a:r>
            <a:r>
              <a:rPr lang="en-US" i="1" dirty="0"/>
              <a:t>}/{</a:t>
            </a:r>
            <a:r>
              <a:rPr lang="en-US" i="1" dirty="0" err="1"/>
              <a:t>ownerType</a:t>
            </a:r>
            <a:r>
              <a:rPr lang="en-US" i="1" dirty="0"/>
              <a:t>}/{</a:t>
            </a:r>
            <a:r>
              <a:rPr lang="en-US" i="1" dirty="0" err="1"/>
              <a:t>predefinedOwner</a:t>
            </a:r>
            <a:r>
              <a:rPr lang="en-US" i="1" dirty="0"/>
              <a:t>}</a:t>
            </a:r>
            <a:r>
              <a:rPr lang="en-US" dirty="0"/>
              <a:t>.</a:t>
            </a:r>
          </a:p>
          <a:p>
            <a:pPr lvl="1"/>
            <a:r>
              <a:rPr lang="en-US" dirty="0"/>
              <a:t>All navigations are defined in the </a:t>
            </a:r>
            <a:r>
              <a:rPr lang="en-US" i="1" dirty="0" err="1"/>
              <a:t>navigation.xml</a:t>
            </a:r>
            <a:r>
              <a:rPr lang="en-US" i="1" dirty="0"/>
              <a:t> </a:t>
            </a:r>
            <a:r>
              <a:rPr lang="en-US" dirty="0"/>
              <a:t>file.</a:t>
            </a:r>
          </a:p>
          <a:p>
            <a:pPr lvl="1"/>
            <a:r>
              <a:rPr lang="en-US" dirty="0"/>
              <a:t>Pages are defined in </a:t>
            </a:r>
            <a:r>
              <a:rPr lang="en-US" dirty="0" err="1"/>
              <a:t>pages.xml</a:t>
            </a:r>
            <a:r>
              <a:rPr lang="en-US" dirty="0"/>
              <a:t>.</a:t>
            </a:r>
          </a:p>
          <a:p>
            <a:pPr lvl="1"/>
            <a:r>
              <a:rPr lang="en-US" dirty="0"/>
              <a:t>Portal configuration is defined in </a:t>
            </a:r>
            <a:r>
              <a:rPr lang="en-US" i="1" dirty="0"/>
              <a:t>{</a:t>
            </a:r>
            <a:r>
              <a:rPr lang="en-US" i="1" dirty="0" err="1"/>
              <a:t>ownerType</a:t>
            </a:r>
            <a:r>
              <a:rPr lang="en-US" i="1" dirty="0"/>
              <a:t>}.xml</a:t>
            </a:r>
            <a:r>
              <a:rPr lang="en-US" dirty="0"/>
              <a:t>.</a:t>
            </a:r>
          </a:p>
          <a:p>
            <a:pPr lvl="1"/>
            <a:endParaRPr lang="en-US" dirty="0"/>
          </a:p>
        </p:txBody>
      </p:sp>
      <p:pic>
        <p:nvPicPr>
          <p:cNvPr id="4" name="Image 3"/>
          <p:cNvPicPr>
            <a:picLocks noChangeAspect="1"/>
          </p:cNvPicPr>
          <p:nvPr/>
        </p:nvPicPr>
        <p:blipFill>
          <a:blip r:embed="rId2"/>
          <a:stretch>
            <a:fillRect/>
          </a:stretch>
        </p:blipFill>
        <p:spPr>
          <a:xfrm>
            <a:off x="3780160" y="2843381"/>
            <a:ext cx="4906640" cy="3328819"/>
          </a:xfrm>
          <a:prstGeom prst="rect">
            <a:avLst/>
          </a:prstGeom>
          <a:ln>
            <a:solidFill>
              <a:srgbClr val="7C7C7C"/>
            </a:solidFill>
          </a:ln>
        </p:spPr>
      </p:pic>
    </p:spTree>
    <p:extLst>
      <p:ext uri="{BB962C8B-B14F-4D97-AF65-F5344CB8AC3E}">
        <p14:creationId xmlns:p14="http://schemas.microsoft.com/office/powerpoint/2010/main" val="233811829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Creating a Group Site</a:t>
            </a:r>
            <a:endParaRPr lang="en-US" dirty="0"/>
          </a:p>
        </p:txBody>
      </p:sp>
      <p:sp>
        <p:nvSpPr>
          <p:cNvPr id="3" name="Espace réservé du contenu 2"/>
          <p:cNvSpPr>
            <a:spLocks noGrp="1"/>
          </p:cNvSpPr>
          <p:nvPr>
            <p:ph idx="1"/>
          </p:nvPr>
        </p:nvSpPr>
        <p:spPr/>
        <p:txBody>
          <a:bodyPr/>
          <a:lstStyle/>
          <a:p>
            <a:r>
              <a:rPr lang="en-US" dirty="0" smtClean="0"/>
              <a:t>Developers group </a:t>
            </a:r>
            <a:endParaRPr lang="en-US" dirty="0"/>
          </a:p>
        </p:txBody>
      </p:sp>
      <p:pic>
        <p:nvPicPr>
          <p:cNvPr id="4" name="Image 3"/>
          <p:cNvPicPr>
            <a:picLocks noChangeAspect="1"/>
          </p:cNvPicPr>
          <p:nvPr/>
        </p:nvPicPr>
        <p:blipFill>
          <a:blip r:embed="rId2"/>
          <a:stretch>
            <a:fillRect/>
          </a:stretch>
        </p:blipFill>
        <p:spPr>
          <a:xfrm>
            <a:off x="2171700" y="1625600"/>
            <a:ext cx="6515100" cy="4546600"/>
          </a:xfrm>
          <a:prstGeom prst="rect">
            <a:avLst/>
          </a:prstGeom>
          <a:ln>
            <a:solidFill>
              <a:srgbClr val="7C7C7C"/>
            </a:solidFill>
          </a:ln>
        </p:spPr>
      </p:pic>
    </p:spTree>
    <p:extLst>
      <p:ext uri="{BB962C8B-B14F-4D97-AF65-F5344CB8AC3E}">
        <p14:creationId xmlns:p14="http://schemas.microsoft.com/office/powerpoint/2010/main" val="296592541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Group Site Folder Structure</a:t>
            </a:r>
            <a:endParaRPr lang="en-US" dirty="0"/>
          </a:p>
        </p:txBody>
      </p:sp>
      <p:sp>
        <p:nvSpPr>
          <p:cNvPr id="3" name="Espace réservé du contenu 2"/>
          <p:cNvSpPr>
            <a:spLocks noGrp="1"/>
          </p:cNvSpPr>
          <p:nvPr>
            <p:ph idx="1"/>
          </p:nvPr>
        </p:nvSpPr>
        <p:spPr/>
        <p:txBody>
          <a:bodyPr/>
          <a:lstStyle/>
          <a:p>
            <a:r>
              <a:rPr lang="en-US" dirty="0" smtClean="0"/>
              <a:t>Developers group with navigation and pages</a:t>
            </a:r>
          </a:p>
          <a:p>
            <a:r>
              <a:rPr lang="en-US" dirty="0" smtClean="0"/>
              <a:t>Redefining the template for groups</a:t>
            </a:r>
          </a:p>
          <a:p>
            <a:r>
              <a:rPr lang="en-US" dirty="0" smtClean="0"/>
              <a:t>The group template is valid for all new groups without a portal configuration (portal layout).</a:t>
            </a:r>
            <a:endParaRPr lang="en-US" dirty="0"/>
          </a:p>
        </p:txBody>
      </p:sp>
      <p:pic>
        <p:nvPicPr>
          <p:cNvPr id="5" name="Image 4"/>
          <p:cNvPicPr>
            <a:picLocks noChangeAspect="1"/>
          </p:cNvPicPr>
          <p:nvPr/>
        </p:nvPicPr>
        <p:blipFill>
          <a:blip r:embed="rId2"/>
          <a:stretch>
            <a:fillRect/>
          </a:stretch>
        </p:blipFill>
        <p:spPr>
          <a:xfrm>
            <a:off x="4311745" y="2896296"/>
            <a:ext cx="4375055" cy="3275904"/>
          </a:xfrm>
          <a:prstGeom prst="rect">
            <a:avLst/>
          </a:prstGeom>
          <a:ln>
            <a:solidFill>
              <a:srgbClr val="7C7C7C"/>
            </a:solidFill>
          </a:ln>
        </p:spPr>
      </p:pic>
    </p:spTree>
    <p:extLst>
      <p:ext uri="{BB962C8B-B14F-4D97-AF65-F5344CB8AC3E}">
        <p14:creationId xmlns:p14="http://schemas.microsoft.com/office/powerpoint/2010/main" val="176465595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Custom Site</a:t>
            </a:r>
            <a:endParaRPr lang="en-US" dirty="0"/>
          </a:p>
        </p:txBody>
      </p:sp>
      <p:sp>
        <p:nvSpPr>
          <p:cNvPr id="3" name="Espace réservé du contenu 2"/>
          <p:cNvSpPr>
            <a:spLocks noGrp="1"/>
          </p:cNvSpPr>
          <p:nvPr>
            <p:ph idx="1"/>
          </p:nvPr>
        </p:nvSpPr>
        <p:spPr/>
        <p:txBody>
          <a:bodyPr/>
          <a:lstStyle/>
          <a:p>
            <a:r>
              <a:rPr lang="en-US" dirty="0" smtClean="0"/>
              <a:t>Create an extension that creates a custom site “bike”</a:t>
            </a:r>
          </a:p>
          <a:p>
            <a:pPr lvl="1"/>
            <a:r>
              <a:rPr lang="en-US" dirty="0" smtClean="0"/>
              <a:t>Add navigation nodes, pages and a common layout.</a:t>
            </a:r>
          </a:p>
          <a:p>
            <a:pPr lvl="1"/>
            <a:r>
              <a:rPr lang="en-US" dirty="0" smtClean="0"/>
              <a:t>Add resource bundles for the new </a:t>
            </a:r>
            <a:r>
              <a:rPr lang="en-US" dirty="0" smtClean="0"/>
              <a:t>site</a:t>
            </a:r>
          </a:p>
          <a:p>
            <a:pPr lvl="1"/>
            <a:endParaRPr lang="en-US" dirty="0"/>
          </a:p>
          <a:p>
            <a:r>
              <a:rPr lang="en-US" dirty="0" smtClean="0"/>
              <a:t>Extra: Create a group site</a:t>
            </a:r>
            <a:endParaRPr lang="en-US" dirty="0" smtClean="0"/>
          </a:p>
          <a:p>
            <a:pPr lvl="1"/>
            <a:endParaRPr lang="en-US" dirty="0"/>
          </a:p>
        </p:txBody>
      </p:sp>
    </p:spTree>
    <p:extLst>
      <p:ext uri="{BB962C8B-B14F-4D97-AF65-F5344CB8AC3E}">
        <p14:creationId xmlns:p14="http://schemas.microsoft.com/office/powerpoint/2010/main" val="33511261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p:txBody>
          <a:bodyPr/>
          <a:lstStyle/>
          <a:p>
            <a:r>
              <a:rPr lang="en-US" dirty="0" smtClean="0"/>
              <a:t>Internationalization</a:t>
            </a:r>
            <a:endParaRPr lang="en-US" dirty="0"/>
          </a:p>
        </p:txBody>
      </p:sp>
      <p:sp>
        <p:nvSpPr>
          <p:cNvPr id="3" name="Espace réservé du texte 2"/>
          <p:cNvSpPr>
            <a:spLocks noGrp="1"/>
          </p:cNvSpPr>
          <p:nvPr>
            <p:ph type="body" sz="quarter" idx="11"/>
          </p:nvPr>
        </p:nvSpPr>
        <p:spPr/>
        <p:txBody>
          <a:bodyPr/>
          <a:lstStyle/>
          <a:p>
            <a:r>
              <a:rPr lang="en-US" dirty="0" smtClean="0"/>
              <a:t>Multilingual Sites</a:t>
            </a:r>
            <a:endParaRPr lang="en-US" dirty="0"/>
          </a:p>
        </p:txBody>
      </p:sp>
    </p:spTree>
    <p:extLst>
      <p:ext uri="{BB962C8B-B14F-4D97-AF65-F5344CB8AC3E}">
        <p14:creationId xmlns:p14="http://schemas.microsoft.com/office/powerpoint/2010/main" val="409087173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Internationalization</a:t>
            </a:r>
            <a:endParaRPr lang="en-US" dirty="0"/>
          </a:p>
        </p:txBody>
      </p:sp>
      <p:sp>
        <p:nvSpPr>
          <p:cNvPr id="3" name="Espace réservé du contenu 2"/>
          <p:cNvSpPr>
            <a:spLocks noGrp="1"/>
          </p:cNvSpPr>
          <p:nvPr>
            <p:ph idx="1"/>
          </p:nvPr>
        </p:nvSpPr>
        <p:spPr/>
        <p:txBody>
          <a:bodyPr/>
          <a:lstStyle/>
          <a:p>
            <a:r>
              <a:rPr lang="en-US" dirty="0" smtClean="0"/>
              <a:t>Internationalization</a:t>
            </a:r>
          </a:p>
          <a:p>
            <a:pPr lvl="1"/>
            <a:r>
              <a:rPr lang="en-US" dirty="0" smtClean="0"/>
              <a:t>Multilingual Intranets and web sites</a:t>
            </a:r>
            <a:endParaRPr lang="en-US" dirty="0"/>
          </a:p>
          <a:p>
            <a:pPr lvl="1"/>
            <a:r>
              <a:rPr lang="en-US" dirty="0" smtClean="0"/>
              <a:t>Also abbreviated as i18n</a:t>
            </a:r>
          </a:p>
          <a:p>
            <a:pPr lvl="1"/>
            <a:endParaRPr lang="en-US" dirty="0" smtClean="0"/>
          </a:p>
          <a:p>
            <a:pPr lvl="1"/>
            <a:endParaRPr lang="en-US" dirty="0" smtClean="0"/>
          </a:p>
          <a:p>
            <a:r>
              <a:rPr lang="en-US" dirty="0" smtClean="0"/>
              <a:t>Key-Value pairs are stored in .properties or .xml files</a:t>
            </a:r>
          </a:p>
          <a:p>
            <a:r>
              <a:rPr lang="en-US" dirty="0" smtClean="0"/>
              <a:t>On file per language, identified by the language </a:t>
            </a:r>
            <a:r>
              <a:rPr lang="en-US" dirty="0" err="1" smtClean="0"/>
              <a:t>iso</a:t>
            </a:r>
            <a:r>
              <a:rPr lang="en-US" dirty="0" smtClean="0"/>
              <a:t> 639 code</a:t>
            </a:r>
          </a:p>
          <a:p>
            <a:endParaRPr lang="en-US" dirty="0"/>
          </a:p>
          <a:p>
            <a:endParaRPr lang="en-US" dirty="0"/>
          </a:p>
        </p:txBody>
      </p:sp>
      <p:pic>
        <p:nvPicPr>
          <p:cNvPr id="6" name="Image 5"/>
          <p:cNvPicPr>
            <a:picLocks noChangeAspect="1"/>
          </p:cNvPicPr>
          <p:nvPr/>
        </p:nvPicPr>
        <p:blipFill>
          <a:blip r:embed="rId2"/>
          <a:stretch>
            <a:fillRect/>
          </a:stretch>
        </p:blipFill>
        <p:spPr>
          <a:xfrm rot="20198113">
            <a:off x="513545" y="4540250"/>
            <a:ext cx="2756334" cy="854075"/>
          </a:xfrm>
          <a:prstGeom prst="rect">
            <a:avLst/>
          </a:prstGeom>
          <a:ln>
            <a:solidFill>
              <a:srgbClr val="7C7C7C"/>
            </a:solidFill>
          </a:ln>
        </p:spPr>
      </p:pic>
      <p:pic>
        <p:nvPicPr>
          <p:cNvPr id="7" name="Image 6"/>
          <p:cNvPicPr>
            <a:picLocks noChangeAspect="1"/>
          </p:cNvPicPr>
          <p:nvPr/>
        </p:nvPicPr>
        <p:blipFill>
          <a:blip r:embed="rId3"/>
          <a:stretch>
            <a:fillRect/>
          </a:stretch>
        </p:blipFill>
        <p:spPr>
          <a:xfrm>
            <a:off x="5349875" y="914400"/>
            <a:ext cx="3336925" cy="1731030"/>
          </a:xfrm>
          <a:prstGeom prst="rect">
            <a:avLst/>
          </a:prstGeom>
          <a:ln>
            <a:solidFill>
              <a:schemeClr val="bg2">
                <a:lumMod val="50000"/>
              </a:schemeClr>
            </a:solidFill>
          </a:ln>
        </p:spPr>
      </p:pic>
      <p:pic>
        <p:nvPicPr>
          <p:cNvPr id="8" name="Image 7"/>
          <p:cNvPicPr>
            <a:picLocks noChangeAspect="1"/>
          </p:cNvPicPr>
          <p:nvPr/>
        </p:nvPicPr>
        <p:blipFill>
          <a:blip r:embed="rId4"/>
          <a:stretch>
            <a:fillRect/>
          </a:stretch>
        </p:blipFill>
        <p:spPr>
          <a:xfrm>
            <a:off x="3651250" y="4322077"/>
            <a:ext cx="5035550" cy="1850123"/>
          </a:xfrm>
          <a:prstGeom prst="rect">
            <a:avLst/>
          </a:prstGeom>
          <a:ln>
            <a:solidFill>
              <a:srgbClr val="7C7C7C"/>
            </a:solidFill>
          </a:ln>
        </p:spPr>
      </p:pic>
    </p:spTree>
    <p:extLst>
      <p:ext uri="{BB962C8B-B14F-4D97-AF65-F5344CB8AC3E}">
        <p14:creationId xmlns:p14="http://schemas.microsoft.com/office/powerpoint/2010/main" val="168724081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Internationalization Files</a:t>
            </a:r>
            <a:endParaRPr lang="en-US" dirty="0"/>
          </a:p>
        </p:txBody>
      </p:sp>
      <p:sp>
        <p:nvSpPr>
          <p:cNvPr id="3" name="Espace réservé du contenu 2"/>
          <p:cNvSpPr>
            <a:spLocks noGrp="1"/>
          </p:cNvSpPr>
          <p:nvPr>
            <p:ph idx="1"/>
          </p:nvPr>
        </p:nvSpPr>
        <p:spPr/>
        <p:txBody>
          <a:bodyPr/>
          <a:lstStyle/>
          <a:p>
            <a:r>
              <a:rPr lang="en-US" dirty="0"/>
              <a:t>3 kinds of properties:</a:t>
            </a:r>
          </a:p>
          <a:p>
            <a:pPr lvl="1"/>
            <a:r>
              <a:rPr lang="en-US" dirty="0"/>
              <a:t>General portal keys, accessible from anywhere</a:t>
            </a:r>
          </a:p>
          <a:p>
            <a:pPr lvl="1"/>
            <a:r>
              <a:rPr lang="en-US" dirty="0"/>
              <a:t>navigation node keys, tightly bound to a </a:t>
            </a:r>
            <a:r>
              <a:rPr lang="en-US" dirty="0" smtClean="0"/>
              <a:t>navigation</a:t>
            </a:r>
            <a:br>
              <a:rPr lang="en-US" dirty="0" smtClean="0"/>
            </a:br>
            <a:r>
              <a:rPr lang="en-US" dirty="0" smtClean="0"/>
              <a:t>separated by user, group and general portals</a:t>
            </a:r>
            <a:endParaRPr lang="en-US" dirty="0"/>
          </a:p>
          <a:p>
            <a:pPr lvl="1"/>
            <a:r>
              <a:rPr lang="en-US" dirty="0"/>
              <a:t>Portlet resource bundles, only accessible in portlet </a:t>
            </a:r>
            <a:r>
              <a:rPr lang="en-US" dirty="0" smtClean="0"/>
              <a:t>code</a:t>
            </a:r>
          </a:p>
          <a:p>
            <a:pPr lvl="1"/>
            <a:endParaRPr lang="en-US" dirty="0" smtClean="0"/>
          </a:p>
          <a:p>
            <a:pPr lvl="1"/>
            <a:r>
              <a:rPr lang="en-US" dirty="0" smtClean="0"/>
              <a:t>The </a:t>
            </a:r>
            <a:r>
              <a:rPr lang="en-US" dirty="0"/>
              <a:t>files are stored as </a:t>
            </a:r>
            <a:r>
              <a:rPr lang="en-US" dirty="0" smtClean="0"/>
              <a:t>resources</a:t>
            </a:r>
            <a:br>
              <a:rPr lang="en-US" dirty="0" smtClean="0"/>
            </a:br>
            <a:r>
              <a:rPr lang="en-US" dirty="0" smtClean="0"/>
              <a:t> </a:t>
            </a:r>
            <a:r>
              <a:rPr lang="en-US" dirty="0"/>
              <a:t>on the </a:t>
            </a:r>
            <a:r>
              <a:rPr lang="en-US" dirty="0" err="1"/>
              <a:t>classpath</a:t>
            </a:r>
            <a:r>
              <a:rPr lang="en-US" dirty="0"/>
              <a:t> of </a:t>
            </a:r>
            <a:r>
              <a:rPr lang="en-US" dirty="0" smtClean="0"/>
              <a:t>a</a:t>
            </a:r>
            <a:br>
              <a:rPr lang="en-US" dirty="0" smtClean="0"/>
            </a:br>
            <a:r>
              <a:rPr lang="en-US" dirty="0" smtClean="0"/>
              <a:t> </a:t>
            </a:r>
            <a:r>
              <a:rPr lang="en-US" dirty="0" err="1"/>
              <a:t>webapp</a:t>
            </a:r>
            <a:r>
              <a:rPr lang="en-US" dirty="0"/>
              <a:t> </a:t>
            </a:r>
            <a:r>
              <a:rPr lang="en-US" dirty="0" smtClean="0"/>
              <a:t>:</a:t>
            </a:r>
            <a:r>
              <a:rPr lang="en-US" dirty="0"/>
              <a:t/>
            </a:r>
            <a:br>
              <a:rPr lang="en-US" dirty="0"/>
            </a:br>
            <a:r>
              <a:rPr lang="en-US" dirty="0" smtClean="0"/>
              <a:t>WEB</a:t>
            </a:r>
            <a:r>
              <a:rPr lang="en-US" dirty="0"/>
              <a:t>-INF/</a:t>
            </a:r>
            <a:r>
              <a:rPr lang="en-US" dirty="0" err="1"/>
              <a:t>conf</a:t>
            </a:r>
            <a:r>
              <a:rPr lang="en-US" dirty="0"/>
              <a:t>/classes</a:t>
            </a:r>
            <a:r>
              <a:rPr lang="en-US" dirty="0" smtClean="0"/>
              <a:t>/locale</a:t>
            </a:r>
            <a:endParaRPr lang="en-US" dirty="0"/>
          </a:p>
          <a:p>
            <a:endParaRPr lang="en-US" dirty="0"/>
          </a:p>
        </p:txBody>
      </p:sp>
      <p:pic>
        <p:nvPicPr>
          <p:cNvPr id="6" name="Image 5"/>
          <p:cNvPicPr>
            <a:picLocks noChangeAspect="1"/>
          </p:cNvPicPr>
          <p:nvPr/>
        </p:nvPicPr>
        <p:blipFill>
          <a:blip r:embed="rId2"/>
          <a:stretch>
            <a:fillRect/>
          </a:stretch>
        </p:blipFill>
        <p:spPr>
          <a:xfrm>
            <a:off x="5063735" y="2825897"/>
            <a:ext cx="3623065" cy="3346303"/>
          </a:xfrm>
          <a:prstGeom prst="rect">
            <a:avLst/>
          </a:prstGeom>
          <a:ln>
            <a:solidFill>
              <a:srgbClr val="7C7C7C"/>
            </a:solidFill>
          </a:ln>
        </p:spPr>
      </p:pic>
    </p:spTree>
    <p:extLst>
      <p:ext uri="{BB962C8B-B14F-4D97-AF65-F5344CB8AC3E}">
        <p14:creationId xmlns:p14="http://schemas.microsoft.com/office/powerpoint/2010/main" val="310986687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texte 2"/>
          <p:cNvSpPr>
            <a:spLocks noGrp="1"/>
          </p:cNvSpPr>
          <p:nvPr>
            <p:ph type="body" sz="quarter" idx="14"/>
          </p:nvPr>
        </p:nvSpPr>
        <p:spPr/>
        <p:txBody>
          <a:bodyPr/>
          <a:lstStyle/>
          <a:p>
            <a:endParaRPr lang="en-US" dirty="0"/>
          </a:p>
        </p:txBody>
      </p:sp>
      <p:sp>
        <p:nvSpPr>
          <p:cNvPr id="4" name="Espace réservé du texte 3"/>
          <p:cNvSpPr>
            <a:spLocks noGrp="1"/>
          </p:cNvSpPr>
          <p:nvPr>
            <p:ph type="body" sz="quarter" idx="18"/>
          </p:nvPr>
        </p:nvSpPr>
        <p:spPr/>
        <p:txBody>
          <a:bodyPr/>
          <a:lstStyle/>
          <a:p>
            <a:r>
              <a:rPr lang="en-US" dirty="0" smtClean="0"/>
              <a:t>Internationalization</a:t>
            </a:r>
            <a:endParaRPr lang="en-US" dirty="0"/>
          </a:p>
        </p:txBody>
      </p:sp>
      <p:sp>
        <p:nvSpPr>
          <p:cNvPr id="5" name="Espace réservé du texte 4"/>
          <p:cNvSpPr>
            <a:spLocks noGrp="1"/>
          </p:cNvSpPr>
          <p:nvPr>
            <p:ph type="body" sz="quarter" idx="19"/>
          </p:nvPr>
        </p:nvSpPr>
        <p:spPr/>
        <p:txBody>
          <a:bodyPr/>
          <a:lstStyle/>
          <a:p>
            <a:r>
              <a:rPr lang="en-US" dirty="0" smtClean="0"/>
              <a:t>Skins</a:t>
            </a:r>
            <a:endParaRPr lang="en-US" dirty="0"/>
          </a:p>
        </p:txBody>
      </p:sp>
      <p:sp>
        <p:nvSpPr>
          <p:cNvPr id="6" name="Espace réservé du texte 5"/>
          <p:cNvSpPr>
            <a:spLocks noGrp="1"/>
          </p:cNvSpPr>
          <p:nvPr>
            <p:ph type="body" sz="quarter" idx="20"/>
          </p:nvPr>
        </p:nvSpPr>
        <p:spPr/>
        <p:txBody>
          <a:bodyPr/>
          <a:lstStyle/>
          <a:p>
            <a:endParaRPr lang="en-US" dirty="0"/>
          </a:p>
        </p:txBody>
      </p:sp>
    </p:spTree>
    <p:extLst>
      <p:ext uri="{BB962C8B-B14F-4D97-AF65-F5344CB8AC3E}">
        <p14:creationId xmlns:p14="http://schemas.microsoft.com/office/powerpoint/2010/main" val="284747497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Resource Bundle Service</a:t>
            </a:r>
            <a:endParaRPr lang="en-US" dirty="0"/>
          </a:p>
        </p:txBody>
      </p:sp>
      <p:sp>
        <p:nvSpPr>
          <p:cNvPr id="3" name="Espace réservé du contenu 2"/>
          <p:cNvSpPr>
            <a:spLocks noGrp="1"/>
          </p:cNvSpPr>
          <p:nvPr>
            <p:ph idx="1"/>
          </p:nvPr>
        </p:nvSpPr>
        <p:spPr/>
        <p:txBody>
          <a:bodyPr/>
          <a:lstStyle/>
          <a:p>
            <a:r>
              <a:rPr lang="en-US" dirty="0" smtClean="0"/>
              <a:t>You have to configure the </a:t>
            </a:r>
            <a:r>
              <a:rPr lang="en-US" dirty="0" err="1" smtClean="0"/>
              <a:t>ResourceBundleService</a:t>
            </a:r>
            <a:r>
              <a:rPr lang="en-US" dirty="0" smtClean="0"/>
              <a:t> in order to add new resource bundles.</a:t>
            </a:r>
          </a:p>
          <a:p>
            <a:r>
              <a:rPr lang="en-US" dirty="0" smtClean="0"/>
              <a:t>Example: </a:t>
            </a:r>
            <a:r>
              <a:rPr lang="en-US" dirty="0" err="1" smtClean="0"/>
              <a:t>webapps</a:t>
            </a:r>
            <a:r>
              <a:rPr lang="en-US" dirty="0"/>
              <a:t>/acme-intranet/WEB-INF/</a:t>
            </a:r>
            <a:r>
              <a:rPr lang="en-US" dirty="0" err="1"/>
              <a:t>conf</a:t>
            </a:r>
            <a:r>
              <a:rPr lang="en-US" dirty="0"/>
              <a:t>/office-extension/portal/resource-bundle-</a:t>
            </a:r>
            <a:r>
              <a:rPr lang="en-US" dirty="0" err="1" smtClean="0"/>
              <a:t>configuration.xml</a:t>
            </a:r>
            <a:endParaRPr lang="en-US" dirty="0" smtClean="0"/>
          </a:p>
          <a:p>
            <a:endParaRPr lang="en-US" dirty="0"/>
          </a:p>
        </p:txBody>
      </p:sp>
      <p:pic>
        <p:nvPicPr>
          <p:cNvPr id="4" name="Image 3"/>
          <p:cNvPicPr>
            <a:picLocks noChangeAspect="1"/>
          </p:cNvPicPr>
          <p:nvPr/>
        </p:nvPicPr>
        <p:blipFill>
          <a:blip r:embed="rId2"/>
          <a:stretch>
            <a:fillRect/>
          </a:stretch>
        </p:blipFill>
        <p:spPr>
          <a:xfrm>
            <a:off x="571500" y="2685825"/>
            <a:ext cx="8001000" cy="1968500"/>
          </a:xfrm>
          <a:prstGeom prst="rect">
            <a:avLst/>
          </a:prstGeom>
          <a:ln>
            <a:solidFill>
              <a:srgbClr val="7C7C7C"/>
            </a:solidFill>
          </a:ln>
        </p:spPr>
      </p:pic>
    </p:spTree>
    <p:extLst>
      <p:ext uri="{BB962C8B-B14F-4D97-AF65-F5344CB8AC3E}">
        <p14:creationId xmlns:p14="http://schemas.microsoft.com/office/powerpoint/2010/main" val="404331477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Resource Bundle service</a:t>
            </a:r>
            <a:endParaRPr lang="en-US" dirty="0"/>
          </a:p>
        </p:txBody>
      </p:sp>
      <p:sp>
        <p:nvSpPr>
          <p:cNvPr id="3" name="Espace réservé du contenu 2"/>
          <p:cNvSpPr>
            <a:spLocks noGrp="1"/>
          </p:cNvSpPr>
          <p:nvPr>
            <p:ph idx="1"/>
          </p:nvPr>
        </p:nvSpPr>
        <p:spPr/>
        <p:txBody>
          <a:bodyPr/>
          <a:lstStyle/>
          <a:p>
            <a:r>
              <a:rPr lang="en-US" dirty="0" err="1" smtClean="0"/>
              <a:t>init.resources</a:t>
            </a:r>
            <a:endParaRPr lang="en-US" dirty="0"/>
          </a:p>
          <a:p>
            <a:pPr lvl="1"/>
            <a:r>
              <a:rPr lang="en-US" dirty="0" smtClean="0"/>
              <a:t>initiates </a:t>
            </a:r>
            <a:r>
              <a:rPr lang="en-US" dirty="0"/>
              <a:t>resources related to portal, group, user resource bundle. </a:t>
            </a:r>
            <a:endParaRPr lang="en-US" dirty="0" smtClean="0"/>
          </a:p>
          <a:p>
            <a:r>
              <a:rPr lang="en-US" dirty="0" err="1" smtClean="0"/>
              <a:t>portal.resource.names</a:t>
            </a:r>
            <a:r>
              <a:rPr lang="en-US" dirty="0" smtClean="0"/>
              <a:t> </a:t>
            </a:r>
            <a:r>
              <a:rPr lang="en-US" dirty="0"/>
              <a:t>defines </a:t>
            </a:r>
            <a:endParaRPr lang="en-US" dirty="0" smtClean="0"/>
          </a:p>
          <a:p>
            <a:pPr lvl="1"/>
            <a:r>
              <a:rPr lang="en-US" dirty="0" smtClean="0"/>
              <a:t>all </a:t>
            </a:r>
            <a:r>
              <a:rPr lang="en-US" dirty="0"/>
              <a:t>resources that belong to the Portal Resource Bundle.</a:t>
            </a:r>
          </a:p>
          <a:p>
            <a:pPr lvl="1"/>
            <a:r>
              <a:rPr lang="en-US" dirty="0"/>
              <a:t>These resources are merged into a single resource bundle which is accessible </a:t>
            </a:r>
            <a:r>
              <a:rPr lang="en-US" dirty="0" smtClean="0"/>
              <a:t>from anywhere</a:t>
            </a:r>
            <a:endParaRPr lang="en-US" dirty="0"/>
          </a:p>
        </p:txBody>
      </p:sp>
      <p:pic>
        <p:nvPicPr>
          <p:cNvPr id="4" name="Image 3"/>
          <p:cNvPicPr>
            <a:picLocks noChangeAspect="1"/>
          </p:cNvPicPr>
          <p:nvPr/>
        </p:nvPicPr>
        <p:blipFill>
          <a:blip r:embed="rId2"/>
          <a:stretch>
            <a:fillRect/>
          </a:stretch>
        </p:blipFill>
        <p:spPr>
          <a:xfrm>
            <a:off x="2309194" y="3124494"/>
            <a:ext cx="6377605" cy="3047705"/>
          </a:xfrm>
          <a:prstGeom prst="rect">
            <a:avLst/>
          </a:prstGeom>
          <a:ln>
            <a:solidFill>
              <a:srgbClr val="7C7C7C"/>
            </a:solidFill>
          </a:ln>
        </p:spPr>
      </p:pic>
    </p:spTree>
    <p:extLst>
      <p:ext uri="{BB962C8B-B14F-4D97-AF65-F5344CB8AC3E}">
        <p14:creationId xmlns:p14="http://schemas.microsoft.com/office/powerpoint/2010/main" val="366170903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Internationalization</a:t>
            </a:r>
            <a:endParaRPr lang="en-US" dirty="0"/>
          </a:p>
        </p:txBody>
      </p:sp>
      <p:sp>
        <p:nvSpPr>
          <p:cNvPr id="3" name="Espace réservé du contenu 2"/>
          <p:cNvSpPr>
            <a:spLocks noGrp="1"/>
          </p:cNvSpPr>
          <p:nvPr>
            <p:ph idx="1"/>
          </p:nvPr>
        </p:nvSpPr>
        <p:spPr/>
        <p:txBody>
          <a:bodyPr/>
          <a:lstStyle/>
          <a:p>
            <a:r>
              <a:rPr lang="en-US" dirty="0"/>
              <a:t>Copy the empty extension and create from that your custom i18n-extension.</a:t>
            </a:r>
          </a:p>
          <a:p>
            <a:r>
              <a:rPr lang="en-US" dirty="0" smtClean="0"/>
              <a:t>Correct </a:t>
            </a:r>
            <a:r>
              <a:rPr lang="en-US" dirty="0"/>
              <a:t>wrong translations</a:t>
            </a:r>
          </a:p>
          <a:p>
            <a:pPr lvl="1"/>
            <a:r>
              <a:rPr lang="en-US" dirty="0"/>
              <a:t>In your custom extension, override a *.properties file in order to correct some translations. Override the file …\</a:t>
            </a:r>
            <a:r>
              <a:rPr lang="en-US" dirty="0" err="1"/>
              <a:t>webapps</a:t>
            </a:r>
            <a:r>
              <a:rPr lang="en-US" dirty="0"/>
              <a:t>\acme-website\WEB-INF\classes\locale\navigation\group\platform\web-</a:t>
            </a:r>
            <a:r>
              <a:rPr lang="en-US" dirty="0" err="1" smtClean="0"/>
              <a:t>contributors_en.xml</a:t>
            </a:r>
            <a:endParaRPr lang="en-US" dirty="0" smtClean="0"/>
          </a:p>
          <a:p>
            <a:pPr lvl="1"/>
            <a:endParaRPr lang="en-US" dirty="0" smtClean="0"/>
          </a:p>
          <a:p>
            <a:r>
              <a:rPr lang="en-US" dirty="0" smtClean="0"/>
              <a:t>Translations for the bike site</a:t>
            </a:r>
            <a:endParaRPr lang="en-US" dirty="0"/>
          </a:p>
          <a:p>
            <a:pPr lvl="1"/>
            <a:r>
              <a:rPr lang="en-US" dirty="0" smtClean="0"/>
              <a:t>Provide </a:t>
            </a:r>
            <a:r>
              <a:rPr lang="en-US" dirty="0"/>
              <a:t>…\</a:t>
            </a:r>
            <a:r>
              <a:rPr lang="en-US" dirty="0" err="1"/>
              <a:t>webapps</a:t>
            </a:r>
            <a:r>
              <a:rPr lang="en-US" dirty="0" smtClean="0"/>
              <a:t>\bike-extension\</a:t>
            </a:r>
            <a:r>
              <a:rPr lang="en-US" dirty="0"/>
              <a:t>WEB-INF\classes\locale\navigation\portal</a:t>
            </a:r>
            <a:r>
              <a:rPr lang="en-US" dirty="0" smtClean="0"/>
              <a:t>\</a:t>
            </a:r>
            <a:r>
              <a:rPr lang="en-US" dirty="0" err="1" smtClean="0"/>
              <a:t>bike_en.xml</a:t>
            </a:r>
            <a:r>
              <a:rPr lang="en-US" dirty="0" smtClean="0"/>
              <a:t> for new navigation nodes.</a:t>
            </a:r>
          </a:p>
          <a:p>
            <a:pPr lvl="1"/>
            <a:endParaRPr lang="en-US" dirty="0"/>
          </a:p>
          <a:p>
            <a:r>
              <a:rPr lang="en-US" dirty="0" smtClean="0"/>
              <a:t>Extra: Group navigation nodes</a:t>
            </a:r>
          </a:p>
          <a:p>
            <a:pPr lvl="1"/>
            <a:r>
              <a:rPr lang="en-US" dirty="0" smtClean="0"/>
              <a:t>For the group “platform/training” create some navigation nodes with some pages. Use a key for the navigation node labels (#</a:t>
            </a:r>
            <a:r>
              <a:rPr lang="en-US" dirty="0" err="1" smtClean="0"/>
              <a:t>myTrainingGroupPage</a:t>
            </a:r>
            <a:r>
              <a:rPr lang="en-US" dirty="0" smtClean="0"/>
              <a:t>).</a:t>
            </a:r>
            <a:endParaRPr lang="en-US" dirty="0"/>
          </a:p>
        </p:txBody>
      </p:sp>
    </p:spTree>
    <p:extLst>
      <p:ext uri="{BB962C8B-B14F-4D97-AF65-F5344CB8AC3E}">
        <p14:creationId xmlns:p14="http://schemas.microsoft.com/office/powerpoint/2010/main" val="28394735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quarter" idx="10"/>
          </p:nvPr>
        </p:nvSpPr>
        <p:spPr/>
        <p:txBody>
          <a:bodyPr/>
          <a:lstStyle/>
          <a:p>
            <a:r>
              <a:rPr lang="en-US" dirty="0" smtClean="0"/>
              <a:t>Skins</a:t>
            </a:r>
            <a:endParaRPr lang="en-US" dirty="0"/>
          </a:p>
        </p:txBody>
      </p:sp>
      <p:sp>
        <p:nvSpPr>
          <p:cNvPr id="5" name="Espace réservé du texte 4"/>
          <p:cNvSpPr>
            <a:spLocks noGrp="1"/>
          </p:cNvSpPr>
          <p:nvPr>
            <p:ph type="body" sz="quarter" idx="11"/>
          </p:nvPr>
        </p:nvSpPr>
        <p:spPr/>
        <p:txBody>
          <a:bodyPr/>
          <a:lstStyle/>
          <a:p>
            <a:r>
              <a:rPr lang="en-US" dirty="0" smtClean="0"/>
              <a:t>CSS</a:t>
            </a:r>
            <a:endParaRPr lang="en-US" dirty="0"/>
          </a:p>
        </p:txBody>
      </p:sp>
    </p:spTree>
    <p:extLst>
      <p:ext uri="{BB962C8B-B14F-4D97-AF65-F5344CB8AC3E}">
        <p14:creationId xmlns:p14="http://schemas.microsoft.com/office/powerpoint/2010/main" val="375402983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Skin Types</a:t>
            </a:r>
            <a:endParaRPr lang="en-US" dirty="0"/>
          </a:p>
        </p:txBody>
      </p:sp>
      <p:sp>
        <p:nvSpPr>
          <p:cNvPr id="3" name="Espace réservé du contenu 2"/>
          <p:cNvSpPr>
            <a:spLocks noGrp="1"/>
          </p:cNvSpPr>
          <p:nvPr>
            <p:ph idx="1"/>
          </p:nvPr>
        </p:nvSpPr>
        <p:spPr/>
        <p:txBody>
          <a:bodyPr/>
          <a:lstStyle/>
          <a:p>
            <a:r>
              <a:rPr lang="en-US" dirty="0" smtClean="0"/>
              <a:t>Portal Skin</a:t>
            </a:r>
          </a:p>
          <a:p>
            <a:pPr lvl="1"/>
            <a:r>
              <a:rPr lang="en-US" dirty="0" smtClean="0"/>
              <a:t>All portlet skins are merged together and cached – for performance reasons.</a:t>
            </a:r>
          </a:p>
          <a:p>
            <a:r>
              <a:rPr lang="en-US" dirty="0" smtClean="0"/>
              <a:t>Portlet Skins</a:t>
            </a:r>
          </a:p>
          <a:p>
            <a:pPr lvl="1"/>
            <a:r>
              <a:rPr lang="en-US" dirty="0" smtClean="0"/>
              <a:t>Included when a specific portlet is deployed on a page.</a:t>
            </a:r>
          </a:p>
          <a:p>
            <a:pPr lvl="1"/>
            <a:endParaRPr lang="en-US" dirty="0"/>
          </a:p>
          <a:p>
            <a:r>
              <a:rPr lang="en-US" dirty="0" smtClean="0"/>
              <a:t>Unified Look-and-Feel</a:t>
            </a:r>
          </a:p>
          <a:p>
            <a:pPr lvl="1"/>
            <a:r>
              <a:rPr lang="en-US" dirty="0" smtClean="0"/>
              <a:t>Portlet </a:t>
            </a:r>
            <a:r>
              <a:rPr lang="en-US" dirty="0"/>
              <a:t>Specification CSS </a:t>
            </a:r>
            <a:r>
              <a:rPr lang="en-US" dirty="0" smtClean="0"/>
              <a:t>Classes:</a:t>
            </a:r>
            <a:r>
              <a:rPr lang="en-US" dirty="0"/>
              <a:t> </a:t>
            </a:r>
            <a:r>
              <a:rPr lang="en-US" dirty="0" smtClean="0"/>
              <a:t>CSS classes included in the portal skin, allowing all portlets to follow a unified look-and-feel.</a:t>
            </a:r>
          </a:p>
          <a:p>
            <a:pPr lvl="1"/>
            <a:r>
              <a:rPr lang="en-US" dirty="0" smtClean="0"/>
              <a:t>eXo specified Portlet Skins, allowing a more customizable look-and-feel.</a:t>
            </a:r>
          </a:p>
          <a:p>
            <a:pPr lvl="1"/>
            <a:endParaRPr lang="en-US" dirty="0"/>
          </a:p>
        </p:txBody>
      </p:sp>
    </p:spTree>
    <p:extLst>
      <p:ext uri="{BB962C8B-B14F-4D97-AF65-F5344CB8AC3E}">
        <p14:creationId xmlns:p14="http://schemas.microsoft.com/office/powerpoint/2010/main" val="27155177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Default Skin</a:t>
            </a:r>
            <a:endParaRPr lang="en-US" dirty="0"/>
          </a:p>
        </p:txBody>
      </p:sp>
      <p:sp>
        <p:nvSpPr>
          <p:cNvPr id="3" name="Espace réservé du contenu 2"/>
          <p:cNvSpPr>
            <a:spLocks noGrp="1"/>
          </p:cNvSpPr>
          <p:nvPr>
            <p:ph idx="1"/>
          </p:nvPr>
        </p:nvSpPr>
        <p:spPr/>
        <p:txBody>
          <a:bodyPr/>
          <a:lstStyle/>
          <a:p>
            <a:r>
              <a:rPr lang="en-US" dirty="0" smtClean="0"/>
              <a:t>By default, there is only only one skin called “Default”</a:t>
            </a:r>
          </a:p>
          <a:p>
            <a:r>
              <a:rPr lang="en-US" dirty="0" smtClean="0"/>
              <a:t>All </a:t>
            </a:r>
            <a:r>
              <a:rPr lang="en-US" dirty="0" err="1" smtClean="0"/>
              <a:t>webapps</a:t>
            </a:r>
            <a:r>
              <a:rPr lang="en-US" dirty="0" smtClean="0"/>
              <a:t> can add </a:t>
            </a:r>
            <a:r>
              <a:rPr lang="en-US" dirty="0" err="1" smtClean="0"/>
              <a:t>css</a:t>
            </a:r>
            <a:r>
              <a:rPr lang="en-US" dirty="0" smtClean="0"/>
              <a:t> files to the “Default” skin.</a:t>
            </a:r>
          </a:p>
          <a:p>
            <a:endParaRPr lang="en-US" dirty="0"/>
          </a:p>
          <a:p>
            <a:r>
              <a:rPr lang="en-US" dirty="0"/>
              <a:t>Defined in </a:t>
            </a:r>
            <a:r>
              <a:rPr lang="en-US" dirty="0" smtClean="0"/>
              <a:t>WEB-INF/</a:t>
            </a:r>
            <a:r>
              <a:rPr lang="en-US" dirty="0" err="1" smtClean="0"/>
              <a:t>gatein</a:t>
            </a:r>
            <a:r>
              <a:rPr lang="en-US" dirty="0" err="1"/>
              <a:t>-resources.xml</a:t>
            </a:r>
            <a:endParaRPr lang="en-US" dirty="0"/>
          </a:p>
          <a:p>
            <a:endParaRPr lang="en-US" dirty="0" smtClean="0"/>
          </a:p>
          <a:p>
            <a:endParaRPr lang="en-US" dirty="0"/>
          </a:p>
        </p:txBody>
      </p:sp>
    </p:spTree>
    <p:extLst>
      <p:ext uri="{BB962C8B-B14F-4D97-AF65-F5344CB8AC3E}">
        <p14:creationId xmlns:p14="http://schemas.microsoft.com/office/powerpoint/2010/main" val="142913711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Skin definition</a:t>
            </a:r>
            <a:endParaRPr lang="en-US" dirty="0"/>
          </a:p>
        </p:txBody>
      </p:sp>
      <p:sp>
        <p:nvSpPr>
          <p:cNvPr id="3" name="Espace réservé du contenu 2"/>
          <p:cNvSpPr>
            <a:spLocks noGrp="1"/>
          </p:cNvSpPr>
          <p:nvPr>
            <p:ph idx="1"/>
          </p:nvPr>
        </p:nvSpPr>
        <p:spPr/>
        <p:txBody>
          <a:bodyPr/>
          <a:lstStyle/>
          <a:p>
            <a:r>
              <a:rPr lang="en-US" dirty="0" smtClean="0"/>
              <a:t>Example: acme-</a:t>
            </a:r>
            <a:r>
              <a:rPr lang="en-US" dirty="0" err="1" smtClean="0"/>
              <a:t>websiteResources</a:t>
            </a:r>
            <a:r>
              <a:rPr lang="en-US" dirty="0" smtClean="0"/>
              <a:t> </a:t>
            </a:r>
            <a:endParaRPr lang="en-US" dirty="0"/>
          </a:p>
        </p:txBody>
      </p:sp>
      <p:pic>
        <p:nvPicPr>
          <p:cNvPr id="4" name="Image 3"/>
          <p:cNvPicPr>
            <a:picLocks noChangeAspect="1"/>
          </p:cNvPicPr>
          <p:nvPr/>
        </p:nvPicPr>
        <p:blipFill>
          <a:blip r:embed="rId2"/>
          <a:stretch>
            <a:fillRect/>
          </a:stretch>
        </p:blipFill>
        <p:spPr>
          <a:xfrm>
            <a:off x="5200866" y="914400"/>
            <a:ext cx="3485933" cy="2457824"/>
          </a:xfrm>
          <a:prstGeom prst="rect">
            <a:avLst/>
          </a:prstGeom>
          <a:ln>
            <a:solidFill>
              <a:schemeClr val="bg2">
                <a:lumMod val="50000"/>
              </a:schemeClr>
            </a:solidFill>
          </a:ln>
        </p:spPr>
      </p:pic>
      <p:pic>
        <p:nvPicPr>
          <p:cNvPr id="6" name="Image 5"/>
          <p:cNvPicPr>
            <a:picLocks noChangeAspect="1"/>
          </p:cNvPicPr>
          <p:nvPr/>
        </p:nvPicPr>
        <p:blipFill>
          <a:blip r:embed="rId3"/>
          <a:stretch>
            <a:fillRect/>
          </a:stretch>
        </p:blipFill>
        <p:spPr>
          <a:xfrm>
            <a:off x="2666500" y="3914588"/>
            <a:ext cx="6020299" cy="2257612"/>
          </a:xfrm>
          <a:prstGeom prst="rect">
            <a:avLst/>
          </a:prstGeom>
          <a:ln>
            <a:solidFill>
              <a:srgbClr val="7C7C7C"/>
            </a:solidFill>
          </a:ln>
        </p:spPr>
      </p:pic>
      <p:pic>
        <p:nvPicPr>
          <p:cNvPr id="5" name="Image 4"/>
          <p:cNvPicPr>
            <a:picLocks noChangeAspect="1"/>
          </p:cNvPicPr>
          <p:nvPr/>
        </p:nvPicPr>
        <p:blipFill>
          <a:blip r:embed="rId4"/>
          <a:stretch>
            <a:fillRect/>
          </a:stretch>
        </p:blipFill>
        <p:spPr>
          <a:xfrm>
            <a:off x="143181" y="2484791"/>
            <a:ext cx="4886228" cy="887433"/>
          </a:xfrm>
          <a:prstGeom prst="rect">
            <a:avLst/>
          </a:prstGeom>
          <a:ln>
            <a:solidFill>
              <a:srgbClr val="BABABA"/>
            </a:solidFill>
          </a:ln>
        </p:spPr>
      </p:pic>
    </p:spTree>
    <p:extLst>
      <p:ext uri="{BB962C8B-B14F-4D97-AF65-F5344CB8AC3E}">
        <p14:creationId xmlns:p14="http://schemas.microsoft.com/office/powerpoint/2010/main" val="47015286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Skin Definition</a:t>
            </a:r>
            <a:endParaRPr lang="en-US" dirty="0"/>
          </a:p>
        </p:txBody>
      </p:sp>
      <p:sp>
        <p:nvSpPr>
          <p:cNvPr id="3" name="Espace réservé du contenu 2"/>
          <p:cNvSpPr>
            <a:spLocks noGrp="1"/>
          </p:cNvSpPr>
          <p:nvPr>
            <p:ph idx="1"/>
          </p:nvPr>
        </p:nvSpPr>
        <p:spPr/>
        <p:txBody>
          <a:bodyPr/>
          <a:lstStyle/>
          <a:p>
            <a:r>
              <a:rPr lang="en-US" dirty="0" smtClean="0"/>
              <a:t> Resulting link in any page of the server.</a:t>
            </a:r>
          </a:p>
          <a:p>
            <a:pPr lvl="1"/>
            <a:r>
              <a:rPr lang="en-US" dirty="0" smtClean="0"/>
              <a:t>The link id matches the skin-module.</a:t>
            </a:r>
          </a:p>
          <a:p>
            <a:pPr lvl="1"/>
            <a:r>
              <a:rPr lang="en-US" dirty="0" smtClean="0"/>
              <a:t>All </a:t>
            </a:r>
            <a:r>
              <a:rPr lang="en-US" dirty="0" err="1" smtClean="0"/>
              <a:t>stylesheets</a:t>
            </a:r>
            <a:r>
              <a:rPr lang="en-US" dirty="0" smtClean="0"/>
              <a:t> of this module are merged together.</a:t>
            </a:r>
          </a:p>
          <a:p>
            <a:pPr lvl="1"/>
            <a:r>
              <a:rPr lang="en-US" dirty="0" smtClean="0"/>
              <a:t>The position matches the </a:t>
            </a:r>
            <a:r>
              <a:rPr lang="en-US" dirty="0" err="1" smtClean="0"/>
              <a:t>css-priortiy</a:t>
            </a:r>
            <a:r>
              <a:rPr lang="en-US" dirty="0" smtClean="0"/>
              <a:t> </a:t>
            </a:r>
          </a:p>
          <a:p>
            <a:pPr lvl="1"/>
            <a:r>
              <a:rPr lang="en-US" dirty="0" smtClean="0"/>
              <a:t>“</a:t>
            </a:r>
            <a:r>
              <a:rPr lang="en-US" dirty="0" err="1" smtClean="0"/>
              <a:t>lt</a:t>
            </a:r>
            <a:r>
              <a:rPr lang="en-US" dirty="0" smtClean="0"/>
              <a:t>” means left-to-right (alternative would be “</a:t>
            </a:r>
            <a:r>
              <a:rPr lang="en-US" dirty="0" err="1" smtClean="0"/>
              <a:t>rt</a:t>
            </a:r>
            <a:r>
              <a:rPr lang="en-US" dirty="0" smtClean="0"/>
              <a:t>” for right-to-left)</a:t>
            </a:r>
          </a:p>
          <a:p>
            <a:pPr lvl="1"/>
            <a:endParaRPr lang="en-US" dirty="0" smtClean="0"/>
          </a:p>
          <a:p>
            <a:pPr lvl="1"/>
            <a:endParaRPr lang="en-US" dirty="0"/>
          </a:p>
        </p:txBody>
      </p:sp>
      <p:pic>
        <p:nvPicPr>
          <p:cNvPr id="7" name="Image 6"/>
          <p:cNvPicPr>
            <a:picLocks noChangeAspect="1"/>
          </p:cNvPicPr>
          <p:nvPr/>
        </p:nvPicPr>
        <p:blipFill>
          <a:blip r:embed="rId2"/>
          <a:stretch>
            <a:fillRect/>
          </a:stretch>
        </p:blipFill>
        <p:spPr>
          <a:xfrm>
            <a:off x="457200" y="3608308"/>
            <a:ext cx="8229600" cy="735345"/>
          </a:xfrm>
          <a:prstGeom prst="rect">
            <a:avLst/>
          </a:prstGeom>
          <a:ln>
            <a:solidFill>
              <a:srgbClr val="BABABA"/>
            </a:solidFill>
          </a:ln>
        </p:spPr>
      </p:pic>
    </p:spTree>
    <p:extLst>
      <p:ext uri="{BB962C8B-B14F-4D97-AF65-F5344CB8AC3E}">
        <p14:creationId xmlns:p14="http://schemas.microsoft.com/office/powerpoint/2010/main" val="421735488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Custom Skin</a:t>
            </a:r>
            <a:endParaRPr lang="en-US" dirty="0"/>
          </a:p>
        </p:txBody>
      </p:sp>
      <p:sp>
        <p:nvSpPr>
          <p:cNvPr id="3" name="Espace réservé du contenu 2"/>
          <p:cNvSpPr>
            <a:spLocks noGrp="1"/>
          </p:cNvSpPr>
          <p:nvPr>
            <p:ph idx="1"/>
          </p:nvPr>
        </p:nvSpPr>
        <p:spPr/>
        <p:txBody>
          <a:bodyPr/>
          <a:lstStyle/>
          <a:p>
            <a:r>
              <a:rPr lang="en-US" dirty="0"/>
              <a:t>C</a:t>
            </a:r>
            <a:r>
              <a:rPr lang="en-US" dirty="0" smtClean="0"/>
              <a:t>reate a custom skin called “</a:t>
            </a:r>
            <a:r>
              <a:rPr lang="en-US" dirty="0" err="1" smtClean="0"/>
              <a:t>bikeSkin</a:t>
            </a:r>
            <a:r>
              <a:rPr lang="en-US" dirty="0" smtClean="0"/>
              <a:t>”</a:t>
            </a:r>
          </a:p>
          <a:p>
            <a:endParaRPr lang="en-US" dirty="0"/>
          </a:p>
          <a:p>
            <a:r>
              <a:rPr lang="en-US" dirty="0" err="1" smtClean="0"/>
              <a:t>Webapp</a:t>
            </a:r>
            <a:r>
              <a:rPr lang="en-US" dirty="0" smtClean="0"/>
              <a:t> ingredients:</a:t>
            </a:r>
          </a:p>
          <a:p>
            <a:pPr lvl="1"/>
            <a:r>
              <a:rPr lang="en-US" dirty="0" smtClean="0"/>
              <a:t>Extension</a:t>
            </a:r>
          </a:p>
          <a:p>
            <a:pPr lvl="1"/>
            <a:r>
              <a:rPr lang="en-US" dirty="0" err="1"/>
              <a:t>w</a:t>
            </a:r>
            <a:r>
              <a:rPr lang="en-US" dirty="0" err="1" smtClean="0"/>
              <a:t>eb.xml</a:t>
            </a:r>
            <a:r>
              <a:rPr lang="en-US" dirty="0" smtClean="0"/>
              <a:t> with a </a:t>
            </a:r>
            <a:r>
              <a:rPr lang="en-US" dirty="0" err="1"/>
              <a:t>ResourceRequestFilter</a:t>
            </a:r>
            <a:endParaRPr lang="en-US" dirty="0" smtClean="0"/>
          </a:p>
          <a:p>
            <a:pPr lvl="1"/>
            <a:r>
              <a:rPr lang="en-US" dirty="0" err="1"/>
              <a:t>g</a:t>
            </a:r>
            <a:r>
              <a:rPr lang="en-US" dirty="0" err="1" smtClean="0"/>
              <a:t>atein-resources.xml</a:t>
            </a:r>
            <a:endParaRPr lang="en-US" dirty="0" smtClean="0"/>
          </a:p>
          <a:p>
            <a:pPr lvl="1"/>
            <a:r>
              <a:rPr lang="en-US" dirty="0" err="1" smtClean="0"/>
              <a:t>Stylesheet.css</a:t>
            </a:r>
            <a:endParaRPr lang="en-US" dirty="0"/>
          </a:p>
        </p:txBody>
      </p:sp>
    </p:spTree>
    <p:extLst>
      <p:ext uri="{BB962C8B-B14F-4D97-AF65-F5344CB8AC3E}">
        <p14:creationId xmlns:p14="http://schemas.microsoft.com/office/powerpoint/2010/main" val="110497370"/>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Gatein</a:t>
            </a:r>
            <a:r>
              <a:rPr lang="en-US" dirty="0" smtClean="0"/>
              <a:t>-Resources</a:t>
            </a:r>
            <a:endParaRPr lang="en-US" dirty="0"/>
          </a:p>
        </p:txBody>
      </p:sp>
      <p:sp>
        <p:nvSpPr>
          <p:cNvPr id="3" name="Espace réservé du contenu 2"/>
          <p:cNvSpPr>
            <a:spLocks noGrp="1"/>
          </p:cNvSpPr>
          <p:nvPr>
            <p:ph idx="1"/>
          </p:nvPr>
        </p:nvSpPr>
        <p:spPr/>
        <p:txBody>
          <a:bodyPr/>
          <a:lstStyle/>
          <a:p>
            <a:r>
              <a:rPr lang="en-US" dirty="0" err="1" smtClean="0"/>
              <a:t>gatein-resources.xml</a:t>
            </a:r>
            <a:r>
              <a:rPr lang="en-US" dirty="0" smtClean="0"/>
              <a:t> contains a reference to new </a:t>
            </a:r>
            <a:r>
              <a:rPr lang="en-US" dirty="0" err="1" smtClean="0"/>
              <a:t>css</a:t>
            </a:r>
            <a:r>
              <a:rPr lang="en-US" dirty="0" smtClean="0"/>
              <a:t> rules with a high priority.</a:t>
            </a:r>
            <a:endParaRPr lang="en-US" dirty="0"/>
          </a:p>
        </p:txBody>
      </p:sp>
      <p:pic>
        <p:nvPicPr>
          <p:cNvPr id="7" name="Image 6"/>
          <p:cNvPicPr>
            <a:picLocks noChangeAspect="1"/>
          </p:cNvPicPr>
          <p:nvPr/>
        </p:nvPicPr>
        <p:blipFill>
          <a:blip r:embed="rId2"/>
          <a:stretch>
            <a:fillRect/>
          </a:stretch>
        </p:blipFill>
        <p:spPr>
          <a:xfrm>
            <a:off x="457199" y="2197081"/>
            <a:ext cx="6212881" cy="2381882"/>
          </a:xfrm>
          <a:prstGeom prst="rect">
            <a:avLst/>
          </a:prstGeom>
          <a:ln>
            <a:solidFill>
              <a:srgbClr val="BABABA"/>
            </a:solidFill>
          </a:ln>
        </p:spPr>
      </p:pic>
    </p:spTree>
    <p:extLst>
      <p:ext uri="{BB962C8B-B14F-4D97-AF65-F5344CB8AC3E}">
        <p14:creationId xmlns:p14="http://schemas.microsoft.com/office/powerpoint/2010/main" val="38872861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p:txBody>
          <a:bodyPr/>
          <a:lstStyle/>
          <a:p>
            <a:r>
              <a:rPr lang="en-US" dirty="0" smtClean="0"/>
              <a:t>User ACL</a:t>
            </a:r>
            <a:endParaRPr lang="en-US" dirty="0"/>
          </a:p>
        </p:txBody>
      </p:sp>
      <p:sp>
        <p:nvSpPr>
          <p:cNvPr id="3" name="Espace réservé du texte 2"/>
          <p:cNvSpPr>
            <a:spLocks noGrp="1"/>
          </p:cNvSpPr>
          <p:nvPr>
            <p:ph type="body" sz="quarter" idx="11"/>
          </p:nvPr>
        </p:nvSpPr>
        <p:spPr/>
        <p:txBody>
          <a:bodyPr/>
          <a:lstStyle/>
          <a:p>
            <a:r>
              <a:rPr lang="en-US" dirty="0" smtClean="0"/>
              <a:t>User Access Control List</a:t>
            </a:r>
            <a:endParaRPr lang="en-US" dirty="0"/>
          </a:p>
        </p:txBody>
      </p:sp>
    </p:spTree>
    <p:extLst>
      <p:ext uri="{BB962C8B-B14F-4D97-AF65-F5344CB8AC3E}">
        <p14:creationId xmlns:p14="http://schemas.microsoft.com/office/powerpoint/2010/main" val="265336206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Web XML for </a:t>
            </a:r>
            <a:r>
              <a:rPr lang="en-US" dirty="0" err="1" smtClean="0"/>
              <a:t>SKins</a:t>
            </a:r>
            <a:endParaRPr lang="en-US" dirty="0"/>
          </a:p>
        </p:txBody>
      </p:sp>
      <p:sp>
        <p:nvSpPr>
          <p:cNvPr id="3" name="Espace réservé du contenu 2"/>
          <p:cNvSpPr>
            <a:spLocks noGrp="1"/>
          </p:cNvSpPr>
          <p:nvPr>
            <p:ph idx="1"/>
          </p:nvPr>
        </p:nvSpPr>
        <p:spPr/>
        <p:txBody>
          <a:bodyPr/>
          <a:lstStyle/>
          <a:p>
            <a:r>
              <a:rPr lang="en-US" dirty="0" smtClean="0"/>
              <a:t>Web xml contains a </a:t>
            </a:r>
            <a:r>
              <a:rPr lang="en-US" dirty="0" err="1" smtClean="0"/>
              <a:t>ResourceRequestFilter</a:t>
            </a:r>
            <a:r>
              <a:rPr lang="en-US" dirty="0" smtClean="0"/>
              <a:t> </a:t>
            </a:r>
            <a:endParaRPr lang="en-US" dirty="0"/>
          </a:p>
        </p:txBody>
      </p:sp>
      <p:pic>
        <p:nvPicPr>
          <p:cNvPr id="4" name="Image 3"/>
          <p:cNvPicPr>
            <a:picLocks noChangeAspect="1"/>
          </p:cNvPicPr>
          <p:nvPr/>
        </p:nvPicPr>
        <p:blipFill>
          <a:blip r:embed="rId2"/>
          <a:stretch>
            <a:fillRect/>
          </a:stretch>
        </p:blipFill>
        <p:spPr>
          <a:xfrm>
            <a:off x="457200" y="1843921"/>
            <a:ext cx="8229600" cy="2931279"/>
          </a:xfrm>
          <a:prstGeom prst="rect">
            <a:avLst/>
          </a:prstGeom>
          <a:ln>
            <a:solidFill>
              <a:srgbClr val="BABABA"/>
            </a:solidFill>
          </a:ln>
        </p:spPr>
      </p:pic>
    </p:spTree>
    <p:extLst>
      <p:ext uri="{BB962C8B-B14F-4D97-AF65-F5344CB8AC3E}">
        <p14:creationId xmlns:p14="http://schemas.microsoft.com/office/powerpoint/2010/main" val="173936911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Result Screenshot</a:t>
            </a:r>
            <a:endParaRPr lang="en-US" dirty="0"/>
          </a:p>
        </p:txBody>
      </p:sp>
      <p:sp>
        <p:nvSpPr>
          <p:cNvPr id="3" name="Espace réservé du contenu 2"/>
          <p:cNvSpPr>
            <a:spLocks noGrp="1"/>
          </p:cNvSpPr>
          <p:nvPr>
            <p:ph idx="1"/>
          </p:nvPr>
        </p:nvSpPr>
        <p:spPr/>
        <p:txBody>
          <a:bodyPr/>
          <a:lstStyle/>
          <a:p>
            <a:r>
              <a:rPr lang="en-US" dirty="0" smtClean="0"/>
              <a:t> </a:t>
            </a:r>
            <a:endParaRPr lang="en-US" dirty="0"/>
          </a:p>
        </p:txBody>
      </p:sp>
      <p:pic>
        <p:nvPicPr>
          <p:cNvPr id="4" name="Image 3"/>
          <p:cNvPicPr>
            <a:picLocks noChangeAspect="1"/>
          </p:cNvPicPr>
          <p:nvPr/>
        </p:nvPicPr>
        <p:blipFill>
          <a:blip r:embed="rId2"/>
          <a:stretch>
            <a:fillRect/>
          </a:stretch>
        </p:blipFill>
        <p:spPr>
          <a:xfrm>
            <a:off x="3952255" y="1960573"/>
            <a:ext cx="3959845" cy="4211627"/>
          </a:xfrm>
          <a:prstGeom prst="rect">
            <a:avLst/>
          </a:prstGeom>
          <a:ln>
            <a:solidFill>
              <a:srgbClr val="BABABA"/>
            </a:solidFill>
          </a:ln>
        </p:spPr>
      </p:pic>
      <p:pic>
        <p:nvPicPr>
          <p:cNvPr id="5" name="Image 4"/>
          <p:cNvPicPr>
            <a:picLocks noChangeAspect="1"/>
          </p:cNvPicPr>
          <p:nvPr/>
        </p:nvPicPr>
        <p:blipFill>
          <a:blip r:embed="rId3"/>
          <a:stretch>
            <a:fillRect/>
          </a:stretch>
        </p:blipFill>
        <p:spPr>
          <a:xfrm>
            <a:off x="457200" y="1143000"/>
            <a:ext cx="7454900" cy="508000"/>
          </a:xfrm>
          <a:prstGeom prst="rect">
            <a:avLst/>
          </a:prstGeom>
          <a:ln>
            <a:solidFill>
              <a:srgbClr val="BABABA"/>
            </a:solidFill>
          </a:ln>
        </p:spPr>
      </p:pic>
    </p:spTree>
    <p:extLst>
      <p:ext uri="{BB962C8B-B14F-4D97-AF65-F5344CB8AC3E}">
        <p14:creationId xmlns:p14="http://schemas.microsoft.com/office/powerpoint/2010/main" val="1159100740"/>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New Skin Example</a:t>
            </a:r>
            <a:endParaRPr lang="en-US" dirty="0"/>
          </a:p>
        </p:txBody>
      </p:sp>
      <p:sp>
        <p:nvSpPr>
          <p:cNvPr id="3" name="Espace réservé du contenu 2"/>
          <p:cNvSpPr>
            <a:spLocks noGrp="1"/>
          </p:cNvSpPr>
          <p:nvPr>
            <p:ph idx="1"/>
          </p:nvPr>
        </p:nvSpPr>
        <p:spPr/>
        <p:txBody>
          <a:bodyPr/>
          <a:lstStyle/>
          <a:p>
            <a:r>
              <a:rPr lang="en-US" dirty="0" smtClean="0"/>
              <a:t> New skin example</a:t>
            </a:r>
            <a:endParaRPr lang="en-US" dirty="0"/>
          </a:p>
        </p:txBody>
      </p:sp>
      <p:pic>
        <p:nvPicPr>
          <p:cNvPr id="5" name="Image 4"/>
          <p:cNvPicPr>
            <a:picLocks noChangeAspect="1"/>
          </p:cNvPicPr>
          <p:nvPr/>
        </p:nvPicPr>
        <p:blipFill>
          <a:blip r:embed="rId2"/>
          <a:stretch>
            <a:fillRect/>
          </a:stretch>
        </p:blipFill>
        <p:spPr>
          <a:xfrm>
            <a:off x="457199" y="2900614"/>
            <a:ext cx="6183469" cy="3271586"/>
          </a:xfrm>
          <a:prstGeom prst="rect">
            <a:avLst/>
          </a:prstGeom>
          <a:ln>
            <a:solidFill>
              <a:srgbClr val="BABABA"/>
            </a:solidFill>
          </a:ln>
        </p:spPr>
      </p:pic>
      <p:pic>
        <p:nvPicPr>
          <p:cNvPr id="6" name="Image 5"/>
          <p:cNvPicPr>
            <a:picLocks noChangeAspect="1"/>
          </p:cNvPicPr>
          <p:nvPr/>
        </p:nvPicPr>
        <p:blipFill>
          <a:blip r:embed="rId3"/>
          <a:stretch>
            <a:fillRect/>
          </a:stretch>
        </p:blipFill>
        <p:spPr>
          <a:xfrm>
            <a:off x="3820304" y="914400"/>
            <a:ext cx="4866496" cy="1847230"/>
          </a:xfrm>
          <a:prstGeom prst="rect">
            <a:avLst/>
          </a:prstGeom>
          <a:ln>
            <a:solidFill>
              <a:srgbClr val="BABABA"/>
            </a:solidFill>
          </a:ln>
        </p:spPr>
      </p:pic>
    </p:spTree>
    <p:extLst>
      <p:ext uri="{BB962C8B-B14F-4D97-AF65-F5344CB8AC3E}">
        <p14:creationId xmlns:p14="http://schemas.microsoft.com/office/powerpoint/2010/main" val="423409176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Exercise: Skin</a:t>
            </a:r>
            <a:endParaRPr lang="en-US" dirty="0"/>
          </a:p>
        </p:txBody>
      </p:sp>
      <p:sp>
        <p:nvSpPr>
          <p:cNvPr id="3" name="Espace réservé du contenu 2"/>
          <p:cNvSpPr>
            <a:spLocks noGrp="1"/>
          </p:cNvSpPr>
          <p:nvPr>
            <p:ph idx="1"/>
          </p:nvPr>
        </p:nvSpPr>
        <p:spPr/>
        <p:txBody>
          <a:bodyPr/>
          <a:lstStyle/>
          <a:p>
            <a:r>
              <a:rPr lang="en-US" dirty="0" smtClean="0"/>
              <a:t>Test the skin project</a:t>
            </a:r>
          </a:p>
          <a:p>
            <a:r>
              <a:rPr lang="en-US" dirty="0" smtClean="0"/>
              <a:t>Deploy the </a:t>
            </a:r>
            <a:r>
              <a:rPr lang="en-US" dirty="0" err="1" smtClean="0"/>
              <a:t>config</a:t>
            </a:r>
            <a:r>
              <a:rPr lang="en-US" dirty="0" smtClean="0"/>
              <a:t> (activation) jar to tomcat/lib</a:t>
            </a:r>
          </a:p>
          <a:p>
            <a:r>
              <a:rPr lang="en-US" dirty="0" smtClean="0"/>
              <a:t>Deploy the war to tomcat/</a:t>
            </a:r>
            <a:r>
              <a:rPr lang="en-US" dirty="0" err="1" smtClean="0"/>
              <a:t>webapps</a:t>
            </a:r>
            <a:endParaRPr lang="en-US" dirty="0" smtClean="0"/>
          </a:p>
          <a:p>
            <a:endParaRPr lang="en-US" dirty="0"/>
          </a:p>
          <a:p>
            <a:r>
              <a:rPr lang="en-US" dirty="0" smtClean="0"/>
              <a:t>Whenever you redeploy, delete the </a:t>
            </a:r>
            <a:r>
              <a:rPr lang="en-US" dirty="0" err="1" smtClean="0"/>
              <a:t>webapp</a:t>
            </a:r>
            <a:r>
              <a:rPr lang="en-US" dirty="0" smtClean="0"/>
              <a:t> folder.</a:t>
            </a:r>
            <a:endParaRPr lang="en-US" dirty="0"/>
          </a:p>
        </p:txBody>
      </p:sp>
    </p:spTree>
    <p:extLst>
      <p:ext uri="{BB962C8B-B14F-4D97-AF65-F5344CB8AC3E}">
        <p14:creationId xmlns:p14="http://schemas.microsoft.com/office/powerpoint/2010/main" val="178654471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p:txBody>
          <a:bodyPr/>
          <a:lstStyle/>
          <a:p>
            <a:r>
              <a:rPr lang="en-US" dirty="0" smtClean="0"/>
              <a:t>Customizations</a:t>
            </a:r>
            <a:endParaRPr lang="en-US" dirty="0"/>
          </a:p>
        </p:txBody>
      </p:sp>
      <p:sp>
        <p:nvSpPr>
          <p:cNvPr id="3" name="Espace réservé du texte 2"/>
          <p:cNvSpPr>
            <a:spLocks noGrp="1"/>
          </p:cNvSpPr>
          <p:nvPr>
            <p:ph type="body" sz="quarter" idx="11"/>
          </p:nvPr>
        </p:nvSpPr>
        <p:spPr/>
        <p:txBody>
          <a:bodyPr/>
          <a:lstStyle/>
          <a:p>
            <a:r>
              <a:rPr lang="en-US" dirty="0" smtClean="0"/>
              <a:t> </a:t>
            </a:r>
            <a:endParaRPr lang="en-US" dirty="0"/>
          </a:p>
        </p:txBody>
      </p:sp>
      <p:sp>
        <p:nvSpPr>
          <p:cNvPr id="4" name="Espace réservé du texte 3"/>
          <p:cNvSpPr>
            <a:spLocks noGrp="1"/>
          </p:cNvSpPr>
          <p:nvPr>
            <p:ph type="body" sz="quarter" idx="13"/>
          </p:nvPr>
        </p:nvSpPr>
        <p:spPr/>
        <p:txBody>
          <a:bodyPr/>
          <a:lstStyle/>
          <a:p>
            <a:r>
              <a:rPr lang="en-US" dirty="0" smtClean="0"/>
              <a:t> </a:t>
            </a:r>
            <a:endParaRPr lang="en-US" dirty="0"/>
          </a:p>
        </p:txBody>
      </p:sp>
      <p:sp>
        <p:nvSpPr>
          <p:cNvPr id="5" name="Espace réservé du texte 4"/>
          <p:cNvSpPr>
            <a:spLocks noGrp="1"/>
          </p:cNvSpPr>
          <p:nvPr>
            <p:ph type="body" sz="quarter" idx="14"/>
          </p:nvPr>
        </p:nvSpPr>
        <p:spPr/>
        <p:txBody>
          <a:bodyPr/>
          <a:lstStyle/>
          <a:p>
            <a:r>
              <a:rPr lang="en-US" dirty="0" smtClean="0"/>
              <a:t> </a:t>
            </a:r>
            <a:endParaRPr lang="en-US" dirty="0"/>
          </a:p>
        </p:txBody>
      </p:sp>
    </p:spTree>
    <p:extLst>
      <p:ext uri="{BB962C8B-B14F-4D97-AF65-F5344CB8AC3E}">
        <p14:creationId xmlns:p14="http://schemas.microsoft.com/office/powerpoint/2010/main" val="63016348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User Access Control List</a:t>
            </a:r>
            <a:endParaRPr lang="en-US" dirty="0"/>
          </a:p>
        </p:txBody>
      </p:sp>
      <p:sp>
        <p:nvSpPr>
          <p:cNvPr id="3" name="Espace réservé du contenu 2"/>
          <p:cNvSpPr>
            <a:spLocks noGrp="1"/>
          </p:cNvSpPr>
          <p:nvPr>
            <p:ph idx="1"/>
          </p:nvPr>
        </p:nvSpPr>
        <p:spPr/>
        <p:txBody>
          <a:bodyPr/>
          <a:lstStyle/>
          <a:p>
            <a:r>
              <a:rPr lang="en-US" dirty="0"/>
              <a:t>…\</a:t>
            </a:r>
            <a:r>
              <a:rPr lang="en-US" dirty="0" err="1"/>
              <a:t>webapps</a:t>
            </a:r>
            <a:r>
              <a:rPr lang="en-US" dirty="0"/>
              <a:t>\portal\WEB-INF\</a:t>
            </a:r>
            <a:r>
              <a:rPr lang="en-US" dirty="0" err="1"/>
              <a:t>conf</a:t>
            </a:r>
            <a:r>
              <a:rPr lang="en-US" dirty="0"/>
              <a:t>\portal\portal-</a:t>
            </a:r>
            <a:r>
              <a:rPr lang="en-US" dirty="0" err="1" smtClean="0"/>
              <a:t>configuration.xml</a:t>
            </a:r>
            <a:endParaRPr lang="en-US" dirty="0" smtClean="0"/>
          </a:p>
          <a:p>
            <a:endParaRPr lang="en-US" dirty="0" smtClean="0"/>
          </a:p>
          <a:p>
            <a:r>
              <a:rPr lang="en-US" dirty="0" smtClean="0"/>
              <a:t>User ACL</a:t>
            </a:r>
          </a:p>
          <a:p>
            <a:pPr lvl="1"/>
            <a:r>
              <a:rPr lang="en-US" dirty="0" err="1" smtClean="0"/>
              <a:t>Super.user</a:t>
            </a:r>
            <a:endParaRPr lang="en-US" dirty="0"/>
          </a:p>
          <a:p>
            <a:pPr lvl="1"/>
            <a:r>
              <a:rPr lang="en-US" dirty="0" smtClean="0"/>
              <a:t>Navigation creator role</a:t>
            </a:r>
          </a:p>
          <a:p>
            <a:pPr lvl="1"/>
            <a:r>
              <a:rPr lang="en-US" dirty="0" smtClean="0"/>
              <a:t>Administrator group</a:t>
            </a:r>
            <a:endParaRPr lang="en-US" dirty="0"/>
          </a:p>
        </p:txBody>
      </p:sp>
      <p:pic>
        <p:nvPicPr>
          <p:cNvPr id="5" name="Image 4"/>
          <p:cNvPicPr>
            <a:picLocks noChangeAspect="1"/>
          </p:cNvPicPr>
          <p:nvPr/>
        </p:nvPicPr>
        <p:blipFill>
          <a:blip r:embed="rId2"/>
          <a:stretch>
            <a:fillRect/>
          </a:stretch>
        </p:blipFill>
        <p:spPr>
          <a:xfrm>
            <a:off x="3793408" y="1746474"/>
            <a:ext cx="4893392" cy="4425725"/>
          </a:xfrm>
          <a:prstGeom prst="rect">
            <a:avLst/>
          </a:prstGeom>
          <a:ln>
            <a:solidFill>
              <a:srgbClr val="7C7C7C"/>
            </a:solidFill>
          </a:ln>
        </p:spPr>
      </p:pic>
    </p:spTree>
    <p:extLst>
      <p:ext uri="{BB962C8B-B14F-4D97-AF65-F5344CB8AC3E}">
        <p14:creationId xmlns:p14="http://schemas.microsoft.com/office/powerpoint/2010/main" val="34171477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User Access Control List</a:t>
            </a:r>
            <a:endParaRPr lang="en-US" dirty="0"/>
          </a:p>
        </p:txBody>
      </p:sp>
      <p:sp>
        <p:nvSpPr>
          <p:cNvPr id="3" name="Espace réservé du contenu 2"/>
          <p:cNvSpPr>
            <a:spLocks noGrp="1"/>
          </p:cNvSpPr>
          <p:nvPr>
            <p:ph idx="1"/>
          </p:nvPr>
        </p:nvSpPr>
        <p:spPr/>
        <p:txBody>
          <a:bodyPr/>
          <a:lstStyle/>
          <a:p>
            <a:r>
              <a:rPr lang="en-US" dirty="0" smtClean="0"/>
              <a:t>User ACL</a:t>
            </a:r>
          </a:p>
          <a:p>
            <a:pPr lvl="1"/>
            <a:r>
              <a:rPr lang="en-US" dirty="0" smtClean="0"/>
              <a:t>Portal creator groups</a:t>
            </a:r>
          </a:p>
          <a:p>
            <a:pPr lvl="1"/>
            <a:r>
              <a:rPr lang="en-US" dirty="0" smtClean="0"/>
              <a:t>Guests group</a:t>
            </a:r>
          </a:p>
          <a:p>
            <a:pPr lvl="1"/>
            <a:r>
              <a:rPr lang="en-US" dirty="0" smtClean="0"/>
              <a:t>Mandatory groups</a:t>
            </a:r>
            <a:endParaRPr lang="en-US" dirty="0"/>
          </a:p>
        </p:txBody>
      </p:sp>
      <p:pic>
        <p:nvPicPr>
          <p:cNvPr id="5" name="Image 4"/>
          <p:cNvPicPr>
            <a:picLocks noChangeAspect="1"/>
          </p:cNvPicPr>
          <p:nvPr/>
        </p:nvPicPr>
        <p:blipFill>
          <a:blip r:embed="rId2"/>
          <a:stretch>
            <a:fillRect/>
          </a:stretch>
        </p:blipFill>
        <p:spPr>
          <a:xfrm>
            <a:off x="3733038" y="1143000"/>
            <a:ext cx="4953762" cy="5029200"/>
          </a:xfrm>
          <a:prstGeom prst="rect">
            <a:avLst/>
          </a:prstGeom>
          <a:ln>
            <a:solidFill>
              <a:srgbClr val="7C7C7C"/>
            </a:solidFill>
          </a:ln>
        </p:spPr>
      </p:pic>
    </p:spTree>
    <p:extLst>
      <p:ext uri="{BB962C8B-B14F-4D97-AF65-F5344CB8AC3E}">
        <p14:creationId xmlns:p14="http://schemas.microsoft.com/office/powerpoint/2010/main" val="288710034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p:txBody>
          <a:bodyPr/>
          <a:lstStyle/>
          <a:p>
            <a:r>
              <a:rPr lang="en-US" dirty="0" smtClean="0"/>
              <a:t>Group Creation</a:t>
            </a:r>
            <a:endParaRPr lang="en-US" dirty="0"/>
          </a:p>
        </p:txBody>
      </p:sp>
      <p:sp>
        <p:nvSpPr>
          <p:cNvPr id="3" name="Espace réservé du texte 2"/>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9635795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Create a new Group</a:t>
            </a:r>
            <a:endParaRPr lang="en-US" dirty="0"/>
          </a:p>
        </p:txBody>
      </p:sp>
      <p:sp>
        <p:nvSpPr>
          <p:cNvPr id="3" name="Espace réservé du contenu 2"/>
          <p:cNvSpPr>
            <a:spLocks noGrp="1"/>
          </p:cNvSpPr>
          <p:nvPr>
            <p:ph idx="1"/>
          </p:nvPr>
        </p:nvSpPr>
        <p:spPr/>
        <p:txBody>
          <a:bodyPr/>
          <a:lstStyle/>
          <a:p>
            <a:r>
              <a:rPr lang="en-US" dirty="0" err="1" smtClean="0"/>
              <a:t>webapps</a:t>
            </a:r>
            <a:r>
              <a:rPr lang="en-US" dirty="0"/>
              <a:t>/platform-extension/WEB-INF/</a:t>
            </a:r>
            <a:r>
              <a:rPr lang="en-US" dirty="0" err="1"/>
              <a:t>conf</a:t>
            </a:r>
            <a:r>
              <a:rPr lang="en-US" dirty="0"/>
              <a:t>/organization/organization-</a:t>
            </a:r>
            <a:r>
              <a:rPr lang="en-US" dirty="0" err="1"/>
              <a:t>configuration.xml</a:t>
            </a:r>
            <a:endParaRPr lang="en-US" dirty="0"/>
          </a:p>
        </p:txBody>
      </p:sp>
      <p:pic>
        <p:nvPicPr>
          <p:cNvPr id="4" name="Image 3"/>
          <p:cNvPicPr>
            <a:picLocks noChangeAspect="1"/>
          </p:cNvPicPr>
          <p:nvPr/>
        </p:nvPicPr>
        <p:blipFill>
          <a:blip r:embed="rId2"/>
          <a:stretch>
            <a:fillRect/>
          </a:stretch>
        </p:blipFill>
        <p:spPr>
          <a:xfrm>
            <a:off x="457200" y="2461868"/>
            <a:ext cx="8229600" cy="3710331"/>
          </a:xfrm>
          <a:prstGeom prst="rect">
            <a:avLst/>
          </a:prstGeom>
          <a:ln>
            <a:solidFill>
              <a:srgbClr val="7C7C7C"/>
            </a:solidFill>
          </a:ln>
        </p:spPr>
      </p:pic>
    </p:spTree>
    <p:extLst>
      <p:ext uri="{BB962C8B-B14F-4D97-AF65-F5344CB8AC3E}">
        <p14:creationId xmlns:p14="http://schemas.microsoft.com/office/powerpoint/2010/main" val="211483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Database Check</a:t>
            </a:r>
            <a:endParaRPr lang="en-US" dirty="0"/>
          </a:p>
        </p:txBody>
      </p:sp>
      <p:sp>
        <p:nvSpPr>
          <p:cNvPr id="3" name="Espace réservé du contenu 2"/>
          <p:cNvSpPr>
            <a:spLocks noGrp="1"/>
          </p:cNvSpPr>
          <p:nvPr>
            <p:ph idx="1"/>
          </p:nvPr>
        </p:nvSpPr>
        <p:spPr/>
        <p:txBody>
          <a:bodyPr/>
          <a:lstStyle/>
          <a:p>
            <a:r>
              <a:rPr lang="en-US" dirty="0" err="1" smtClean="0"/>
              <a:t>checkDatabaseAlgorithm</a:t>
            </a:r>
            <a:r>
              <a:rPr lang="en-US" dirty="0" smtClean="0"/>
              <a:t> </a:t>
            </a:r>
          </a:p>
          <a:p>
            <a:pPr lvl="1"/>
            <a:r>
              <a:rPr lang="en-US" dirty="0" smtClean="0"/>
              <a:t>initialization </a:t>
            </a:r>
            <a:r>
              <a:rPr lang="en-US" dirty="0"/>
              <a:t>parameter determines how the database update is performed</a:t>
            </a:r>
            <a:r>
              <a:rPr lang="en-US" dirty="0" smtClean="0"/>
              <a:t>.</a:t>
            </a:r>
          </a:p>
          <a:p>
            <a:r>
              <a:rPr lang="en-US" dirty="0"/>
              <a:t>e</a:t>
            </a:r>
            <a:r>
              <a:rPr lang="en-US" dirty="0" smtClean="0"/>
              <a:t>ntry</a:t>
            </a:r>
            <a:endParaRPr lang="en-US" dirty="0"/>
          </a:p>
          <a:p>
            <a:pPr lvl="1"/>
            <a:r>
              <a:rPr lang="en-US" dirty="0" smtClean="0"/>
              <a:t>means </a:t>
            </a:r>
            <a:r>
              <a:rPr lang="en-US" dirty="0"/>
              <a:t>that each user, group and membership listed in the configuration is checked each time GateIn 3.2 is started. If the entry does not exist in the database yet, it is created. </a:t>
            </a:r>
            <a:endParaRPr lang="en-US" dirty="0" smtClean="0"/>
          </a:p>
          <a:p>
            <a:r>
              <a:rPr lang="en-US" dirty="0"/>
              <a:t>e</a:t>
            </a:r>
            <a:r>
              <a:rPr lang="en-US" dirty="0" smtClean="0"/>
              <a:t>mpty</a:t>
            </a:r>
          </a:p>
          <a:p>
            <a:pPr lvl="1"/>
            <a:r>
              <a:rPr lang="en-US" dirty="0" smtClean="0"/>
              <a:t>If </a:t>
            </a:r>
            <a:r>
              <a:rPr lang="en-US" dirty="0"/>
              <a:t>the </a:t>
            </a:r>
            <a:r>
              <a:rPr lang="en-US" dirty="0" err="1"/>
              <a:t>checkDatabaseAlgorithm</a:t>
            </a:r>
            <a:r>
              <a:rPr lang="en-US" dirty="0"/>
              <a:t> parameter value is set to empty, the configuration data will be updated to the database only if the database is empty. </a:t>
            </a:r>
          </a:p>
        </p:txBody>
      </p:sp>
      <p:pic>
        <p:nvPicPr>
          <p:cNvPr id="4" name="Image 3"/>
          <p:cNvPicPr>
            <a:picLocks noChangeAspect="1"/>
          </p:cNvPicPr>
          <p:nvPr/>
        </p:nvPicPr>
        <p:blipFill>
          <a:blip r:embed="rId2"/>
          <a:stretch>
            <a:fillRect/>
          </a:stretch>
        </p:blipFill>
        <p:spPr>
          <a:xfrm>
            <a:off x="3081936" y="4519080"/>
            <a:ext cx="5604864" cy="1653120"/>
          </a:xfrm>
          <a:prstGeom prst="rect">
            <a:avLst/>
          </a:prstGeom>
          <a:ln>
            <a:solidFill>
              <a:srgbClr val="7C7C7C"/>
            </a:solidFill>
          </a:ln>
        </p:spPr>
      </p:pic>
    </p:spTree>
    <p:extLst>
      <p:ext uri="{BB962C8B-B14F-4D97-AF65-F5344CB8AC3E}">
        <p14:creationId xmlns:p14="http://schemas.microsoft.com/office/powerpoint/2010/main" val="328005574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hème par défau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7_Thème Offic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Thème par défaut.thmx</Template>
  <TotalTime>4717</TotalTime>
  <Words>1130</Words>
  <Application>Microsoft Macintosh PowerPoint</Application>
  <PresentationFormat>Format US (216 x 279 mm)</PresentationFormat>
  <Paragraphs>183</Paragraphs>
  <Slides>44</Slides>
  <Notes>0</Notes>
  <HiddenSlides>0</HiddenSlides>
  <MMClips>0</MMClips>
  <ScaleCrop>false</ScaleCrop>
  <HeadingPairs>
    <vt:vector size="4" baseType="variant">
      <vt:variant>
        <vt:lpstr>Thème</vt:lpstr>
      </vt:variant>
      <vt:variant>
        <vt:i4>1</vt:i4>
      </vt:variant>
      <vt:variant>
        <vt:lpstr>Titres des diapositives</vt:lpstr>
      </vt:variant>
      <vt:variant>
        <vt:i4>44</vt:i4>
      </vt:variant>
    </vt:vector>
  </HeadingPairs>
  <TitlesOfParts>
    <vt:vector size="45" baseType="lpstr">
      <vt:lpstr>Thème par défaut</vt:lpstr>
      <vt:lpstr>Présentation PowerPoint</vt:lpstr>
      <vt:lpstr>Présentation PowerPoint</vt:lpstr>
      <vt:lpstr>Présentation PowerPoint</vt:lpstr>
      <vt:lpstr>Présentation PowerPoint</vt:lpstr>
      <vt:lpstr>User Access Control List</vt:lpstr>
      <vt:lpstr>User Access Control List</vt:lpstr>
      <vt:lpstr>Présentation PowerPoint</vt:lpstr>
      <vt:lpstr>Create a new Group</vt:lpstr>
      <vt:lpstr>Database Check</vt:lpstr>
      <vt:lpstr>Users and Memberships</vt:lpstr>
      <vt:lpstr>Présentation PowerPoint</vt:lpstr>
      <vt:lpstr>Import Modes</vt:lpstr>
      <vt:lpstr>Import Example</vt:lpstr>
      <vt:lpstr>Second Import</vt:lpstr>
      <vt:lpstr>Conserve Strategy</vt:lpstr>
      <vt:lpstr>Insert Strategy</vt:lpstr>
      <vt:lpstr>Merge Import</vt:lpstr>
      <vt:lpstr>Overwrite Strategy</vt:lpstr>
      <vt:lpstr>Présentation PowerPoint</vt:lpstr>
      <vt:lpstr>Creating A custom site</vt:lpstr>
      <vt:lpstr>Creating A custom site</vt:lpstr>
      <vt:lpstr>Custom Site Parameters</vt:lpstr>
      <vt:lpstr>Folder Structure</vt:lpstr>
      <vt:lpstr>Creating a Group Site</vt:lpstr>
      <vt:lpstr>Group Site Folder Structure</vt:lpstr>
      <vt:lpstr>Exercise: Custom Site</vt:lpstr>
      <vt:lpstr>Présentation PowerPoint</vt:lpstr>
      <vt:lpstr>Internationalization</vt:lpstr>
      <vt:lpstr>Internationalization Files</vt:lpstr>
      <vt:lpstr>Resource Bundle Service</vt:lpstr>
      <vt:lpstr>Resource Bundle service</vt:lpstr>
      <vt:lpstr>Exercise: Internationalization</vt:lpstr>
      <vt:lpstr>Présentation PowerPoint</vt:lpstr>
      <vt:lpstr>Skin Types</vt:lpstr>
      <vt:lpstr>Default Skin</vt:lpstr>
      <vt:lpstr>Skin definition</vt:lpstr>
      <vt:lpstr>Skin Definition</vt:lpstr>
      <vt:lpstr>Custom Skin</vt:lpstr>
      <vt:lpstr>Gatein-Resources</vt:lpstr>
      <vt:lpstr>Web XML for SKins</vt:lpstr>
      <vt:lpstr>Result Screenshot</vt:lpstr>
      <vt:lpstr>New Skin Example</vt:lpstr>
      <vt:lpstr>Exercise: Skin</vt:lpstr>
      <vt:lpstr>Présentation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exo</dc:creator>
  <cp:lastModifiedBy>exo</cp:lastModifiedBy>
  <cp:revision>101</cp:revision>
  <cp:lastPrinted>2012-03-27T16:09:10Z</cp:lastPrinted>
  <dcterms:created xsi:type="dcterms:W3CDTF">2012-03-22T07:00:05Z</dcterms:created>
  <dcterms:modified xsi:type="dcterms:W3CDTF">2012-03-29T10:13:47Z</dcterms:modified>
</cp:coreProperties>
</file>