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9"/>
  </p:notesMasterIdLst>
  <p:sldIdLst>
    <p:sldId id="256" r:id="rId4"/>
    <p:sldId id="300" r:id="rId5"/>
    <p:sldId id="268" r:id="rId6"/>
    <p:sldId id="291" r:id="rId7"/>
    <p:sldId id="290" r:id="rId8"/>
    <p:sldId id="297" r:id="rId9"/>
    <p:sldId id="298" r:id="rId10"/>
    <p:sldId id="299" r:id="rId11"/>
    <p:sldId id="260" r:id="rId12"/>
    <p:sldId id="292" r:id="rId13"/>
    <p:sldId id="293" r:id="rId14"/>
    <p:sldId id="294" r:id="rId15"/>
    <p:sldId id="295" r:id="rId16"/>
    <p:sldId id="296" r:id="rId17"/>
    <p:sldId id="289" r:id="rId1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15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Steps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Copy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to a server running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2.5 or GateIn.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Telnet connection is done on port 5000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2779705"/>
            <a:ext cx="10568448" cy="17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619" y="5137159"/>
            <a:ext cx="10917506" cy="157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err="1" smtClean="0">
                <a:solidFill>
                  <a:srgbClr val="333333"/>
                </a:solidFill>
              </a:rPr>
              <a:t>PuTTY</a:t>
            </a:r>
            <a:r>
              <a:rPr lang="en-GB" sz="2800" b="1" i="1" dirty="0" smtClean="0">
                <a:solidFill>
                  <a:srgbClr val="333333"/>
                </a:solidFill>
              </a:rPr>
              <a:t>: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40" y="1208069"/>
            <a:ext cx="5600723" cy="53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Commands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Unix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cp,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SQL select command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88" y="2279639"/>
            <a:ext cx="10371950" cy="5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26" y="4351341"/>
            <a:ext cx="10526339" cy="91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Export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It is possible to export a node. The node type is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. The file is in the root folder of the same workspace. Then it is possible to access the file from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Import, the other way around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64" y="2779705"/>
            <a:ext cx="1050263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549" y="4565655"/>
            <a:ext cx="1085857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Exercise: </a:t>
            </a: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Stop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. Copy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to your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webapps</a:t>
            </a:r>
            <a:r>
              <a:rPr lang="en-US" sz="2000" b="1" i="1" dirty="0" smtClean="0">
                <a:solidFill>
                  <a:srgbClr val="4C4C4C"/>
                </a:solidFill>
              </a:rPr>
              <a:t>. Start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2000" b="1" i="1" dirty="0" smtClean="0">
                <a:solidFill>
                  <a:srgbClr val="4C4C4C"/>
                </a:solidFill>
              </a:rPr>
              <a:t> by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2000" b="1" i="1" dirty="0" smtClean="0">
                <a:solidFill>
                  <a:srgbClr val="4C4C4C"/>
                </a:solidFill>
              </a:rPr>
              <a:t> or telnet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in your shell: connect -c portal -u root collaboration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the commands: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cd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Export and import a node. Is it document or system view? Import the node 5 times. What happens?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 mix:i18n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mixin</a:t>
            </a:r>
            <a:r>
              <a:rPr lang="en-US" sz="2000" b="1" i="1" dirty="0" smtClean="0">
                <a:solidFill>
                  <a:srgbClr val="4C4C4C"/>
                </a:solidFill>
              </a:rPr>
              <a:t> to an existing node. (syntax: </a:t>
            </a:r>
            <a:r>
              <a:rPr lang="en-US" sz="2000" dirty="0" err="1" smtClean="0">
                <a:solidFill>
                  <a:srgbClr val="4C4C4C"/>
                </a:solidFill>
              </a:rPr>
              <a:t>addmixin</a:t>
            </a:r>
            <a:r>
              <a:rPr lang="en-US" sz="2000" dirty="0" smtClean="0">
                <a:solidFill>
                  <a:srgbClr val="4C4C4C"/>
                </a:solidFill>
              </a:rPr>
              <a:t> . </a:t>
            </a:r>
            <a:r>
              <a:rPr lang="en-US" sz="2000" dirty="0" err="1" smtClean="0">
                <a:solidFill>
                  <a:srgbClr val="4C4C4C"/>
                </a:solidFill>
              </a:rPr>
              <a:t>mix:versionable</a:t>
            </a:r>
            <a:r>
              <a:rPr lang="en-US" sz="2000" b="1" i="1" dirty="0" smtClean="0">
                <a:solidFill>
                  <a:srgbClr val="4C4C4C"/>
                </a:solidFill>
              </a:rPr>
              <a:t>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20 different select use cases as seen in http://wiki.exoplatform.org/xwiki/bin/view/JCR/JCR+Query+Usecases.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Create a new command: http://code.google.com/p/crsh/wiki/Extension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smtClean="0">
                <a:solidFill>
                  <a:srgbClr val="FFFFFF"/>
                </a:solidFill>
              </a:rPr>
              <a:t>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shell for Java Content Repository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Considers the JCR tree as its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Basic administration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http://code.google.com/p/crsh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How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Written as a Groovy script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Easy to add new commands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Found in WEB-INF/groovy/commands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Annotated with Args4j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Describe switches and arguments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extend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endParaRPr lang="en-GB" sz="15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22476" y="1493821"/>
            <a:ext cx="7596210" cy="4818081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Node.eachProperty({ property -&gt; out.print(property.name);};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 foo = null;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(node.hasProperty(‘foo)) {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node.getProperty(‘foo’).getString();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node.foo;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</a:t>
            </a: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’];</a:t>
            </a: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://crsh.googlecode.com</a:t>
            </a: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1015</TotalTime>
  <Words>436</Words>
  <Application>Microsoft Office PowerPoint</Application>
  <PresentationFormat>Personalizados</PresentationFormat>
  <Paragraphs>121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Groovy integration: property access</vt:lpstr>
      <vt:lpstr>Groovy integration: node child access</vt:lpstr>
      <vt:lpstr>Documentation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37</cp:revision>
  <dcterms:created xsi:type="dcterms:W3CDTF">2010-07-08T16:24:23Z</dcterms:created>
  <dcterms:modified xsi:type="dcterms:W3CDTF">2010-08-16T12:04:43Z</dcterms:modified>
</cp:coreProperties>
</file>