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818" r:id="rId4"/>
  </p:sldMasterIdLst>
  <p:notesMasterIdLst>
    <p:notesMasterId r:id="rId31"/>
  </p:notesMasterIdLst>
  <p:sldIdLst>
    <p:sldId id="256" r:id="rId5"/>
    <p:sldId id="312" r:id="rId6"/>
    <p:sldId id="300" r:id="rId7"/>
    <p:sldId id="268" r:id="rId8"/>
    <p:sldId id="291" r:id="rId9"/>
    <p:sldId id="290" r:id="rId10"/>
    <p:sldId id="297" r:id="rId11"/>
    <p:sldId id="298" r:id="rId12"/>
    <p:sldId id="299" r:id="rId13"/>
    <p:sldId id="260" r:id="rId14"/>
    <p:sldId id="307" r:id="rId15"/>
    <p:sldId id="308" r:id="rId16"/>
    <p:sldId id="309" r:id="rId17"/>
    <p:sldId id="306" r:id="rId18"/>
    <p:sldId id="292" r:id="rId19"/>
    <p:sldId id="293" r:id="rId20"/>
    <p:sldId id="294" r:id="rId21"/>
    <p:sldId id="302" r:id="rId22"/>
    <p:sldId id="303" r:id="rId23"/>
    <p:sldId id="305" r:id="rId24"/>
    <p:sldId id="304" r:id="rId25"/>
    <p:sldId id="301" r:id="rId26"/>
    <p:sldId id="311" r:id="rId27"/>
    <p:sldId id="296" r:id="rId28"/>
    <p:sldId id="310" r:id="rId29"/>
    <p:sldId id="289" r:id="rId30"/>
  </p:sldIdLst>
  <p:sldSz cx="9906000" cy="6858000" type="A4"/>
  <p:notesSz cx="7772400" cy="10058400"/>
  <p:defaultTextStyle>
    <a:defPPr>
      <a:defRPr lang="en-GB"/>
    </a:defPPr>
    <a:lvl1pPr algn="l" defTabSz="409423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1pPr>
    <a:lvl2pPr marL="379569" indent="-191917" algn="l" defTabSz="409423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2pPr>
    <a:lvl3pPr marL="572908" indent="-187652" algn="l" defTabSz="409423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3pPr>
    <a:lvl4pPr marL="766246" indent="-190495" algn="l" defTabSz="409423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4pPr>
    <a:lvl5pPr marL="959585" indent="-189074" algn="l" defTabSz="409423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5pPr>
    <a:lvl6pPr marL="2047113" algn="l" defTabSz="818845" rtl="0" eaLnBrk="1" latinLnBrk="0" hangingPunct="1"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6pPr>
    <a:lvl7pPr marL="2456536" algn="l" defTabSz="818845" rtl="0" eaLnBrk="1" latinLnBrk="0" hangingPunct="1"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7pPr>
    <a:lvl8pPr marL="2865958" algn="l" defTabSz="818845" rtl="0" eaLnBrk="1" latinLnBrk="0" hangingPunct="1"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8pPr>
    <a:lvl9pPr marL="3275381" algn="l" defTabSz="818845" rtl="0" eaLnBrk="1" latinLnBrk="0" hangingPunct="1"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26" autoAdjust="0"/>
  </p:normalViewPr>
  <p:slideViewPr>
    <p:cSldViewPr>
      <p:cViewPr>
        <p:scale>
          <a:sx n="94" d="100"/>
          <a:sy n="94" d="100"/>
        </p:scale>
        <p:origin x="-1296" y="24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763588"/>
            <a:ext cx="5435600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50272E71-F12A-4750-B2CE-2B5D93B0A55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346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942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3967860" indent="-33558437" algn="l" defTabSz="40942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023557" indent="-204711" algn="l" defTabSz="40942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432979" indent="-204711" algn="l" defTabSz="40942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1842402" indent="-204711" algn="l" defTabSz="40942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047113" algn="l" defTabSz="40942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56536" algn="l" defTabSz="40942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65958" algn="l" defTabSz="40942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75381" algn="l" defTabSz="40942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13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/>
              <a:pPr/>
              <a:t>14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16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17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18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19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20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21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22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146" algn="l"/>
                <a:tab pos="914294" algn="l"/>
                <a:tab pos="1371440" algn="l"/>
                <a:tab pos="1828586" algn="l"/>
                <a:tab pos="2285732" algn="l"/>
                <a:tab pos="2742880" algn="l"/>
                <a:tab pos="3200026" algn="l"/>
                <a:tab pos="3657172" algn="l"/>
                <a:tab pos="4114319" algn="l"/>
                <a:tab pos="4571466" algn="l"/>
                <a:tab pos="5028612" algn="l"/>
                <a:tab pos="5485758" algn="l"/>
                <a:tab pos="5942905" algn="l"/>
                <a:tab pos="6400052" algn="l"/>
                <a:tab pos="6857198" algn="l"/>
                <a:tab pos="7314344" algn="l"/>
                <a:tab pos="7771492" algn="l"/>
                <a:tab pos="8228638" algn="l"/>
                <a:tab pos="8685784" algn="l"/>
                <a:tab pos="9142931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27290" indent="-37470144" eaLnBrk="0">
              <a:tabLst>
                <a:tab pos="0" algn="l"/>
                <a:tab pos="457146" algn="l"/>
                <a:tab pos="914294" algn="l"/>
                <a:tab pos="1371440" algn="l"/>
                <a:tab pos="1828586" algn="l"/>
                <a:tab pos="2285732" algn="l"/>
                <a:tab pos="2742880" algn="l"/>
                <a:tab pos="3200026" algn="l"/>
                <a:tab pos="3657172" algn="l"/>
                <a:tab pos="4114319" algn="l"/>
                <a:tab pos="4571466" algn="l"/>
                <a:tab pos="5028612" algn="l"/>
                <a:tab pos="5485758" algn="l"/>
                <a:tab pos="5942905" algn="l"/>
                <a:tab pos="6400052" algn="l"/>
                <a:tab pos="6857198" algn="l"/>
                <a:tab pos="7314344" algn="l"/>
                <a:tab pos="7771492" algn="l"/>
                <a:tab pos="8228638" algn="l"/>
                <a:tab pos="8685784" algn="l"/>
                <a:tab pos="9142931" algn="l"/>
              </a:tabLst>
              <a:defRPr sz="25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146" algn="l"/>
                <a:tab pos="914294" algn="l"/>
                <a:tab pos="1371440" algn="l"/>
                <a:tab pos="1828586" algn="l"/>
                <a:tab pos="2285732" algn="l"/>
                <a:tab pos="2742880" algn="l"/>
                <a:tab pos="3200026" algn="l"/>
                <a:tab pos="3657172" algn="l"/>
                <a:tab pos="4114319" algn="l"/>
                <a:tab pos="4571466" algn="l"/>
                <a:tab pos="5028612" algn="l"/>
                <a:tab pos="5485758" algn="l"/>
                <a:tab pos="5942905" algn="l"/>
                <a:tab pos="6400052" algn="l"/>
                <a:tab pos="6857198" algn="l"/>
                <a:tab pos="7314344" algn="l"/>
                <a:tab pos="7771492" algn="l"/>
                <a:tab pos="8228638" algn="l"/>
                <a:tab pos="8685784" algn="l"/>
                <a:tab pos="9142931" algn="l"/>
              </a:tabLst>
              <a:defRPr sz="25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146" algn="l"/>
                <a:tab pos="914294" algn="l"/>
                <a:tab pos="1371440" algn="l"/>
                <a:tab pos="1828586" algn="l"/>
                <a:tab pos="2285732" algn="l"/>
                <a:tab pos="2742880" algn="l"/>
                <a:tab pos="3200026" algn="l"/>
                <a:tab pos="3657172" algn="l"/>
                <a:tab pos="4114319" algn="l"/>
                <a:tab pos="4571466" algn="l"/>
                <a:tab pos="5028612" algn="l"/>
                <a:tab pos="5485758" algn="l"/>
                <a:tab pos="5942905" algn="l"/>
                <a:tab pos="6400052" algn="l"/>
                <a:tab pos="6857198" algn="l"/>
                <a:tab pos="7314344" algn="l"/>
                <a:tab pos="7771492" algn="l"/>
                <a:tab pos="8228638" algn="l"/>
                <a:tab pos="8685784" algn="l"/>
                <a:tab pos="9142931" algn="l"/>
              </a:tabLst>
              <a:defRPr sz="25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146" algn="l"/>
                <a:tab pos="914294" algn="l"/>
                <a:tab pos="1371440" algn="l"/>
                <a:tab pos="1828586" algn="l"/>
                <a:tab pos="2285732" algn="l"/>
                <a:tab pos="2742880" algn="l"/>
                <a:tab pos="3200026" algn="l"/>
                <a:tab pos="3657172" algn="l"/>
                <a:tab pos="4114319" algn="l"/>
                <a:tab pos="4571466" algn="l"/>
                <a:tab pos="5028612" algn="l"/>
                <a:tab pos="5485758" algn="l"/>
                <a:tab pos="5942905" algn="l"/>
                <a:tab pos="6400052" algn="l"/>
                <a:tab pos="6857198" algn="l"/>
                <a:tab pos="7314344" algn="l"/>
                <a:tab pos="7771492" algn="l"/>
                <a:tab pos="8228638" algn="l"/>
                <a:tab pos="8685784" algn="l"/>
                <a:tab pos="9142931" algn="l"/>
              </a:tabLst>
              <a:defRPr sz="25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146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146" algn="l"/>
                <a:tab pos="914294" algn="l"/>
                <a:tab pos="1371440" algn="l"/>
                <a:tab pos="1828586" algn="l"/>
                <a:tab pos="2285732" algn="l"/>
                <a:tab pos="2742880" algn="l"/>
                <a:tab pos="3200026" algn="l"/>
                <a:tab pos="3657172" algn="l"/>
                <a:tab pos="4114319" algn="l"/>
                <a:tab pos="4571466" algn="l"/>
                <a:tab pos="5028612" algn="l"/>
                <a:tab pos="5485758" algn="l"/>
                <a:tab pos="5942905" algn="l"/>
                <a:tab pos="6400052" algn="l"/>
                <a:tab pos="6857198" algn="l"/>
                <a:tab pos="7314344" algn="l"/>
                <a:tab pos="7771492" algn="l"/>
                <a:tab pos="8228638" algn="l"/>
                <a:tab pos="8685784" algn="l"/>
                <a:tab pos="9142931" algn="l"/>
              </a:tabLst>
              <a:defRPr sz="25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294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146" algn="l"/>
                <a:tab pos="914294" algn="l"/>
                <a:tab pos="1371440" algn="l"/>
                <a:tab pos="1828586" algn="l"/>
                <a:tab pos="2285732" algn="l"/>
                <a:tab pos="2742880" algn="l"/>
                <a:tab pos="3200026" algn="l"/>
                <a:tab pos="3657172" algn="l"/>
                <a:tab pos="4114319" algn="l"/>
                <a:tab pos="4571466" algn="l"/>
                <a:tab pos="5028612" algn="l"/>
                <a:tab pos="5485758" algn="l"/>
                <a:tab pos="5942905" algn="l"/>
                <a:tab pos="6400052" algn="l"/>
                <a:tab pos="6857198" algn="l"/>
                <a:tab pos="7314344" algn="l"/>
                <a:tab pos="7771492" algn="l"/>
                <a:tab pos="8228638" algn="l"/>
                <a:tab pos="8685784" algn="l"/>
                <a:tab pos="9142931" algn="l"/>
              </a:tabLst>
              <a:defRPr sz="25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44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146" algn="l"/>
                <a:tab pos="914294" algn="l"/>
                <a:tab pos="1371440" algn="l"/>
                <a:tab pos="1828586" algn="l"/>
                <a:tab pos="2285732" algn="l"/>
                <a:tab pos="2742880" algn="l"/>
                <a:tab pos="3200026" algn="l"/>
                <a:tab pos="3657172" algn="l"/>
                <a:tab pos="4114319" algn="l"/>
                <a:tab pos="4571466" algn="l"/>
                <a:tab pos="5028612" algn="l"/>
                <a:tab pos="5485758" algn="l"/>
                <a:tab pos="5942905" algn="l"/>
                <a:tab pos="6400052" algn="l"/>
                <a:tab pos="6857198" algn="l"/>
                <a:tab pos="7314344" algn="l"/>
                <a:tab pos="7771492" algn="l"/>
                <a:tab pos="8228638" algn="l"/>
                <a:tab pos="8685784" algn="l"/>
                <a:tab pos="9142931" algn="l"/>
              </a:tabLst>
              <a:defRPr sz="25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586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146" algn="l"/>
                <a:tab pos="914294" algn="l"/>
                <a:tab pos="1371440" algn="l"/>
                <a:tab pos="1828586" algn="l"/>
                <a:tab pos="2285732" algn="l"/>
                <a:tab pos="2742880" algn="l"/>
                <a:tab pos="3200026" algn="l"/>
                <a:tab pos="3657172" algn="l"/>
                <a:tab pos="4114319" algn="l"/>
                <a:tab pos="4571466" algn="l"/>
                <a:tab pos="5028612" algn="l"/>
                <a:tab pos="5485758" algn="l"/>
                <a:tab pos="5942905" algn="l"/>
                <a:tab pos="6400052" algn="l"/>
                <a:tab pos="6857198" algn="l"/>
                <a:tab pos="7314344" algn="l"/>
                <a:tab pos="7771492" algn="l"/>
                <a:tab pos="8228638" algn="l"/>
                <a:tab pos="8685784" algn="l"/>
                <a:tab pos="9142931" algn="l"/>
              </a:tabLst>
              <a:defRPr sz="25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1890CC48-B78A-0D4D-B215-D17F0BED6B42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/>
              <a:t>2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4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defTabSz="455137" eaLnBrk="1">
              <a:lnSpc>
                <a:spcPct val="98000"/>
              </a:lnSpc>
              <a:buFont typeface="Symbol" charset="0"/>
              <a:buNone/>
            </a:pPr>
            <a:fld id="{235D3FD4-3155-D149-851A-0DE59E336F2E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  <a:sym typeface="Helvetica Neue Light" charset="0"/>
              </a:rPr>
              <a:pPr algn="r" defTabSz="455137" eaLnBrk="1">
                <a:lnSpc>
                  <a:spcPct val="98000"/>
                </a:lnSpc>
                <a:buFont typeface="Symbol" charset="0"/>
                <a:buNone/>
              </a:pPr>
              <a:t>2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  <a:sym typeface="Helvetica Neue Light" charset="0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6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defTabSz="455137" eaLnBrk="1">
              <a:buFont typeface="Symbol" charset="0"/>
              <a:buNone/>
            </a:pPr>
            <a:endParaRPr lang="en-US">
              <a:solidFill>
                <a:prstClr val="white"/>
              </a:solidFill>
              <a:sym typeface="Helvetica Neue Light" charset="0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6" y="4776788"/>
            <a:ext cx="6210299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23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24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26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3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4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6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/>
              <a:pPr/>
              <a:t>10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11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>
                <a:solidFill>
                  <a:prstClr val="white"/>
                </a:solidFill>
              </a:rPr>
              <a:pPr/>
              <a:t>12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84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05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9423" indent="0" algn="ctr">
              <a:buNone/>
              <a:defRPr/>
            </a:lvl2pPr>
            <a:lvl3pPr marL="818845" indent="0" algn="ctr">
              <a:buNone/>
              <a:defRPr/>
            </a:lvl3pPr>
            <a:lvl4pPr marL="1228268" indent="0" algn="ctr">
              <a:buNone/>
              <a:defRPr/>
            </a:lvl4pPr>
            <a:lvl5pPr marL="1637690" indent="0" algn="ctr">
              <a:buNone/>
              <a:defRPr/>
            </a:lvl5pPr>
            <a:lvl6pPr marL="2047113" indent="0" algn="ctr">
              <a:buNone/>
              <a:defRPr/>
            </a:lvl6pPr>
            <a:lvl7pPr marL="2456536" indent="0" algn="ctr">
              <a:buNone/>
              <a:defRPr/>
            </a:lvl7pPr>
            <a:lvl8pPr marL="2865958" indent="0" algn="ctr">
              <a:buNone/>
              <a:defRPr/>
            </a:lvl8pPr>
            <a:lvl9pPr marL="327538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9AD35EDD-1FEE-4FD2-B929-6096066949A4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29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E36A6F5D-E923-41C1-9228-36630D550065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5070"/>
            <a:ext cx="89154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05" y="1535201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5" y="2174628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0" y="1535201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0" y="2174628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19D723FD-9552-4F69-9192-896B5EE6EDDC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E29E8C92-C7E0-4C7B-98F1-11E51420D43D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92BB3935-E35E-4FE2-AFEE-E6AEA4FB1D2F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29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27" y="273629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391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A23C87A4-3B8C-4291-816B-DC56F2A0D23C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25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65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9423" indent="0">
              <a:buNone/>
              <a:defRPr sz="2500"/>
            </a:lvl2pPr>
            <a:lvl3pPr marL="818845" indent="0">
              <a:buNone/>
              <a:defRPr sz="2100"/>
            </a:lvl3pPr>
            <a:lvl4pPr marL="1228268" indent="0">
              <a:buNone/>
              <a:defRPr sz="1800"/>
            </a:lvl4pPr>
            <a:lvl5pPr marL="1637690" indent="0">
              <a:buNone/>
              <a:defRPr sz="1800"/>
            </a:lvl5pPr>
            <a:lvl6pPr marL="2047113" indent="0">
              <a:buNone/>
              <a:defRPr sz="1800"/>
            </a:lvl6pPr>
            <a:lvl7pPr marL="2456536" indent="0">
              <a:buNone/>
              <a:defRPr sz="1800"/>
            </a:lvl7pPr>
            <a:lvl8pPr marL="2865958" indent="0">
              <a:buNone/>
              <a:defRPr sz="1800"/>
            </a:lvl8pPr>
            <a:lvl9pPr marL="3275381" indent="0">
              <a:buNone/>
              <a:defRPr sz="18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2CDED0C6-9DF1-478B-8B4C-916C279B5AD7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6DB16B96-28F3-4F85-B7CB-B363740620DB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7" y="273629"/>
            <a:ext cx="2226384" cy="5849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596" y="273629"/>
            <a:ext cx="6545287" cy="5849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84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05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9423" indent="0" algn="ctr">
              <a:buNone/>
              <a:defRPr/>
            </a:lvl2pPr>
            <a:lvl3pPr marL="818845" indent="0" algn="ctr">
              <a:buNone/>
              <a:defRPr/>
            </a:lvl3pPr>
            <a:lvl4pPr marL="1228268" indent="0" algn="ctr">
              <a:buNone/>
              <a:defRPr/>
            </a:lvl4pPr>
            <a:lvl5pPr marL="1637690" indent="0" algn="ctr">
              <a:buNone/>
              <a:defRPr/>
            </a:lvl5pPr>
            <a:lvl6pPr marL="2047113" indent="0" algn="ctr">
              <a:buNone/>
              <a:defRPr/>
            </a:lvl6pPr>
            <a:lvl7pPr marL="2456536" indent="0" algn="ctr">
              <a:buNone/>
              <a:defRPr/>
            </a:lvl7pPr>
            <a:lvl8pPr marL="2865958" indent="0" algn="ctr">
              <a:buNone/>
              <a:defRPr/>
            </a:lvl8pPr>
            <a:lvl9pPr marL="327538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EBD3AB14-E041-4B2A-8E7E-25195A0A156A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63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5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9423" indent="0">
              <a:buNone/>
              <a:defRPr sz="1600"/>
            </a:lvl2pPr>
            <a:lvl3pPr marL="818845" indent="0">
              <a:buNone/>
              <a:defRPr sz="1400"/>
            </a:lvl3pPr>
            <a:lvl4pPr marL="1228268" indent="0">
              <a:buNone/>
              <a:defRPr sz="1300"/>
            </a:lvl4pPr>
            <a:lvl5pPr marL="1637690" indent="0">
              <a:buNone/>
              <a:defRPr sz="1300"/>
            </a:lvl5pPr>
            <a:lvl6pPr marL="2047113" indent="0">
              <a:buNone/>
              <a:defRPr sz="1300"/>
            </a:lvl6pPr>
            <a:lvl7pPr marL="2456536" indent="0">
              <a:buNone/>
              <a:defRPr sz="1300"/>
            </a:lvl7pPr>
            <a:lvl8pPr marL="2865958" indent="0">
              <a:buNone/>
              <a:defRPr sz="1300"/>
            </a:lvl8pPr>
            <a:lvl9pPr marL="327538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232770"/>
            <a:ext cx="4385131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01" y="1232770"/>
            <a:ext cx="4386540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222327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530889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8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9" y="249146"/>
            <a:ext cx="8915400" cy="52709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05" y="1216927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5" y="1856354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0" y="1216927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0" y="1856354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63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5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9423" indent="0">
              <a:buNone/>
              <a:defRPr sz="1600"/>
            </a:lvl2pPr>
            <a:lvl3pPr marL="818845" indent="0">
              <a:buNone/>
              <a:defRPr sz="1400"/>
            </a:lvl3pPr>
            <a:lvl4pPr marL="1228268" indent="0">
              <a:buNone/>
              <a:defRPr sz="1300"/>
            </a:lvl4pPr>
            <a:lvl5pPr marL="1637690" indent="0">
              <a:buNone/>
              <a:defRPr sz="1300"/>
            </a:lvl5pPr>
            <a:lvl6pPr marL="2047113" indent="0">
              <a:buNone/>
              <a:defRPr sz="1300"/>
            </a:lvl6pPr>
            <a:lvl7pPr marL="2456536" indent="0">
              <a:buNone/>
              <a:defRPr sz="1300"/>
            </a:lvl7pPr>
            <a:lvl8pPr marL="2865958" indent="0">
              <a:buNone/>
              <a:defRPr sz="1300"/>
            </a:lvl8pPr>
            <a:lvl9pPr marL="327538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29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27" y="273629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391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25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65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9423" indent="0">
              <a:buNone/>
              <a:defRPr sz="2500"/>
            </a:lvl2pPr>
            <a:lvl3pPr marL="818845" indent="0">
              <a:buNone/>
              <a:defRPr sz="2100"/>
            </a:lvl3pPr>
            <a:lvl4pPr marL="1228268" indent="0">
              <a:buNone/>
              <a:defRPr sz="1800"/>
            </a:lvl4pPr>
            <a:lvl5pPr marL="1637690" indent="0">
              <a:buNone/>
              <a:defRPr sz="1800"/>
            </a:lvl5pPr>
            <a:lvl6pPr marL="2047113" indent="0">
              <a:buNone/>
              <a:defRPr sz="1800"/>
            </a:lvl6pPr>
            <a:lvl7pPr marL="2456536" indent="0">
              <a:buNone/>
              <a:defRPr sz="1800"/>
            </a:lvl7pPr>
            <a:lvl8pPr marL="2865958" indent="0">
              <a:buNone/>
              <a:defRPr sz="1800"/>
            </a:lvl8pPr>
            <a:lvl9pPr marL="3275381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7" y="239065"/>
            <a:ext cx="2226384" cy="54020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596" y="239065"/>
            <a:ext cx="6545287" cy="54020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84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05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9423" indent="0" algn="ctr">
              <a:buNone/>
              <a:defRPr/>
            </a:lvl2pPr>
            <a:lvl3pPr marL="818845" indent="0" algn="ctr">
              <a:buNone/>
              <a:defRPr/>
            </a:lvl3pPr>
            <a:lvl4pPr marL="1228268" indent="0" algn="ctr">
              <a:buNone/>
              <a:defRPr/>
            </a:lvl4pPr>
            <a:lvl5pPr marL="1637690" indent="0" algn="ctr">
              <a:buNone/>
              <a:defRPr/>
            </a:lvl5pPr>
            <a:lvl6pPr marL="2047113" indent="0" algn="ctr">
              <a:buNone/>
              <a:defRPr/>
            </a:lvl6pPr>
            <a:lvl7pPr marL="2456536" indent="0" algn="ctr">
              <a:buNone/>
              <a:defRPr/>
            </a:lvl7pPr>
            <a:lvl8pPr marL="2865958" indent="0" algn="ctr">
              <a:buNone/>
              <a:defRPr/>
            </a:lvl8pPr>
            <a:lvl9pPr marL="327538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6922CF0A-DD42-4B43-A955-016691216C7D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63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5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9423" indent="0">
              <a:buNone/>
              <a:defRPr sz="1600"/>
            </a:lvl2pPr>
            <a:lvl3pPr marL="818845" indent="0">
              <a:buNone/>
              <a:defRPr sz="1400"/>
            </a:lvl3pPr>
            <a:lvl4pPr marL="1228268" indent="0">
              <a:buNone/>
              <a:defRPr sz="1300"/>
            </a:lvl4pPr>
            <a:lvl5pPr marL="1637690" indent="0">
              <a:buNone/>
              <a:defRPr sz="1300"/>
            </a:lvl5pPr>
            <a:lvl6pPr marL="2047113" indent="0">
              <a:buNone/>
              <a:defRPr sz="1300"/>
            </a:lvl6pPr>
            <a:lvl7pPr marL="2456536" indent="0">
              <a:buNone/>
              <a:defRPr sz="1300"/>
            </a:lvl7pPr>
            <a:lvl8pPr marL="2865958" indent="0">
              <a:buNone/>
              <a:defRPr sz="1300"/>
            </a:lvl8pPr>
            <a:lvl9pPr marL="327538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11D59B14-D013-42D1-836B-3D9CE244BBCA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604329"/>
            <a:ext cx="4385131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01" y="1604329"/>
            <a:ext cx="4386540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96E8F03E-FC1D-428E-B811-5F20D0A99BB8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E88DB380-A881-4A82-89F3-52D02D2B61BE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604329"/>
            <a:ext cx="4385131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01" y="1604329"/>
            <a:ext cx="4386540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9B1925F1-E193-438D-9398-C0717F9899FA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3EBB7955-3151-41A4-B823-5FA2DBC8513E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5FCBAF89-5569-424E-9EB2-A826342ED1F4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89914B9A-8963-443F-84FF-2E61ED15C69F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610A8871-B1FA-4242-8EBA-F39E80AE8E43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29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3A7CC3E5-C161-4999-BB06-AA7AD0B576CB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5070"/>
            <a:ext cx="89154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05" y="1535201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5" y="2174628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0" y="1535201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0" y="2174628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8717D61B-E075-4F83-864F-4C1484B4577F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60E2C30E-1671-4488-A2A3-8E59AB52E16D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02430DC9-CF95-4732-B9CC-B54D5C80AD25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29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27" y="273629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391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643B3426-FE45-4B10-92B3-12F00CE10D8B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25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65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9423" indent="0">
              <a:buNone/>
              <a:defRPr sz="2500"/>
            </a:lvl2pPr>
            <a:lvl3pPr marL="818845" indent="0">
              <a:buNone/>
              <a:defRPr sz="2100"/>
            </a:lvl3pPr>
            <a:lvl4pPr marL="1228268" indent="0">
              <a:buNone/>
              <a:defRPr sz="1800"/>
            </a:lvl4pPr>
            <a:lvl5pPr marL="1637690" indent="0">
              <a:buNone/>
              <a:defRPr sz="1800"/>
            </a:lvl5pPr>
            <a:lvl6pPr marL="2047113" indent="0">
              <a:buNone/>
              <a:defRPr sz="1800"/>
            </a:lvl6pPr>
            <a:lvl7pPr marL="2456536" indent="0">
              <a:buNone/>
              <a:defRPr sz="1800"/>
            </a:lvl7pPr>
            <a:lvl8pPr marL="2865958" indent="0">
              <a:buNone/>
              <a:defRPr sz="1800"/>
            </a:lvl8pPr>
            <a:lvl9pPr marL="3275381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575" y="6401472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53FF9ADF-9006-473C-B789-6C83F2D34F5D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AE18EF74-8D13-4EB7-8106-071F55958770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E50F5595-FD95-42C5-B33F-9A8C85EC31D2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7" y="273629"/>
            <a:ext cx="2226384" cy="5849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596" y="273629"/>
            <a:ext cx="6545287" cy="5849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641" y="2129998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26" y="3885535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7658" indent="0" algn="ctr">
              <a:buNone/>
              <a:defRPr/>
            </a:lvl2pPr>
            <a:lvl3pPr marL="815297" indent="0" algn="ctr">
              <a:buNone/>
              <a:defRPr/>
            </a:lvl3pPr>
            <a:lvl4pPr marL="1222947" indent="0" algn="ctr">
              <a:buNone/>
              <a:defRPr/>
            </a:lvl4pPr>
            <a:lvl5pPr marL="1630587" indent="0" algn="ctr">
              <a:buNone/>
              <a:defRPr/>
            </a:lvl5pPr>
            <a:lvl6pPr marL="2038230" indent="0" algn="ctr">
              <a:buNone/>
              <a:defRPr/>
            </a:lvl6pPr>
            <a:lvl7pPr marL="2445874" indent="0" algn="ctr">
              <a:buNone/>
              <a:defRPr/>
            </a:lvl7pPr>
            <a:lvl8pPr marL="2853513" indent="0" algn="ctr">
              <a:buNone/>
              <a:defRPr/>
            </a:lvl8pPr>
            <a:lvl9pPr marL="326116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385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92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96" y="4406920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96" y="2906234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7658" indent="0">
              <a:buNone/>
              <a:defRPr sz="1600"/>
            </a:lvl2pPr>
            <a:lvl3pPr marL="815297" indent="0">
              <a:buNone/>
              <a:defRPr sz="1400"/>
            </a:lvl3pPr>
            <a:lvl4pPr marL="1222947" indent="0">
              <a:buNone/>
              <a:defRPr sz="1300"/>
            </a:lvl4pPr>
            <a:lvl5pPr marL="1630587" indent="0">
              <a:buNone/>
              <a:defRPr sz="1300"/>
            </a:lvl5pPr>
            <a:lvl6pPr marL="2038230" indent="0">
              <a:buNone/>
              <a:defRPr sz="1300"/>
            </a:lvl6pPr>
            <a:lvl7pPr marL="2445874" indent="0">
              <a:buNone/>
              <a:defRPr sz="1300"/>
            </a:lvl7pPr>
            <a:lvl8pPr marL="2853513" indent="0">
              <a:buNone/>
              <a:defRPr sz="1300"/>
            </a:lvl8pPr>
            <a:lvl9pPr marL="326116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45701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608" y="1232780"/>
            <a:ext cx="4385131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24" y="1232780"/>
            <a:ext cx="4386540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4538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66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6" y="1216935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39883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39" y="1222335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45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311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34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86121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6" y="1216935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45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311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73176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39" y="1222335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34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66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07617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81DEB101-BD45-4097-8462-967570CFFE47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311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34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39" y="1222377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5766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39" y="1222335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45" y="3530889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34" y="1216965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66463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81" y="249147"/>
            <a:ext cx="8915400" cy="52709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23" y="1216927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7658" indent="0">
              <a:buNone/>
              <a:defRPr sz="1800" b="1"/>
            </a:lvl2pPr>
            <a:lvl3pPr marL="815297" indent="0">
              <a:buNone/>
              <a:defRPr sz="1600" b="1"/>
            </a:lvl3pPr>
            <a:lvl4pPr marL="1222947" indent="0">
              <a:buNone/>
              <a:defRPr sz="1400" b="1"/>
            </a:lvl4pPr>
            <a:lvl5pPr marL="1630587" indent="0">
              <a:buNone/>
              <a:defRPr sz="1400" b="1"/>
            </a:lvl5pPr>
            <a:lvl6pPr marL="2038230" indent="0">
              <a:buNone/>
              <a:defRPr sz="1400" b="1"/>
            </a:lvl6pPr>
            <a:lvl7pPr marL="2445874" indent="0">
              <a:buNone/>
              <a:defRPr sz="1400" b="1"/>
            </a:lvl7pPr>
            <a:lvl8pPr marL="2853513" indent="0">
              <a:buNone/>
              <a:defRPr sz="1400" b="1"/>
            </a:lvl8pPr>
            <a:lvl9pPr marL="326116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23" y="1856354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5" y="1216927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7658" indent="0">
              <a:buNone/>
              <a:defRPr sz="1800" b="1"/>
            </a:lvl2pPr>
            <a:lvl3pPr marL="815297" indent="0">
              <a:buNone/>
              <a:defRPr sz="1600" b="1"/>
            </a:lvl3pPr>
            <a:lvl4pPr marL="1222947" indent="0">
              <a:buNone/>
              <a:defRPr sz="1400" b="1"/>
            </a:lvl4pPr>
            <a:lvl5pPr marL="1630587" indent="0">
              <a:buNone/>
              <a:defRPr sz="1400" b="1"/>
            </a:lvl5pPr>
            <a:lvl6pPr marL="2038230" indent="0">
              <a:buNone/>
              <a:defRPr sz="1400" b="1"/>
            </a:lvl6pPr>
            <a:lvl7pPr marL="2445874" indent="0">
              <a:buNone/>
              <a:defRPr sz="1400" b="1"/>
            </a:lvl7pPr>
            <a:lvl8pPr marL="2853513" indent="0">
              <a:buNone/>
              <a:defRPr sz="1400" b="1"/>
            </a:lvl8pPr>
            <a:lvl9pPr marL="326116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5" y="1856354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391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1290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5199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45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42" y="273643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447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7658" indent="0">
              <a:buNone/>
              <a:defRPr sz="1100"/>
            </a:lvl2pPr>
            <a:lvl3pPr marL="815297" indent="0">
              <a:buNone/>
              <a:defRPr sz="900"/>
            </a:lvl3pPr>
            <a:lvl4pPr marL="1222947" indent="0">
              <a:buNone/>
              <a:defRPr sz="800"/>
            </a:lvl4pPr>
            <a:lvl5pPr marL="1630587" indent="0">
              <a:buNone/>
              <a:defRPr sz="800"/>
            </a:lvl5pPr>
            <a:lvl6pPr marL="2038230" indent="0">
              <a:buNone/>
              <a:defRPr sz="800"/>
            </a:lvl6pPr>
            <a:lvl7pPr marL="2445874" indent="0">
              <a:buNone/>
              <a:defRPr sz="800"/>
            </a:lvl7pPr>
            <a:lvl8pPr marL="2853513" indent="0">
              <a:buNone/>
              <a:defRPr sz="800"/>
            </a:lvl8pPr>
            <a:lvl9pPr marL="326116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16495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54" y="4800045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54" y="612092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7658" indent="0">
              <a:buNone/>
              <a:defRPr sz="2500"/>
            </a:lvl2pPr>
            <a:lvl3pPr marL="815297" indent="0">
              <a:buNone/>
              <a:defRPr sz="2100"/>
            </a:lvl3pPr>
            <a:lvl4pPr marL="1222947" indent="0">
              <a:buNone/>
              <a:defRPr sz="1800"/>
            </a:lvl4pPr>
            <a:lvl5pPr marL="1630587" indent="0">
              <a:buNone/>
              <a:defRPr sz="1800"/>
            </a:lvl5pPr>
            <a:lvl6pPr marL="2038230" indent="0">
              <a:buNone/>
              <a:defRPr sz="1800"/>
            </a:lvl6pPr>
            <a:lvl7pPr marL="2445874" indent="0">
              <a:buNone/>
              <a:defRPr sz="1800"/>
            </a:lvl7pPr>
            <a:lvl8pPr marL="2853513" indent="0">
              <a:buNone/>
              <a:defRPr sz="1800"/>
            </a:lvl8pPr>
            <a:lvl9pPr marL="3261162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54" y="5367451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7658" indent="0">
              <a:buNone/>
              <a:defRPr sz="1100"/>
            </a:lvl2pPr>
            <a:lvl3pPr marL="815297" indent="0">
              <a:buNone/>
              <a:defRPr sz="900"/>
            </a:lvl3pPr>
            <a:lvl4pPr marL="1222947" indent="0">
              <a:buNone/>
              <a:defRPr sz="800"/>
            </a:lvl4pPr>
            <a:lvl5pPr marL="1630587" indent="0">
              <a:buNone/>
              <a:defRPr sz="800"/>
            </a:lvl5pPr>
            <a:lvl6pPr marL="2038230" indent="0">
              <a:buNone/>
              <a:defRPr sz="800"/>
            </a:lvl6pPr>
            <a:lvl7pPr marL="2445874" indent="0">
              <a:buNone/>
              <a:defRPr sz="800"/>
            </a:lvl7pPr>
            <a:lvl8pPr marL="2853513" indent="0">
              <a:buNone/>
              <a:defRPr sz="800"/>
            </a:lvl8pPr>
            <a:lvl9pPr marL="326116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34054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3071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8" y="239083"/>
            <a:ext cx="2226384" cy="54020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653" y="239083"/>
            <a:ext cx="6545287" cy="54020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4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653396A5-591B-49B1-9FF2-63B1AA5267CF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38526F30-1652-4A4D-8851-D1CB6B5A444B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F42DC585-B266-463D-AF1A-E75F36822C8C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0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8.xml"/><Relationship Id="rId18" Type="http://schemas.openxmlformats.org/officeDocument/2006/relationships/theme" Target="../theme/theme4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133604"/>
            <a:ext cx="9906000" cy="724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9906000" cy="61436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4596" y="273629"/>
            <a:ext cx="8906945" cy="11377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596" y="1604329"/>
            <a:ext cx="8906945" cy="45191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09423"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818845"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228268"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637690"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379569" indent="-285743" algn="l" defTabSz="409423" rtl="0" eaLnBrk="1" fontAlgn="base" hangingPunct="1">
        <a:lnSpc>
          <a:spcPct val="70000"/>
        </a:lnSpc>
        <a:spcBef>
          <a:spcPct val="0"/>
        </a:spcBef>
        <a:spcAft>
          <a:spcPts val="1276"/>
        </a:spcAft>
        <a:buClr>
          <a:srgbClr val="000000"/>
        </a:buClr>
        <a:buSzPct val="45000"/>
        <a:buFont typeface="Wingdings" charset="2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66246" indent="-255889" algn="l" defTabSz="409423" rtl="0" eaLnBrk="1" fontAlgn="base" hangingPunct="1">
        <a:lnSpc>
          <a:spcPct val="70000"/>
        </a:lnSpc>
        <a:spcBef>
          <a:spcPct val="0"/>
        </a:spcBef>
        <a:spcAft>
          <a:spcPts val="1019"/>
        </a:spcAft>
        <a:buClr>
          <a:srgbClr val="000000"/>
        </a:buClr>
        <a:buSzPct val="75000"/>
        <a:buFont typeface="Symbol" pitchFamily="18" charset="2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52923" indent="-190495" algn="l" defTabSz="409423" rtl="0" eaLnBrk="1" fontAlgn="base" hangingPunct="1">
        <a:lnSpc>
          <a:spcPct val="70000"/>
        </a:lnSpc>
        <a:spcBef>
          <a:spcPct val="0"/>
        </a:spcBef>
        <a:spcAft>
          <a:spcPts val="761"/>
        </a:spcAft>
        <a:buClr>
          <a:srgbClr val="000000"/>
        </a:buClr>
        <a:buSzPct val="45000"/>
        <a:buFont typeface="Wingdings" charset="2"/>
        <a:buChar char="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539600" indent="-186231" algn="l" defTabSz="409423" rtl="0" eaLnBrk="1" fontAlgn="base" hangingPunct="1">
        <a:lnSpc>
          <a:spcPct val="70000"/>
        </a:lnSpc>
        <a:spcBef>
          <a:spcPct val="0"/>
        </a:spcBef>
        <a:spcAft>
          <a:spcPts val="515"/>
        </a:spcAft>
        <a:buClr>
          <a:srgbClr val="000000"/>
        </a:buClr>
        <a:buSzPct val="75000"/>
        <a:buFont typeface="Symbol" pitchFamily="18" charset="2"/>
        <a:buChar char=""/>
        <a:defRPr sz="1800">
          <a:solidFill>
            <a:srgbClr val="000000"/>
          </a:solidFill>
          <a:latin typeface="+mn-lt"/>
          <a:ea typeface="+mn-ea"/>
          <a:cs typeface="+mn-cs"/>
        </a:defRPr>
      </a:lvl4pPr>
      <a:lvl5pPr marL="1926277" indent="-187652" algn="l" defTabSz="409423" rtl="0" eaLnBrk="1" fontAlgn="base" hangingPunct="1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5pPr>
      <a:lvl6pPr marL="2335700" indent="-187652" algn="l" defTabSz="409423" rtl="0" eaLnBrk="1" fontAlgn="base" hangingPunct="1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45122" indent="-187652" algn="l" defTabSz="409423" rtl="0" eaLnBrk="1" fontAlgn="base" hangingPunct="1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54545" indent="-187652" algn="l" defTabSz="409423" rtl="0" eaLnBrk="1" fontAlgn="base" hangingPunct="1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63967" indent="-187652" algn="l" defTabSz="409423" rtl="0" eaLnBrk="1" fontAlgn="base" hangingPunct="1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423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8845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8268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7690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7113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6536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5958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5381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133604"/>
            <a:ext cx="9906000" cy="724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4596" y="239065"/>
            <a:ext cx="8906945" cy="5472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596" y="1232770"/>
            <a:ext cx="8906945" cy="44083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E115FDB0-A764-42E0-8E12-DBCD8BBA2598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830968"/>
            <a:ext cx="9906000" cy="69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100">
          <a:solidFill>
            <a:srgbClr val="FFA300"/>
          </a:solidFill>
          <a:latin typeface="+mj-lt"/>
          <a:ea typeface="+mj-ea"/>
          <a:cs typeface="+mj-cs"/>
        </a:defRPr>
      </a:lvl1pPr>
      <a:lvl2pPr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09423"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818845"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228268"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637690"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31722" indent="-228879" algn="l" defTabSz="409423" rtl="0" eaLnBrk="0" fontAlgn="base" hangingPunct="0">
        <a:lnSpc>
          <a:spcPct val="67000"/>
        </a:lnSpc>
        <a:spcBef>
          <a:spcPct val="0"/>
        </a:spcBef>
        <a:spcAft>
          <a:spcPts val="1276"/>
        </a:spcAft>
        <a:buClr>
          <a:srgbClr val="000000"/>
        </a:buClr>
        <a:buSzPct val="70000"/>
        <a:buFont typeface="Symbol" pitchFamily="18" charset="2"/>
        <a:buChar char="•"/>
        <a:defRPr sz="2300" b="1" i="1">
          <a:solidFill>
            <a:srgbClr val="333333"/>
          </a:solidFill>
          <a:latin typeface="+mn-lt"/>
          <a:ea typeface="+mn-ea"/>
          <a:cs typeface="+mn-cs"/>
        </a:defRPr>
      </a:lvl1pPr>
      <a:lvl2pPr marL="234565" indent="-234565" algn="l" defTabSz="409423" rtl="0" eaLnBrk="0" fontAlgn="base" hangingPunct="0">
        <a:lnSpc>
          <a:spcPct val="74000"/>
        </a:lnSpc>
        <a:spcBef>
          <a:spcPct val="0"/>
        </a:spcBef>
        <a:spcAft>
          <a:spcPts val="1276"/>
        </a:spcAft>
        <a:buClr>
          <a:srgbClr val="FFA300"/>
        </a:buClr>
        <a:buSzPct val="120000"/>
        <a:buFont typeface="Segoe UI" pitchFamily="32" charset="0"/>
        <a:buChar char="»"/>
        <a:defRPr sz="2000" b="1" i="1">
          <a:solidFill>
            <a:srgbClr val="4C4C4C"/>
          </a:solidFill>
          <a:latin typeface="+mn-lt"/>
          <a:ea typeface="+mn-ea"/>
          <a:cs typeface="+mn-cs"/>
        </a:defRPr>
      </a:lvl2pPr>
      <a:lvl3pPr marL="1152923" indent="-190495" algn="l" defTabSz="409423" rtl="0" eaLnBrk="0" fontAlgn="base" hangingPunct="0">
        <a:lnSpc>
          <a:spcPct val="70000"/>
        </a:lnSpc>
        <a:spcBef>
          <a:spcPct val="0"/>
        </a:spcBef>
        <a:spcAft>
          <a:spcPts val="761"/>
        </a:spcAft>
        <a:buClr>
          <a:srgbClr val="000000"/>
        </a:buClr>
        <a:buSzPct val="45000"/>
        <a:buFont typeface="Wingdings" charset="2"/>
        <a:buChar char=""/>
        <a:defRPr sz="2000" b="1" i="1">
          <a:solidFill>
            <a:srgbClr val="4C4C4C"/>
          </a:solidFill>
          <a:latin typeface="+mn-lt"/>
          <a:ea typeface="+mn-ea"/>
          <a:cs typeface="+mn-cs"/>
        </a:defRPr>
      </a:lvl3pPr>
      <a:lvl4pPr marL="4273348" indent="-3309499" algn="l" defTabSz="409423" rtl="0" eaLnBrk="0" fontAlgn="base" hangingPunct="0">
        <a:lnSpc>
          <a:spcPct val="70000"/>
        </a:lnSpc>
        <a:spcBef>
          <a:spcPct val="0"/>
        </a:spcBef>
        <a:spcAft>
          <a:spcPts val="761"/>
        </a:spcAft>
        <a:buClr>
          <a:srgbClr val="4C4C4C"/>
        </a:buClr>
        <a:buSzPct val="45000"/>
        <a:buFont typeface="Times New Roman" pitchFamily="18" charset="0"/>
        <a:buChar char=""/>
        <a:defRPr sz="20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pitchFamily="49" charset="-128"/>
          <a:cs typeface="Symbol" charset="2"/>
        </a:defRPr>
      </a:lvl4pPr>
      <a:lvl5pPr marL="1842402" indent="-204711" algn="l" defTabSz="409423" rtl="0" eaLnBrk="0" fontAlgn="base" hangingPunct="0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MS Gothic" pitchFamily="49" charset="-128"/>
          <a:cs typeface="Symbol" charset="2"/>
        </a:defRPr>
      </a:lvl5pPr>
      <a:lvl6pPr marL="409423" algn="l" defTabSz="409423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818845" algn="l" defTabSz="409423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228268" algn="l" defTabSz="409423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637690" algn="l" defTabSz="409423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423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8845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8268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7690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7113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6536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5958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5381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133604"/>
            <a:ext cx="9906000" cy="724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1"/>
            <a:ext cx="9906000" cy="6155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4596" y="273629"/>
            <a:ext cx="8906945" cy="11377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596" y="1604329"/>
            <a:ext cx="8906945" cy="45191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94596" y="6247376"/>
            <a:ext cx="2306703" cy="472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885" tIns="40942" rIns="81885" bIns="40942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387486" y="6247376"/>
            <a:ext cx="3138075" cy="472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885" tIns="40942" rIns="81885" bIns="40942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09423"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818845"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228268"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637690"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379569" indent="-285743" algn="l" defTabSz="409423" rtl="0" eaLnBrk="0" fontAlgn="base" hangingPunct="0">
        <a:lnSpc>
          <a:spcPct val="70000"/>
        </a:lnSpc>
        <a:spcBef>
          <a:spcPct val="0"/>
        </a:spcBef>
        <a:spcAft>
          <a:spcPts val="1276"/>
        </a:spcAft>
        <a:buClr>
          <a:srgbClr val="000000"/>
        </a:buClr>
        <a:buSzPct val="45000"/>
        <a:buFont typeface="Wingdings" charset="2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66246" indent="-255889" algn="l" defTabSz="409423" rtl="0" eaLnBrk="0" fontAlgn="base" hangingPunct="0">
        <a:lnSpc>
          <a:spcPct val="70000"/>
        </a:lnSpc>
        <a:spcBef>
          <a:spcPct val="0"/>
        </a:spcBef>
        <a:spcAft>
          <a:spcPts val="1019"/>
        </a:spcAft>
        <a:buClr>
          <a:srgbClr val="000000"/>
        </a:buClr>
        <a:buSzPct val="75000"/>
        <a:buFont typeface="Symbol" pitchFamily="18" charset="2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52923" indent="-190495" algn="l" defTabSz="409423" rtl="0" eaLnBrk="0" fontAlgn="base" hangingPunct="0">
        <a:lnSpc>
          <a:spcPct val="70000"/>
        </a:lnSpc>
        <a:spcBef>
          <a:spcPct val="0"/>
        </a:spcBef>
        <a:spcAft>
          <a:spcPts val="761"/>
        </a:spcAft>
        <a:buClr>
          <a:srgbClr val="000000"/>
        </a:buClr>
        <a:buSzPct val="45000"/>
        <a:buFont typeface="Wingdings" charset="2"/>
        <a:buChar char="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539600" indent="-186231" algn="l" defTabSz="409423" rtl="0" eaLnBrk="0" fontAlgn="base" hangingPunct="0">
        <a:lnSpc>
          <a:spcPct val="70000"/>
        </a:lnSpc>
        <a:spcBef>
          <a:spcPct val="0"/>
        </a:spcBef>
        <a:spcAft>
          <a:spcPts val="515"/>
        </a:spcAft>
        <a:buClr>
          <a:srgbClr val="000000"/>
        </a:buClr>
        <a:buSzPct val="75000"/>
        <a:buFont typeface="Symbol" pitchFamily="18" charset="2"/>
        <a:buChar char=""/>
        <a:defRPr sz="1800">
          <a:solidFill>
            <a:srgbClr val="000000"/>
          </a:solidFill>
          <a:latin typeface="+mn-lt"/>
          <a:ea typeface="+mn-ea"/>
          <a:cs typeface="+mn-cs"/>
        </a:defRPr>
      </a:lvl4pPr>
      <a:lvl5pPr marL="1926277" indent="-187652" algn="l" defTabSz="409423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5pPr>
      <a:lvl6pPr marL="2335700" indent="-187652" algn="l" defTabSz="409423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45122" indent="-187652" algn="l" defTabSz="409423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54545" indent="-187652" algn="l" defTabSz="409423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63967" indent="-187652" algn="l" defTabSz="409423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423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8845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8268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7690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7113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6536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5958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5381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133611"/>
            <a:ext cx="9906000" cy="72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4639" y="239101"/>
            <a:ext cx="8906945" cy="54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639" y="1232780"/>
            <a:ext cx="8906945" cy="440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2"/>
            <a:r>
              <a:rPr lang="en-GB"/>
              <a:t>Fourth Outline Level</a:t>
            </a:r>
          </a:p>
          <a:p>
            <a:pPr lvl="2"/>
            <a:r>
              <a:rPr lang="en-GB"/>
              <a:t>Fifth Outline Level</a:t>
            </a:r>
          </a:p>
          <a:p>
            <a:pPr lvl="2"/>
            <a:r>
              <a:rPr lang="en-GB"/>
              <a:t>Sixth Outline Level</a:t>
            </a:r>
          </a:p>
          <a:p>
            <a:pPr lvl="2"/>
            <a:r>
              <a:rPr lang="en-GB"/>
              <a:t>Seventh Outline Level</a:t>
            </a:r>
          </a:p>
          <a:p>
            <a:pPr lvl="2"/>
            <a:r>
              <a:rPr lang="en-GB"/>
              <a:t>Eighth Outline Level</a:t>
            </a:r>
          </a:p>
          <a:p>
            <a:pPr lvl="2"/>
            <a:r>
              <a:rPr lang="en-GB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7658" eaLnBrk="1">
              <a:lnSpc>
                <a:spcPct val="98000"/>
              </a:lnSpc>
              <a:buFont typeface="Wingdings" charset="0"/>
              <a:buNone/>
            </a:pPr>
            <a:fld id="{97D83DCE-9E07-A248-9F34-A30DE7E86EB3}" type="slidenum">
              <a:rPr lang="en-GB" sz="1300">
                <a:solidFill>
                  <a:srgbClr val="FFFF00"/>
                </a:solidFill>
                <a:latin typeface="Times New Roman" charset="0"/>
                <a:cs typeface="Arial Unicode MS" charset="0"/>
                <a:sym typeface="Helvetica Neue Light" charset="0"/>
              </a:rPr>
              <a:pPr algn="ctr" defTabSz="407658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300">
              <a:solidFill>
                <a:srgbClr val="FFFF00"/>
              </a:solidFill>
              <a:latin typeface="Times New Roman" charset="0"/>
              <a:cs typeface="Arial Unicode MS" charset="0"/>
              <a:sym typeface="Helvetica Neue Light" charset="0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830971"/>
            <a:ext cx="9906000" cy="6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68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txStyles>
    <p:titleStyle>
      <a:lvl1pPr algn="l" defTabSz="40765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+mj-lt"/>
          <a:ea typeface="ＭＳ Ｐゴシック" charset="0"/>
          <a:cs typeface="+mj-cs"/>
        </a:defRPr>
      </a:lvl1pPr>
      <a:lvl2pPr algn="l" defTabSz="40765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2pPr>
      <a:lvl3pPr algn="l" defTabSz="40765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3pPr>
      <a:lvl4pPr algn="l" defTabSz="40765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4pPr>
      <a:lvl5pPr algn="l" defTabSz="40765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5pPr>
      <a:lvl6pPr marL="407658" algn="l" defTabSz="40765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815297" algn="l" defTabSz="40765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222947" algn="l" defTabSz="40765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630587" algn="l" defTabSz="40765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30712" indent="-227891" algn="l" defTabSz="407658" rtl="0" eaLnBrk="0" fontAlgn="base" hangingPunct="0">
        <a:lnSpc>
          <a:spcPct val="67000"/>
        </a:lnSpc>
        <a:spcBef>
          <a:spcPct val="0"/>
        </a:spcBef>
        <a:spcAft>
          <a:spcPts val="1276"/>
        </a:spcAft>
        <a:buClr>
          <a:srgbClr val="000000"/>
        </a:buClr>
        <a:buSzPct val="70000"/>
        <a:buFont typeface="Symbol" charset="0"/>
        <a:buChar char="•"/>
        <a:defRPr sz="2300" b="1" i="1">
          <a:solidFill>
            <a:srgbClr val="333333"/>
          </a:solidFill>
          <a:latin typeface="+mn-lt"/>
          <a:ea typeface="ＭＳ Ｐゴシック" charset="0"/>
          <a:cs typeface="+mn-cs"/>
        </a:defRPr>
      </a:lvl1pPr>
      <a:lvl2pPr marL="233537" indent="-233537" algn="l" defTabSz="407658" rtl="0" eaLnBrk="0" fontAlgn="base" hangingPunct="0">
        <a:lnSpc>
          <a:spcPct val="74000"/>
        </a:lnSpc>
        <a:spcBef>
          <a:spcPct val="0"/>
        </a:spcBef>
        <a:spcAft>
          <a:spcPts val="1276"/>
        </a:spcAft>
        <a:buClr>
          <a:srgbClr val="FFA300"/>
        </a:buClr>
        <a:buSzPct val="120000"/>
        <a:buFont typeface="Segoe UI" charset="0"/>
        <a:buChar char="»"/>
        <a:defRPr sz="2000" b="1" i="1">
          <a:solidFill>
            <a:srgbClr val="4C4C4C"/>
          </a:solidFill>
          <a:latin typeface="+mn-lt"/>
          <a:ea typeface="+mn-ea"/>
          <a:cs typeface="+mn-cs"/>
        </a:defRPr>
      </a:lvl2pPr>
      <a:lvl3pPr marL="1147927" indent="-189669" algn="l" defTabSz="407658" rtl="0" eaLnBrk="0" fontAlgn="base" hangingPunct="0">
        <a:lnSpc>
          <a:spcPct val="70000"/>
        </a:lnSpc>
        <a:spcBef>
          <a:spcPct val="0"/>
        </a:spcBef>
        <a:spcAft>
          <a:spcPts val="761"/>
        </a:spcAft>
        <a:buClr>
          <a:srgbClr val="000000"/>
        </a:buClr>
        <a:buSzPct val="45000"/>
        <a:buFont typeface="Wingdings" charset="0"/>
        <a:buChar char=""/>
        <a:defRPr sz="2000" b="1" i="1">
          <a:solidFill>
            <a:srgbClr val="4C4C4C"/>
          </a:solidFill>
          <a:latin typeface="+mn-lt"/>
          <a:ea typeface="+mn-ea"/>
          <a:cs typeface="+mn-cs"/>
        </a:defRPr>
      </a:lvl3pPr>
      <a:lvl4pPr marL="4254803" indent="-3295135" algn="l" defTabSz="407658" rtl="0" eaLnBrk="0" fontAlgn="base" hangingPunct="0">
        <a:lnSpc>
          <a:spcPct val="70000"/>
        </a:lnSpc>
        <a:spcBef>
          <a:spcPct val="0"/>
        </a:spcBef>
        <a:spcAft>
          <a:spcPts val="761"/>
        </a:spcAft>
        <a:buClr>
          <a:srgbClr val="4C4C4C"/>
        </a:buClr>
        <a:buSzPct val="45000"/>
        <a:buFont typeface="Times New Roman" charset="0"/>
        <a:buChar char=""/>
        <a:defRPr sz="20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Symbol" charset="2"/>
        </a:defRPr>
      </a:lvl4pPr>
      <a:lvl5pPr marL="1834405" indent="-203827" algn="l" defTabSz="407658" rtl="0" eaLnBrk="0" fontAlgn="base" hangingPunct="0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5pPr>
      <a:lvl6pPr marL="407658" algn="l" defTabSz="407658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815297" algn="l" defTabSz="407658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222947" algn="l" defTabSz="407658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630587" algn="l" defTabSz="407658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658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297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2947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0587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8230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5874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3513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1162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494596" y="231865"/>
            <a:ext cx="8915400" cy="13537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4300" dirty="0" err="1">
                <a:solidFill>
                  <a:srgbClr val="FFFFFF"/>
                </a:solidFill>
              </a:rPr>
              <a:t>CRaSH</a:t>
            </a:r>
            <a:endParaRPr lang="en-GB" sz="43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7101884" y="6247376"/>
            <a:ext cx="2306703" cy="472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0602AF10-AAB4-4DCB-A100-E509F43F837D}" type="slidenum">
              <a:rPr lang="en-GB" sz="13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10</a:t>
            </a:fld>
            <a:endParaRPr lang="en-GB" sz="13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488959" y="4257087"/>
            <a:ext cx="8915400" cy="13537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4300" dirty="0" err="1" smtClean="0">
                <a:solidFill>
                  <a:srgbClr val="FFFFFF"/>
                </a:solidFill>
              </a:rPr>
              <a:t>CRaSH</a:t>
            </a:r>
            <a:r>
              <a:rPr lang="en-GB" sz="4300" dirty="0" smtClean="0">
                <a:solidFill>
                  <a:srgbClr val="FFFFFF"/>
                </a:solidFill>
              </a:rPr>
              <a:t> Configuration</a:t>
            </a:r>
            <a:endParaRPr lang="en-GB" sz="43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err="1">
                <a:solidFill>
                  <a:srgbClr val="FFA300"/>
                </a:solidFill>
                <a:cs typeface="MS Gothic"/>
              </a:rPr>
              <a:t>CRaSH</a:t>
            </a:r>
            <a:r>
              <a:rPr lang="en-GB" sz="3200" dirty="0">
                <a:solidFill>
                  <a:srgbClr val="FFA300"/>
                </a:solidFill>
                <a:cs typeface="MS Gothic"/>
              </a:rPr>
              <a:t> </a:t>
            </a:r>
            <a:r>
              <a:rPr lang="en-GB" sz="3200" dirty="0" smtClean="0">
                <a:solidFill>
                  <a:srgbClr val="FFA300"/>
                </a:solidFill>
                <a:cs typeface="MS Gothic"/>
              </a:rPr>
              <a:t>Configuration</a:t>
            </a:r>
            <a:endParaRPr lang="en-GB" sz="3200" dirty="0">
              <a:solidFill>
                <a:srgbClr val="FFA300"/>
              </a:solidFill>
              <a:cs typeface="MS Gothic"/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 smtClean="0">
                <a:solidFill>
                  <a:srgbClr val="333333"/>
                </a:solidFill>
                <a:cs typeface="MS Gothic"/>
              </a:rPr>
              <a:t>Configuration</a:t>
            </a:r>
            <a:endParaRPr lang="en-GB" sz="2500" b="1" i="1" dirty="0">
              <a:solidFill>
                <a:srgbClr val="333333"/>
              </a:solidFill>
              <a:cs typeface="MS Gothic"/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  <a:cs typeface="MS Gothic"/>
              </a:rPr>
              <a:t>All configuration in /WEB-INF/</a:t>
            </a:r>
            <a:r>
              <a:rPr lang="en-US" sz="1800" b="1" i="1" dirty="0" err="1" smtClean="0">
                <a:solidFill>
                  <a:srgbClr val="4C4C4C"/>
                </a:solidFill>
                <a:cs typeface="MS Gothic"/>
              </a:rPr>
              <a:t>web.xml</a:t>
            </a:r>
            <a:endParaRPr lang="en-US" sz="1800" b="1" i="1" dirty="0" smtClean="0">
              <a:solidFill>
                <a:srgbClr val="4C4C4C"/>
              </a:solidFill>
              <a:cs typeface="MS Gothic"/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  <a:cs typeface="MS Gothic"/>
              </a:rPr>
              <a:t>The SSH server key is stored in /WEB-INF/</a:t>
            </a:r>
            <a:r>
              <a:rPr lang="en-US" sz="1800" b="1" i="1" dirty="0" err="1" smtClean="0">
                <a:solidFill>
                  <a:srgbClr val="4C4C4C"/>
                </a:solidFill>
                <a:cs typeface="MS Gothic"/>
              </a:rPr>
              <a:t>sshd</a:t>
            </a:r>
            <a:r>
              <a:rPr lang="en-US" sz="1800" b="1" i="1" dirty="0" smtClean="0">
                <a:solidFill>
                  <a:srgbClr val="4C4C4C"/>
                </a:solidFill>
                <a:cs typeface="MS Gothic"/>
              </a:rPr>
              <a:t>/</a:t>
            </a:r>
            <a:r>
              <a:rPr lang="en-US" sz="1800" b="1" i="1" dirty="0" err="1" smtClean="0">
                <a:solidFill>
                  <a:srgbClr val="4C4C4C"/>
                </a:solidFill>
                <a:cs typeface="MS Gothic"/>
              </a:rPr>
              <a:t>hostkey.pem</a:t>
            </a:r>
            <a:endParaRPr lang="en-US" sz="1800" b="1" i="1" dirty="0" smtClean="0">
              <a:solidFill>
                <a:srgbClr val="4C4C4C"/>
              </a:solidFill>
              <a:cs typeface="MS Gothic"/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  <a:cs typeface="MS Gothic"/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>
              <a:solidFill>
                <a:srgbClr val="4C4C4C"/>
              </a:solidFill>
              <a:cs typeface="MS Gothic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584" y="2636912"/>
            <a:ext cx="3179564" cy="324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52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err="1">
                <a:solidFill>
                  <a:srgbClr val="FFA300"/>
                </a:solidFill>
                <a:cs typeface="MS Gothic"/>
              </a:rPr>
              <a:t>CRaSH</a:t>
            </a:r>
            <a:r>
              <a:rPr lang="en-GB" sz="3200" dirty="0">
                <a:solidFill>
                  <a:srgbClr val="FFA300"/>
                </a:solidFill>
                <a:cs typeface="MS Gothic"/>
              </a:rPr>
              <a:t> </a:t>
            </a:r>
            <a:r>
              <a:rPr lang="en-GB" sz="3200" dirty="0" smtClean="0">
                <a:solidFill>
                  <a:srgbClr val="FFA300"/>
                </a:solidFill>
                <a:cs typeface="MS Gothic"/>
              </a:rPr>
              <a:t>Configuration</a:t>
            </a:r>
            <a:endParaRPr lang="en-GB" sz="3200" dirty="0">
              <a:solidFill>
                <a:srgbClr val="FFA300"/>
              </a:solidFill>
              <a:cs typeface="MS Gothic"/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 smtClean="0">
                <a:solidFill>
                  <a:srgbClr val="333333"/>
                </a:solidFill>
                <a:cs typeface="MS Gothic"/>
              </a:rPr>
              <a:t>Port configuration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Telnet connection is configured for the port 5000, SSH on port 2000 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  <a:cs typeface="MS Gothic"/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 smtClean="0">
              <a:solidFill>
                <a:srgbClr val="4C4C4C"/>
              </a:solidFill>
              <a:cs typeface="MS Gothic"/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>
              <a:solidFill>
                <a:srgbClr val="4C4C4C"/>
              </a:solidFill>
              <a:cs typeface="MS Gothic"/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 smtClean="0">
              <a:solidFill>
                <a:srgbClr val="4C4C4C"/>
              </a:solidFill>
              <a:cs typeface="MS Gothic"/>
            </a:endParaRPr>
          </a:p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 smtClean="0">
                <a:solidFill>
                  <a:srgbClr val="333333"/>
                </a:solidFill>
              </a:rPr>
              <a:t>Remove access</a:t>
            </a:r>
            <a:endParaRPr lang="en-GB" sz="2500" b="1" i="1" dirty="0">
              <a:solidFill>
                <a:srgbClr val="333333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1800" b="1" i="1" dirty="0">
                <a:solidFill>
                  <a:srgbClr val="4C4C4C"/>
                </a:solidFill>
              </a:rPr>
              <a:t>To remove the telnet access, remove or comment the </a:t>
            </a:r>
            <a:r>
              <a:rPr lang="en-GB" sz="1800" b="1" i="1" dirty="0" smtClean="0">
                <a:solidFill>
                  <a:srgbClr val="4C4C4C"/>
                </a:solidFill>
              </a:rPr>
              <a:t>listeners </a:t>
            </a:r>
            <a:r>
              <a:rPr lang="en-GB" sz="1800" b="1" i="1" dirty="0">
                <a:solidFill>
                  <a:srgbClr val="4C4C4C"/>
                </a:solidFill>
              </a:rPr>
              <a:t>from </a:t>
            </a:r>
            <a:r>
              <a:rPr lang="en-GB" sz="1800" b="1" i="1" dirty="0" err="1" smtClean="0">
                <a:solidFill>
                  <a:srgbClr val="4C4C4C"/>
                </a:solidFill>
              </a:rPr>
              <a:t>web.xml</a:t>
            </a:r>
            <a:r>
              <a:rPr lang="en-GB" sz="1800" b="1" i="1" dirty="0">
                <a:solidFill>
                  <a:srgbClr val="4C4C4C"/>
                </a:solidFill>
              </a:rPr>
              <a:t>:</a:t>
            </a:r>
            <a:endParaRPr lang="en-GB" sz="1300" i="1" dirty="0">
              <a:solidFill>
                <a:srgbClr val="4C4C4C"/>
              </a:solidFill>
              <a:cs typeface="MS Gothic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2276871"/>
            <a:ext cx="5616624" cy="132690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36" y="4653136"/>
            <a:ext cx="8327882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1894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err="1">
                <a:solidFill>
                  <a:srgbClr val="FFA300"/>
                </a:solidFill>
                <a:cs typeface="MS Gothic"/>
              </a:rPr>
              <a:t>CRaSH</a:t>
            </a:r>
            <a:r>
              <a:rPr lang="en-GB" sz="3200" dirty="0">
                <a:solidFill>
                  <a:srgbClr val="FFA300"/>
                </a:solidFill>
                <a:cs typeface="MS Gothic"/>
              </a:rPr>
              <a:t> </a:t>
            </a:r>
            <a:r>
              <a:rPr lang="en-GB" sz="3200" dirty="0" smtClean="0">
                <a:solidFill>
                  <a:srgbClr val="FFA300"/>
                </a:solidFill>
                <a:cs typeface="MS Gothic"/>
              </a:rPr>
              <a:t>Configuration</a:t>
            </a:r>
            <a:endParaRPr lang="en-GB" sz="3200" dirty="0">
              <a:solidFill>
                <a:srgbClr val="FFA300"/>
              </a:solidFill>
              <a:cs typeface="MS Gothic"/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 smtClean="0">
                <a:solidFill>
                  <a:srgbClr val="333333"/>
                </a:solidFill>
                <a:cs typeface="MS Gothic"/>
              </a:rPr>
              <a:t>SSH server key configuration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1800" b="1" i="1" dirty="0">
                <a:solidFill>
                  <a:srgbClr val="4C4C4C"/>
                </a:solidFill>
              </a:rPr>
              <a:t>The key can be changed by replacing the file WEB-INF/</a:t>
            </a:r>
            <a:r>
              <a:rPr lang="en-GB" sz="1800" b="1" i="1" dirty="0" err="1">
                <a:solidFill>
                  <a:srgbClr val="4C4C4C"/>
                </a:solidFill>
              </a:rPr>
              <a:t>sshd</a:t>
            </a:r>
            <a:r>
              <a:rPr lang="en-GB" sz="1800" b="1" i="1" dirty="0">
                <a:solidFill>
                  <a:srgbClr val="4C4C4C"/>
                </a:solidFill>
              </a:rPr>
              <a:t>/</a:t>
            </a:r>
            <a:r>
              <a:rPr lang="en-GB" sz="1800" b="1" i="1" dirty="0" err="1">
                <a:solidFill>
                  <a:srgbClr val="4C4C4C"/>
                </a:solidFill>
              </a:rPr>
              <a:t>hostkey.pem</a:t>
            </a:r>
            <a:r>
              <a:rPr lang="en-GB" sz="1800" b="1" i="1" dirty="0" smtClean="0">
                <a:solidFill>
                  <a:srgbClr val="4C4C4C"/>
                </a:solidFill>
              </a:rPr>
              <a:t>.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1800" b="1" i="1" dirty="0" smtClean="0">
                <a:solidFill>
                  <a:srgbClr val="4C4C4C"/>
                </a:solidFill>
              </a:rPr>
              <a:t> </a:t>
            </a:r>
            <a:r>
              <a:rPr lang="en-GB" sz="1800" b="1" i="1" dirty="0">
                <a:solidFill>
                  <a:srgbClr val="4C4C4C"/>
                </a:solidFill>
              </a:rPr>
              <a:t>Alternatively you can configure the server to use an external file by using the </a:t>
            </a:r>
            <a:r>
              <a:rPr lang="en-GB" sz="1800" b="1" i="1" dirty="0" err="1">
                <a:solidFill>
                  <a:srgbClr val="4C4C4C"/>
                </a:solidFill>
              </a:rPr>
              <a:t>ssh.keypath</a:t>
            </a:r>
            <a:r>
              <a:rPr lang="en-GB" sz="1800" b="1" i="1" dirty="0">
                <a:solidFill>
                  <a:srgbClr val="4C4C4C"/>
                </a:solidFill>
              </a:rPr>
              <a:t> </a:t>
            </a:r>
            <a:r>
              <a:rPr lang="en-GB" sz="1800" b="1" i="1" dirty="0" smtClean="0">
                <a:solidFill>
                  <a:srgbClr val="4C4C4C"/>
                </a:solidFill>
              </a:rPr>
              <a:t>parameter in </a:t>
            </a:r>
            <a:r>
              <a:rPr lang="en-GB" sz="1800" b="1" i="1" dirty="0" err="1" smtClean="0">
                <a:solidFill>
                  <a:srgbClr val="4C4C4C"/>
                </a:solidFill>
              </a:rPr>
              <a:t>web.xml</a:t>
            </a:r>
            <a:r>
              <a:rPr lang="en-GB" sz="1800" b="1" i="1" dirty="0" smtClean="0">
                <a:solidFill>
                  <a:srgbClr val="4C4C4C"/>
                </a:solidFill>
              </a:rPr>
              <a:t>. </a:t>
            </a:r>
            <a:r>
              <a:rPr lang="en-GB" sz="1800" b="1" i="1" dirty="0">
                <a:solidFill>
                  <a:srgbClr val="4C4C4C"/>
                </a:solidFill>
              </a:rPr>
              <a:t>Uncomment the XML section and change the path to the key file.</a:t>
            </a:r>
            <a:endParaRPr lang="en-US" sz="1800" b="1" i="1" dirty="0" smtClean="0">
              <a:solidFill>
                <a:srgbClr val="4C4C4C"/>
              </a:solidFill>
              <a:cs typeface="MS Gothic"/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 smtClean="0">
              <a:solidFill>
                <a:srgbClr val="4C4C4C"/>
              </a:solidFill>
              <a:cs typeface="MS Gothic"/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>
              <a:solidFill>
                <a:srgbClr val="4C4C4C"/>
              </a:solidFill>
              <a:cs typeface="MS Gothic"/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 smtClean="0">
              <a:solidFill>
                <a:srgbClr val="4C4C4C"/>
              </a:solidFill>
              <a:cs typeface="MS Gothic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52" y="3356992"/>
            <a:ext cx="7567662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0448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7101884" y="6247376"/>
            <a:ext cx="2306703" cy="472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0602AF10-AAB4-4DCB-A100-E509F43F837D}" type="slidenum">
              <a:rPr lang="en-GB" sz="13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14</a:t>
            </a:fld>
            <a:endParaRPr lang="en-GB" sz="13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488959" y="4257087"/>
            <a:ext cx="8915400" cy="13537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4300" dirty="0" err="1">
                <a:solidFill>
                  <a:srgbClr val="FFFFFF"/>
                </a:solidFill>
              </a:rPr>
              <a:t>CRaSH</a:t>
            </a:r>
            <a:r>
              <a:rPr lang="en-GB" sz="4300" dirty="0">
                <a:solidFill>
                  <a:srgbClr val="FFFFFF"/>
                </a:solidFill>
              </a:rPr>
              <a:t> </a:t>
            </a:r>
            <a:r>
              <a:rPr lang="en-GB" sz="4300" dirty="0" smtClean="0">
                <a:solidFill>
                  <a:srgbClr val="FFFFFF"/>
                </a:solidFill>
              </a:rPr>
              <a:t>Commands</a:t>
            </a:r>
            <a:endParaRPr lang="en-GB" sz="4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27891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err="1">
                <a:solidFill>
                  <a:srgbClr val="FFA300"/>
                </a:solidFill>
              </a:rPr>
              <a:t>CRaSH</a:t>
            </a:r>
            <a:r>
              <a:rPr lang="en-GB" sz="3200" dirty="0">
                <a:solidFill>
                  <a:srgbClr val="FFA300"/>
                </a:solidFill>
              </a:rPr>
              <a:t> How-to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Telnet </a:t>
            </a:r>
            <a:r>
              <a:rPr lang="en-US" sz="1800" b="1" i="1" dirty="0">
                <a:solidFill>
                  <a:srgbClr val="4C4C4C"/>
                </a:solidFill>
              </a:rPr>
              <a:t>connection is done on port 5000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1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SSH connection is done on port 2000 with the password crash : 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>
              <a:solidFill>
                <a:srgbClr val="4C4C4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471" y="1700808"/>
            <a:ext cx="9246049" cy="155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8504" y="3861048"/>
            <a:ext cx="9145016" cy="143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err="1">
                <a:solidFill>
                  <a:srgbClr val="FFA300"/>
                </a:solidFill>
              </a:rPr>
              <a:t>CRaSH</a:t>
            </a:r>
            <a:r>
              <a:rPr lang="en-GB" sz="3200" dirty="0">
                <a:solidFill>
                  <a:srgbClr val="FFA300"/>
                </a:solidFill>
              </a:rPr>
              <a:t> How-to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 err="1">
                <a:solidFill>
                  <a:srgbClr val="333333"/>
                </a:solidFill>
              </a:rPr>
              <a:t>PuTTY</a:t>
            </a:r>
            <a:r>
              <a:rPr lang="en-GB" sz="2500" b="1" i="1" dirty="0">
                <a:solidFill>
                  <a:srgbClr val="333333"/>
                </a:solidFill>
              </a:rPr>
              <a:t>: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>
              <a:solidFill>
                <a:srgbClr val="4C4C4C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6736" y="1095939"/>
            <a:ext cx="4971339" cy="484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smtClean="0">
                <a:solidFill>
                  <a:srgbClr val="FFA300"/>
                </a:solidFill>
              </a:rPr>
              <a:t>Base Commands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>
                <a:solidFill>
                  <a:srgbClr val="333333"/>
                </a:solidFill>
              </a:rPr>
              <a:t>Commands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Connect to the container “portal” to the workspace “portal-system”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1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Like Unix </a:t>
            </a:r>
            <a:r>
              <a:rPr lang="en-US" sz="1800" b="1" i="1" dirty="0" err="1">
                <a:solidFill>
                  <a:srgbClr val="4C4C4C"/>
                </a:solidFill>
              </a:rPr>
              <a:t>ls</a:t>
            </a:r>
            <a:r>
              <a:rPr lang="en-US" sz="1800" b="1" i="1" dirty="0">
                <a:solidFill>
                  <a:srgbClr val="4C4C4C"/>
                </a:solidFill>
              </a:rPr>
              <a:t>, cp, mv,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rm</a:t>
            </a: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err="1" smtClean="0">
                <a:solidFill>
                  <a:srgbClr val="4C4C4C"/>
                </a:solidFill>
              </a:rPr>
              <a:t>ls</a:t>
            </a:r>
            <a:r>
              <a:rPr lang="en-US" sz="1800" b="1" i="1" dirty="0" smtClean="0">
                <a:solidFill>
                  <a:srgbClr val="4C4C4C"/>
                </a:solidFill>
              </a:rPr>
              <a:t> list not only folder contents but also details of a single node.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SQL select </a:t>
            </a:r>
            <a:r>
              <a:rPr lang="en-US" sz="1800" b="1" i="1" dirty="0" smtClean="0">
                <a:solidFill>
                  <a:srgbClr val="4C4C4C"/>
                </a:solidFill>
              </a:rPr>
              <a:t>command for queries on the JCR (-o for offset and -l for length)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“bye” command in order to disconnect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843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 smtClean="0">
              <a:solidFill>
                <a:srgbClr val="4C4C4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061" y="2068048"/>
            <a:ext cx="9206397" cy="52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7472" y="4323341"/>
            <a:ext cx="9343436" cy="83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smtClean="0">
                <a:solidFill>
                  <a:srgbClr val="FFA300"/>
                </a:solidFill>
              </a:rPr>
              <a:t>Help Commands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 smtClean="0">
                <a:solidFill>
                  <a:srgbClr val="333333"/>
                </a:solidFill>
              </a:rPr>
              <a:t>Help and Man</a:t>
            </a:r>
            <a:endParaRPr lang="en-GB" sz="2500" b="1" i="1" dirty="0">
              <a:solidFill>
                <a:srgbClr val="333333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--help -h : Lists the command options. Try “cd -h” or “mv -h”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m</a:t>
            </a:r>
            <a:r>
              <a:rPr lang="en-US" sz="1800" b="1" i="1" dirty="0" smtClean="0">
                <a:solidFill>
                  <a:srgbClr val="4C4C4C"/>
                </a:solidFill>
              </a:rPr>
              <a:t>an : Gives a complete manual. Try “man select” 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843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 smtClean="0">
              <a:solidFill>
                <a:srgbClr val="4C4C4C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2204863"/>
            <a:ext cx="8568952" cy="20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5059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smtClean="0">
                <a:solidFill>
                  <a:srgbClr val="FFA300"/>
                </a:solidFill>
              </a:rPr>
              <a:t>Permission Modification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 smtClean="0">
                <a:solidFill>
                  <a:srgbClr val="333333"/>
                </a:solidFill>
              </a:rPr>
              <a:t>Permissions</a:t>
            </a:r>
            <a:endParaRPr lang="en-GB" sz="2500" b="1" i="1" dirty="0">
              <a:solidFill>
                <a:srgbClr val="333333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Rights: read,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add_node</a:t>
            </a:r>
            <a:r>
              <a:rPr lang="en-US" sz="1800" b="1" i="1" dirty="0" smtClean="0">
                <a:solidFill>
                  <a:srgbClr val="4C4C4C"/>
                </a:solidFill>
              </a:rPr>
              <a:t>,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set_property</a:t>
            </a:r>
            <a:r>
              <a:rPr lang="en-US" sz="1800" b="1" i="1" dirty="0" smtClean="0">
                <a:solidFill>
                  <a:srgbClr val="4C4C4C"/>
                </a:solidFill>
              </a:rPr>
              <a:t>, remove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Example of permissions, listing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role:group</a:t>
            </a:r>
            <a:r>
              <a:rPr lang="en-US" sz="1800" b="1" i="1" dirty="0" smtClean="0">
                <a:solidFill>
                  <a:srgbClr val="4C4C4C"/>
                </a:solidFill>
              </a:rPr>
              <a:t> and the right :</a:t>
            </a:r>
            <a:br>
              <a:rPr lang="en-US" sz="1800" b="1" i="1" dirty="0" smtClean="0">
                <a:solidFill>
                  <a:srgbClr val="4C4C4C"/>
                </a:solidFill>
              </a:rPr>
            </a:br>
            <a:r>
              <a:rPr lang="en-US" sz="1800" b="1" i="1" dirty="0" smtClean="0">
                <a:solidFill>
                  <a:srgbClr val="4C4C4C"/>
                </a:solidFill>
              </a:rPr>
              <a:t>[</a:t>
            </a:r>
            <a:r>
              <a:rPr lang="en-US" sz="1800" b="1" i="1" dirty="0">
                <a:solidFill>
                  <a:srgbClr val="4C4C4C"/>
                </a:solidFill>
              </a:rPr>
              <a:t>*:/platform/administrators read,*:/platform/administrators </a:t>
            </a:r>
            <a:r>
              <a:rPr lang="en-US" sz="1800" b="1" i="1" dirty="0" err="1">
                <a:solidFill>
                  <a:srgbClr val="4C4C4C"/>
                </a:solidFill>
              </a:rPr>
              <a:t>add_node</a:t>
            </a:r>
            <a:r>
              <a:rPr lang="en-US" sz="1800" b="1" i="1" dirty="0">
                <a:solidFill>
                  <a:srgbClr val="4C4C4C"/>
                </a:solidFill>
              </a:rPr>
              <a:t>,*:/platform/administrators </a:t>
            </a:r>
            <a:r>
              <a:rPr lang="en-US" sz="1800" b="1" i="1" dirty="0" err="1">
                <a:solidFill>
                  <a:srgbClr val="4C4C4C"/>
                </a:solidFill>
              </a:rPr>
              <a:t>set_property</a:t>
            </a:r>
            <a:r>
              <a:rPr lang="en-US" sz="1800" b="1" i="1" dirty="0">
                <a:solidFill>
                  <a:srgbClr val="4C4C4C"/>
                </a:solidFill>
              </a:rPr>
              <a:t>,*:/platform/administrators remove</a:t>
            </a:r>
            <a:r>
              <a:rPr lang="en-US" sz="1800" b="1" i="1" dirty="0" smtClean="0">
                <a:solidFill>
                  <a:srgbClr val="4C4C4C"/>
                </a:solidFill>
              </a:rPr>
              <a:t>]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err="1">
                <a:solidFill>
                  <a:srgbClr val="4C4C4C"/>
                </a:solidFill>
              </a:rPr>
              <a:t>s</a:t>
            </a:r>
            <a:r>
              <a:rPr lang="en-US" sz="1800" b="1" i="1" dirty="0" err="1" smtClean="0">
                <a:solidFill>
                  <a:srgbClr val="4C4C4C"/>
                </a:solidFill>
              </a:rPr>
              <a:t>etperm</a:t>
            </a:r>
            <a:r>
              <a:rPr lang="en-US" sz="1800" b="1" i="1" dirty="0" smtClean="0">
                <a:solidFill>
                  <a:srgbClr val="4C4C4C"/>
                </a:solidFill>
              </a:rPr>
              <a:t>: Modify the permissions for any node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843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 smtClean="0">
              <a:solidFill>
                <a:srgbClr val="4C4C4C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3717031"/>
            <a:ext cx="9001000" cy="21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6044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605" y="273674"/>
            <a:ext cx="8915400" cy="55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defTabSz="407624" eaLnBrk="1" hangingPunct="1">
              <a:lnSpc>
                <a:spcPct val="92000"/>
              </a:lnSpc>
              <a:buFontTx/>
              <a:buNone/>
            </a:pPr>
            <a:r>
              <a:rPr lang="en-GB" sz="3200" dirty="0">
                <a:solidFill>
                  <a:srgbClr val="FFA300"/>
                </a:solidFill>
                <a:sym typeface="Helvetica Neue Light" charset="0"/>
              </a:rPr>
              <a:t>Table of Content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605" y="1286056"/>
            <a:ext cx="8915400" cy="463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639763" indent="-2095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defTabSz="407624" eaLnBrk="1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b="1" dirty="0" smtClean="0">
                <a:solidFill>
                  <a:srgbClr val="4C4C4C"/>
                </a:solidFill>
                <a:sym typeface="Helvetica Neue Light" charset="0"/>
              </a:rPr>
              <a:t>Introduction</a:t>
            </a:r>
            <a:endParaRPr lang="en-GB" b="1" dirty="0" smtClean="0">
              <a:solidFill>
                <a:srgbClr val="4C4C4C"/>
              </a:solidFill>
              <a:sym typeface="Helvetica Neue Light" charset="0"/>
            </a:endParaRPr>
          </a:p>
          <a:p>
            <a:pPr defTabSz="407624" eaLnBrk="1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b="1" dirty="0" smtClean="0">
                <a:solidFill>
                  <a:srgbClr val="4C4C4C"/>
                </a:solidFill>
                <a:sym typeface="Helvetica Neue Light" charset="0"/>
              </a:rPr>
              <a:t>Configuration</a:t>
            </a:r>
          </a:p>
          <a:p>
            <a:pPr defTabSz="407624" eaLnBrk="1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b="1" dirty="0" smtClean="0">
                <a:solidFill>
                  <a:srgbClr val="4C4C4C"/>
                </a:solidFill>
                <a:sym typeface="Helvetica Neue Light" charset="0"/>
              </a:rPr>
              <a:t>Commands</a:t>
            </a:r>
            <a:endParaRPr lang="en-GB" b="1" dirty="0">
              <a:solidFill>
                <a:srgbClr val="4C4C4C"/>
              </a:solidFill>
              <a:sym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10711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smtClean="0">
                <a:solidFill>
                  <a:srgbClr val="FFA300"/>
                </a:solidFill>
              </a:rPr>
              <a:t>Session Commands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 smtClean="0">
                <a:solidFill>
                  <a:srgbClr val="333333"/>
                </a:solidFill>
              </a:rPr>
              <a:t>Commit and rollback</a:t>
            </a:r>
            <a:endParaRPr lang="en-GB" sz="2500" b="1" i="1" dirty="0">
              <a:solidFill>
                <a:srgbClr val="333333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You are working in a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CRaSH</a:t>
            </a:r>
            <a:r>
              <a:rPr lang="en-US" sz="1800" b="1" i="1" dirty="0" smtClean="0">
                <a:solidFill>
                  <a:srgbClr val="4C4C4C"/>
                </a:solidFill>
              </a:rPr>
              <a:t> session, that means that </a:t>
            </a:r>
            <a:r>
              <a:rPr lang="en-US" sz="1800" b="1" i="1" dirty="0">
                <a:solidFill>
                  <a:srgbClr val="4C4C4C"/>
                </a:solidFill>
              </a:rPr>
              <a:t>the changes you did in the </a:t>
            </a:r>
            <a:r>
              <a:rPr lang="en-US" sz="1800" b="1" i="1" dirty="0" smtClean="0">
                <a:solidFill>
                  <a:srgbClr val="4C4C4C"/>
                </a:solidFill>
              </a:rPr>
              <a:t>session </a:t>
            </a:r>
            <a:r>
              <a:rPr lang="en-US" sz="1800" b="1" i="1" dirty="0">
                <a:solidFill>
                  <a:srgbClr val="4C4C4C"/>
                </a:solidFill>
              </a:rPr>
              <a:t>are not visible outside of your </a:t>
            </a:r>
            <a:r>
              <a:rPr lang="en-US" sz="1800" b="1" i="1" dirty="0" smtClean="0">
                <a:solidFill>
                  <a:srgbClr val="4C4C4C"/>
                </a:solidFill>
              </a:rPr>
              <a:t>session!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commit</a:t>
            </a:r>
            <a:r>
              <a:rPr lang="en-US" sz="1800" b="1" i="1" dirty="0">
                <a:solidFill>
                  <a:srgbClr val="4C4C4C"/>
                </a:solidFill>
              </a:rPr>
              <a:t>:</a:t>
            </a:r>
            <a:r>
              <a:rPr lang="en-US" sz="1800" b="1" i="1" dirty="0" smtClean="0">
                <a:solidFill>
                  <a:srgbClr val="4C4C4C"/>
                </a:solidFill>
              </a:rPr>
              <a:t> saves the changes you did in the current session.</a:t>
            </a:r>
            <a:br>
              <a:rPr lang="en-US" sz="1800" b="1" i="1" dirty="0" smtClean="0">
                <a:solidFill>
                  <a:srgbClr val="4C4C4C"/>
                </a:solidFill>
              </a:rPr>
            </a:br>
            <a:r>
              <a:rPr lang="en-US" sz="1800" b="1" i="1" dirty="0" smtClean="0">
                <a:solidFill>
                  <a:srgbClr val="4C4C4C"/>
                </a:solidFill>
              </a:rPr>
              <a:t/>
            </a:r>
            <a:br>
              <a:rPr lang="en-US" sz="1800" b="1" i="1" dirty="0" smtClean="0">
                <a:solidFill>
                  <a:srgbClr val="4C4C4C"/>
                </a:solidFill>
              </a:rPr>
            </a:br>
            <a:r>
              <a:rPr lang="en-US" sz="1800" b="1" i="1" dirty="0" smtClean="0">
                <a:solidFill>
                  <a:srgbClr val="4C4C4C"/>
                </a:solidFill>
              </a:rPr>
              <a:t> </a:t>
            </a:r>
            <a:r>
              <a:rPr lang="en-US" sz="1800" b="1" i="1" dirty="0">
                <a:solidFill>
                  <a:srgbClr val="4C4C4C"/>
                </a:solidFill>
              </a:rPr>
              <a:t>A node can be provided to save the state of the this nodes and its descendants only. </a:t>
            </a:r>
            <a:r>
              <a:rPr lang="en-US" sz="1800" b="1" i="1" dirty="0" smtClean="0">
                <a:solidFill>
                  <a:srgbClr val="4C4C4C"/>
                </a:solidFill>
              </a:rPr>
              <a:t/>
            </a:r>
            <a:br>
              <a:rPr lang="en-US" sz="1800" b="1" i="1" dirty="0" smtClean="0">
                <a:solidFill>
                  <a:srgbClr val="4C4C4C"/>
                </a:solidFill>
              </a:rPr>
            </a:br>
            <a:r>
              <a:rPr lang="en-US" sz="1800" b="1" i="1" dirty="0" smtClean="0">
                <a:solidFill>
                  <a:srgbClr val="4C4C4C"/>
                </a:solidFill>
              </a:rPr>
              <a:t/>
            </a:r>
            <a:br>
              <a:rPr lang="en-US" sz="1800" b="1" i="1" dirty="0" smtClean="0">
                <a:solidFill>
                  <a:srgbClr val="4C4C4C"/>
                </a:solidFill>
              </a:rPr>
            </a:br>
            <a:r>
              <a:rPr lang="en-US" sz="1800" b="1" i="1" dirty="0" smtClean="0">
                <a:solidFill>
                  <a:srgbClr val="4C4C4C"/>
                </a:solidFill>
              </a:rPr>
              <a:t>Otherwise they are not visible outside of the current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CRaSH</a:t>
            </a:r>
            <a:r>
              <a:rPr lang="en-US" sz="1800" b="1" i="1" dirty="0" smtClean="0">
                <a:solidFill>
                  <a:srgbClr val="4C4C4C"/>
                </a:solidFill>
              </a:rPr>
              <a:t> session!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r</a:t>
            </a:r>
            <a:r>
              <a:rPr lang="en-US" sz="1800" b="1" i="1" dirty="0" smtClean="0">
                <a:solidFill>
                  <a:srgbClr val="4C4C4C"/>
                </a:solidFill>
              </a:rPr>
              <a:t>ollback: in order </a:t>
            </a:r>
            <a:r>
              <a:rPr lang="en-US" sz="1800" b="1" i="1" dirty="0">
                <a:solidFill>
                  <a:srgbClr val="4C4C4C"/>
                </a:solidFill>
              </a:rPr>
              <a:t>to </a:t>
            </a:r>
            <a:r>
              <a:rPr lang="en-US" sz="1800" b="1" i="1" dirty="0" smtClean="0">
                <a:solidFill>
                  <a:srgbClr val="4C4C4C"/>
                </a:solidFill>
              </a:rPr>
              <a:t>rollback the </a:t>
            </a:r>
            <a:r>
              <a:rPr lang="en-US" sz="1800" b="1" i="1" dirty="0">
                <a:solidFill>
                  <a:srgbClr val="4C4C4C"/>
                </a:solidFill>
              </a:rPr>
              <a:t>changes of the current session. A node can be provided to rollback the state of the this nodes and its descendants only. </a:t>
            </a: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843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 smtClean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2686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smtClean="0">
                <a:solidFill>
                  <a:srgbClr val="FFA300"/>
                </a:solidFill>
              </a:rPr>
              <a:t>Pipe and Distribution Operators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 smtClean="0">
                <a:solidFill>
                  <a:srgbClr val="333333"/>
                </a:solidFill>
              </a:rPr>
              <a:t>Operators for experts</a:t>
            </a:r>
            <a:endParaRPr lang="en-GB" sz="2500" b="1" i="1" dirty="0">
              <a:solidFill>
                <a:srgbClr val="333333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1800" b="1" i="1" dirty="0" smtClean="0">
                <a:solidFill>
                  <a:srgbClr val="4C4C4C"/>
                </a:solidFill>
              </a:rPr>
              <a:t>“|”  </a:t>
            </a:r>
            <a:r>
              <a:rPr lang="en-GB" sz="1800" b="1" i="1" dirty="0">
                <a:solidFill>
                  <a:srgbClr val="4C4C4C"/>
                </a:solidFill>
              </a:rPr>
              <a:t>Pipe Operator: </a:t>
            </a:r>
            <a:r>
              <a:rPr lang="en-GB" sz="1800" b="1" i="1" dirty="0" smtClean="0">
                <a:solidFill>
                  <a:srgbClr val="4C4C4C"/>
                </a:solidFill>
              </a:rPr>
              <a:t>streams </a:t>
            </a:r>
            <a:r>
              <a:rPr lang="en-GB" sz="1800" b="1" i="1" dirty="0">
                <a:solidFill>
                  <a:srgbClr val="4C4C4C"/>
                </a:solidFill>
              </a:rPr>
              <a:t>a command output stream to a command input </a:t>
            </a:r>
            <a:r>
              <a:rPr lang="en-GB" sz="1800" b="1" i="1" dirty="0" smtClean="0">
                <a:solidFill>
                  <a:srgbClr val="4C4C4C"/>
                </a:solidFill>
              </a:rPr>
              <a:t>stream</a:t>
            </a:r>
            <a:br>
              <a:rPr lang="en-GB" sz="1800" b="1" i="1" dirty="0" smtClean="0">
                <a:solidFill>
                  <a:srgbClr val="4C4C4C"/>
                </a:solidFill>
              </a:rPr>
            </a:br>
            <a:r>
              <a:rPr lang="en-GB" sz="1800" b="1" i="1" dirty="0" smtClean="0">
                <a:solidFill>
                  <a:srgbClr val="4C4C4C"/>
                </a:solidFill>
              </a:rPr>
              <a:t/>
            </a:r>
            <a:br>
              <a:rPr lang="en-GB" sz="1800" b="1" i="1" dirty="0" smtClean="0">
                <a:solidFill>
                  <a:srgbClr val="4C4C4C"/>
                </a:solidFill>
              </a:rPr>
            </a:br>
            <a:r>
              <a:rPr lang="en-GB" sz="1800" b="1" i="1" dirty="0" smtClean="0">
                <a:solidFill>
                  <a:srgbClr val="4C4C4C"/>
                </a:solidFill>
              </a:rPr>
              <a:t>Example: select * from </a:t>
            </a:r>
            <a:r>
              <a:rPr lang="en-GB" sz="1800" b="1" i="1" dirty="0" err="1" smtClean="0">
                <a:solidFill>
                  <a:srgbClr val="4C4C4C"/>
                </a:solidFill>
              </a:rPr>
              <a:t>exo:article</a:t>
            </a:r>
            <a:r>
              <a:rPr lang="en-GB" sz="1800" b="1" i="1" dirty="0" smtClean="0">
                <a:solidFill>
                  <a:srgbClr val="4C4C4C"/>
                </a:solidFill>
              </a:rPr>
              <a:t> | </a:t>
            </a:r>
            <a:r>
              <a:rPr lang="en-GB" sz="1800" b="1" i="1" dirty="0" err="1" smtClean="0">
                <a:solidFill>
                  <a:srgbClr val="4C4C4C"/>
                </a:solidFill>
              </a:rPr>
              <a:t>addmixin</a:t>
            </a:r>
            <a:r>
              <a:rPr lang="en-GB" sz="1800" b="1" i="1" dirty="0" smtClean="0">
                <a:solidFill>
                  <a:srgbClr val="4C4C4C"/>
                </a:solidFill>
              </a:rPr>
              <a:t> </a:t>
            </a:r>
            <a:r>
              <a:rPr lang="en-GB" sz="1800" b="1" i="1" dirty="0" err="1" smtClean="0">
                <a:solidFill>
                  <a:srgbClr val="4C4C4C"/>
                </a:solidFill>
              </a:rPr>
              <a:t>mix:referenceable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“+” Distributor Operator: Merging(“distributing”) two streams into one stream</a:t>
            </a:r>
            <a:br>
              <a:rPr lang="en-US" sz="1800" b="1" i="1" dirty="0" smtClean="0">
                <a:solidFill>
                  <a:srgbClr val="4C4C4C"/>
                </a:solidFill>
              </a:rPr>
            </a:br>
            <a:r>
              <a:rPr lang="en-US" sz="1800" b="1" i="1" dirty="0" smtClean="0">
                <a:solidFill>
                  <a:srgbClr val="4C4C4C"/>
                </a:solidFill>
              </a:rPr>
              <a:t>After the pipe</a:t>
            </a:r>
            <a:br>
              <a:rPr lang="en-US" sz="1800" b="1" i="1" dirty="0" smtClean="0">
                <a:solidFill>
                  <a:srgbClr val="4C4C4C"/>
                </a:solidFill>
              </a:rPr>
            </a:br>
            <a:r>
              <a:rPr lang="en-US" sz="1800" b="1" i="1" dirty="0" smtClean="0">
                <a:solidFill>
                  <a:srgbClr val="4C4C4C"/>
                </a:solidFill>
              </a:rPr>
              <a:t/>
            </a:r>
            <a:br>
              <a:rPr lang="en-US" sz="1800" b="1" i="1" dirty="0" smtClean="0">
                <a:solidFill>
                  <a:srgbClr val="4C4C4C"/>
                </a:solidFill>
              </a:rPr>
            </a:br>
            <a:r>
              <a:rPr lang="en-US" sz="1800" b="1" i="1" dirty="0" smtClean="0">
                <a:solidFill>
                  <a:srgbClr val="4C4C4C"/>
                </a:solidFill>
              </a:rPr>
              <a:t/>
            </a:r>
            <a:br>
              <a:rPr lang="en-US" sz="1800" b="1" i="1" dirty="0" smtClean="0">
                <a:solidFill>
                  <a:srgbClr val="4C4C4C"/>
                </a:solidFill>
              </a:rPr>
            </a:br>
            <a:r>
              <a:rPr lang="en-US" sz="1800" b="1" i="1" dirty="0" smtClean="0">
                <a:solidFill>
                  <a:srgbClr val="4C4C4C"/>
                </a:solidFill>
              </a:rPr>
              <a:t>Before the pipe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Be careful when using these operators!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843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 smtClean="0">
              <a:solidFill>
                <a:srgbClr val="4C4C4C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28" y="3670672"/>
            <a:ext cx="9156700" cy="4064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80" y="4509120"/>
            <a:ext cx="86741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6638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smtClean="0">
                <a:solidFill>
                  <a:srgbClr val="FFA300"/>
                </a:solidFill>
              </a:rPr>
              <a:t>SCP Export and Import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>
                <a:solidFill>
                  <a:srgbClr val="333333"/>
                </a:solidFill>
              </a:rPr>
              <a:t>Export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1800" b="1" i="1" dirty="0">
                <a:solidFill>
                  <a:srgbClr val="4C4C4C"/>
                </a:solidFill>
              </a:rPr>
              <a:t>The following command will export the node /gadgets in the repository portal-system of the portal container portal: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1800" b="1" i="1" dirty="0" err="1">
                <a:solidFill>
                  <a:srgbClr val="4C4C4C"/>
                </a:solidFill>
              </a:rPr>
              <a:t>scp</a:t>
            </a:r>
            <a:r>
              <a:rPr lang="en-GB" sz="1800" b="1" i="1" dirty="0">
                <a:solidFill>
                  <a:srgbClr val="4C4C4C"/>
                </a:solidFill>
              </a:rPr>
              <a:t> -P 2000 </a:t>
            </a:r>
            <a:r>
              <a:rPr lang="en-GB" sz="1800" b="1" i="1" dirty="0" err="1">
                <a:solidFill>
                  <a:srgbClr val="4C4C4C"/>
                </a:solidFill>
              </a:rPr>
              <a:t>root@localhost:portal:portal-system</a:t>
            </a:r>
            <a:r>
              <a:rPr lang="en-GB" sz="1800" b="1" i="1" dirty="0">
                <a:solidFill>
                  <a:srgbClr val="4C4C4C"/>
                </a:solidFill>
              </a:rPr>
              <a:t>:/production/</a:t>
            </a:r>
            <a:r>
              <a:rPr lang="en-GB" sz="1800" b="1" i="1" dirty="0" err="1">
                <a:solidFill>
                  <a:srgbClr val="4C4C4C"/>
                </a:solidFill>
              </a:rPr>
              <a:t>app:gadgets</a:t>
            </a:r>
            <a:r>
              <a:rPr lang="en-GB" sz="1800" b="1" i="1" dirty="0">
                <a:solidFill>
                  <a:srgbClr val="4C4C4C"/>
                </a:solidFill>
              </a:rPr>
              <a:t> </a:t>
            </a:r>
            <a:r>
              <a:rPr lang="en-GB" sz="1800" b="1" i="1" dirty="0" smtClean="0">
                <a:solidFill>
                  <a:srgbClr val="4C4C4C"/>
                </a:solidFill>
              </a:rPr>
              <a:t>.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1800" b="1" i="1" dirty="0" smtClean="0">
                <a:solidFill>
                  <a:srgbClr val="4C4C4C"/>
                </a:solidFill>
              </a:rPr>
              <a:t>The </a:t>
            </a:r>
            <a:r>
              <a:rPr lang="en-GB" sz="1800" b="1" i="1" dirty="0">
                <a:solidFill>
                  <a:srgbClr val="4C4C4C"/>
                </a:solidFill>
              </a:rPr>
              <a:t>node will be exported as </a:t>
            </a:r>
            <a:r>
              <a:rPr lang="en-GB" sz="1800" b="1" i="1" dirty="0" err="1">
                <a:solidFill>
                  <a:srgbClr val="4C4C4C"/>
                </a:solidFill>
              </a:rPr>
              <a:t>app_gadgets.xml</a:t>
            </a:r>
            <a:r>
              <a:rPr lang="en-GB" sz="1800" b="1" i="1" dirty="0">
                <a:solidFill>
                  <a:srgbClr val="4C4C4C"/>
                </a:solidFill>
              </a:rPr>
              <a:t>.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1800" b="1" i="1" dirty="0">
                <a:solidFill>
                  <a:srgbClr val="4C4C4C"/>
                </a:solidFill>
              </a:rPr>
              <a:t>Note that the portal container name is </a:t>
            </a:r>
            <a:r>
              <a:rPr lang="en-GB" sz="1800" b="1" i="1" dirty="0" smtClean="0">
                <a:solidFill>
                  <a:srgbClr val="4C4C4C"/>
                </a:solidFill>
              </a:rPr>
              <a:t>used: “portal”. </a:t>
            </a:r>
            <a:r>
              <a:rPr lang="en-GB" sz="1800" b="1" i="1" dirty="0">
                <a:solidFill>
                  <a:srgbClr val="4C4C4C"/>
                </a:solidFill>
              </a:rPr>
              <a:t>If you do omit it, then the root container will be used</a:t>
            </a:r>
            <a:r>
              <a:rPr lang="en-GB" sz="1800" b="1" i="1" dirty="0" smtClean="0">
                <a:solidFill>
                  <a:srgbClr val="4C4C4C"/>
                </a:solidFill>
              </a:rPr>
              <a:t>. </a:t>
            </a:r>
            <a:r>
              <a:rPr lang="en-US" sz="1800" b="1" i="1" dirty="0" smtClean="0">
                <a:solidFill>
                  <a:srgbClr val="4C4C4C"/>
                </a:solidFill>
              </a:rPr>
              <a:t>The </a:t>
            </a:r>
            <a:r>
              <a:rPr lang="en-US" sz="1800" b="1" i="1" dirty="0">
                <a:solidFill>
                  <a:srgbClr val="4C4C4C"/>
                </a:solidFill>
              </a:rPr>
              <a:t>exported file format use the JCR system view</a:t>
            </a:r>
            <a:r>
              <a:rPr lang="en-US" sz="1800" b="1" i="1" dirty="0" smtClean="0">
                <a:solidFill>
                  <a:srgbClr val="4C4C4C"/>
                </a:solidFill>
              </a:rPr>
              <a:t>.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843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2500" b="1" i="1" dirty="0" smtClean="0">
                <a:solidFill>
                  <a:srgbClr val="4C4C4C"/>
                </a:solidFill>
              </a:rPr>
              <a:t>Import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err="1" smtClean="0">
                <a:solidFill>
                  <a:srgbClr val="4C4C4C"/>
                </a:solidFill>
              </a:rPr>
              <a:t>scp</a:t>
            </a:r>
            <a:r>
              <a:rPr lang="en-US" sz="1800" b="1" i="1" dirty="0" smtClean="0">
                <a:solidFill>
                  <a:srgbClr val="4C4C4C"/>
                </a:solidFill>
              </a:rPr>
              <a:t> </a:t>
            </a:r>
            <a:r>
              <a:rPr lang="en-US" sz="1800" b="1" i="1" dirty="0">
                <a:solidFill>
                  <a:srgbClr val="4C4C4C"/>
                </a:solidFill>
              </a:rPr>
              <a:t>-P 2000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app_gadgets.xml</a:t>
            </a:r>
            <a:r>
              <a:rPr lang="en-US" sz="1800" b="1" i="1" dirty="0" smtClean="0">
                <a:solidFill>
                  <a:srgbClr val="4C4C4C"/>
                </a:solidFill>
              </a:rPr>
              <a:t> </a:t>
            </a:r>
            <a:r>
              <a:rPr lang="en-US" sz="1800" b="1" i="1" dirty="0" err="1">
                <a:solidFill>
                  <a:srgbClr val="4C4C4C"/>
                </a:solidFill>
              </a:rPr>
              <a:t>root@localhost:portal:portal-system</a:t>
            </a:r>
            <a:r>
              <a:rPr lang="en-US" sz="1800" b="1" i="1" dirty="0">
                <a:solidFill>
                  <a:srgbClr val="4C4C4C"/>
                </a:solidFill>
              </a:rPr>
              <a:t>/production/</a:t>
            </a:r>
            <a:r>
              <a:rPr lang="en-US" sz="1800" b="1" i="1" dirty="0" err="1" smtClean="0">
                <a:solidFill>
                  <a:srgbClr val="4C4C4C"/>
                </a:solidFill>
              </a:rPr>
              <a:t>app:gadgets</a:t>
            </a: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For Windows: </a:t>
            </a:r>
            <a:r>
              <a:rPr lang="en-US" sz="1800" b="1" i="1" dirty="0" err="1">
                <a:solidFill>
                  <a:srgbClr val="4C4C4C"/>
                </a:solidFill>
              </a:rPr>
              <a:t>pscp</a:t>
            </a:r>
            <a:r>
              <a:rPr lang="en-US" sz="1800" b="1" i="1" dirty="0">
                <a:solidFill>
                  <a:srgbClr val="4C4C4C"/>
                </a:solidFill>
              </a:rPr>
              <a:t> -</a:t>
            </a:r>
            <a:r>
              <a:rPr lang="en-US" sz="1800" b="1" i="1" dirty="0" err="1">
                <a:solidFill>
                  <a:srgbClr val="4C4C4C"/>
                </a:solidFill>
              </a:rPr>
              <a:t>scp</a:t>
            </a:r>
            <a:r>
              <a:rPr lang="en-US" sz="1800" b="1" i="1" dirty="0">
                <a:solidFill>
                  <a:srgbClr val="4C4C4C"/>
                </a:solidFill>
              </a:rPr>
              <a:t> -P 2000 </a:t>
            </a:r>
            <a:r>
              <a:rPr lang="en-US" sz="1800" b="1" i="1" dirty="0" err="1">
                <a:solidFill>
                  <a:srgbClr val="4C4C4C"/>
                </a:solidFill>
              </a:rPr>
              <a:t>root@</a:t>
            </a:r>
            <a:r>
              <a:rPr lang="en-US" sz="1800" b="1" i="1" dirty="0" err="1" smtClean="0">
                <a:solidFill>
                  <a:srgbClr val="4C4C4C"/>
                </a:solidFill>
              </a:rPr>
              <a:t>localhost:portal</a:t>
            </a:r>
            <a:r>
              <a:rPr lang="en-US" sz="1800" b="1" i="1" dirty="0" smtClean="0">
                <a:solidFill>
                  <a:srgbClr val="4C4C4C"/>
                </a:solidFill>
              </a:rPr>
              <a:t>…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6743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7101884" y="6247376"/>
            <a:ext cx="2306703" cy="472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0602AF10-AAB4-4DCB-A100-E509F43F837D}" type="slidenum">
              <a:rPr lang="en-GB" sz="13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23</a:t>
            </a:fld>
            <a:endParaRPr lang="en-GB" sz="13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488959" y="4257087"/>
            <a:ext cx="8915400" cy="13537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4300" dirty="0" err="1">
                <a:solidFill>
                  <a:srgbClr val="FFFFFF"/>
                </a:solidFill>
                <a:cs typeface="MS Gothic"/>
              </a:rPr>
              <a:t>CRaSH</a:t>
            </a:r>
            <a:r>
              <a:rPr lang="en-GB" sz="4300" dirty="0">
                <a:solidFill>
                  <a:srgbClr val="FFFFFF"/>
                </a:solidFill>
                <a:cs typeface="MS Gothic"/>
              </a:rPr>
              <a:t> </a:t>
            </a:r>
            <a:r>
              <a:rPr lang="en-GB" sz="4300" dirty="0" smtClean="0">
                <a:solidFill>
                  <a:srgbClr val="FFFFFF"/>
                </a:solidFill>
                <a:cs typeface="MS Gothic"/>
              </a:rPr>
              <a:t>Exercises</a:t>
            </a:r>
            <a:endParaRPr lang="en-GB" sz="43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226677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smtClean="0">
                <a:solidFill>
                  <a:srgbClr val="FFA300"/>
                </a:solidFill>
              </a:rPr>
              <a:t>Exercise 1: </a:t>
            </a:r>
            <a:r>
              <a:rPr lang="en-GB" sz="3200" dirty="0" err="1" smtClean="0">
                <a:solidFill>
                  <a:srgbClr val="FFA300"/>
                </a:solidFill>
              </a:rPr>
              <a:t>CRaSH</a:t>
            </a:r>
            <a:r>
              <a:rPr lang="en-GB" sz="3200" dirty="0" smtClean="0">
                <a:solidFill>
                  <a:srgbClr val="FFA300"/>
                </a:solidFill>
              </a:rPr>
              <a:t> command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05273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Connect to </a:t>
            </a:r>
            <a:r>
              <a:rPr lang="en-US" sz="1800" b="1" i="1" dirty="0" err="1">
                <a:solidFill>
                  <a:srgbClr val="4C4C4C"/>
                </a:solidFill>
              </a:rPr>
              <a:t>CRaSH</a:t>
            </a:r>
            <a:r>
              <a:rPr lang="en-US" sz="1800" b="1" i="1" dirty="0">
                <a:solidFill>
                  <a:srgbClr val="4C4C4C"/>
                </a:solidFill>
              </a:rPr>
              <a:t> by </a:t>
            </a:r>
            <a:r>
              <a:rPr lang="en-US" sz="1800" b="1" i="1" dirty="0" err="1">
                <a:solidFill>
                  <a:srgbClr val="4C4C4C"/>
                </a:solidFill>
              </a:rPr>
              <a:t>ssh</a:t>
            </a:r>
            <a:r>
              <a:rPr lang="en-US" sz="1800" b="1" i="1" dirty="0">
                <a:solidFill>
                  <a:srgbClr val="4C4C4C"/>
                </a:solidFill>
              </a:rPr>
              <a:t> (port 2000) or telnet (port 5000</a:t>
            </a:r>
            <a:r>
              <a:rPr lang="en-US" sz="1800" b="1" i="1" dirty="0" smtClean="0">
                <a:solidFill>
                  <a:srgbClr val="4C4C4C"/>
                </a:solidFill>
              </a:rPr>
              <a:t>) (</a:t>
            </a:r>
            <a:r>
              <a:rPr lang="en-US" sz="1800" b="1" i="1" dirty="0" err="1" smtClean="0">
                <a:solidFill>
                  <a:srgbClr val="4C4C4C"/>
                </a:solidFill>
              </a:rPr>
              <a:t>ssh</a:t>
            </a:r>
            <a:r>
              <a:rPr lang="en-US" sz="1800" b="1" i="1" dirty="0" smtClean="0">
                <a:solidFill>
                  <a:srgbClr val="4C4C4C"/>
                </a:solidFill>
              </a:rPr>
              <a:t> password: “crash”)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Type in your shell: </a:t>
            </a:r>
            <a:r>
              <a:rPr lang="en-US" sz="1800" b="1" i="1" dirty="0" err="1">
                <a:solidFill>
                  <a:srgbClr val="4C4C4C"/>
                </a:solidFill>
              </a:rPr>
              <a:t>ws</a:t>
            </a:r>
            <a:r>
              <a:rPr lang="en-US" sz="1800" b="1" i="1" dirty="0">
                <a:solidFill>
                  <a:srgbClr val="4C4C4C"/>
                </a:solidFill>
              </a:rPr>
              <a:t> login -c portal -u root -p </a:t>
            </a:r>
            <a:r>
              <a:rPr lang="en-US" sz="1800" b="1" i="1" dirty="0" err="1">
                <a:solidFill>
                  <a:srgbClr val="4C4C4C"/>
                </a:solidFill>
              </a:rPr>
              <a:t>gtn</a:t>
            </a:r>
            <a:r>
              <a:rPr lang="en-US" sz="1800" b="1" i="1" dirty="0">
                <a:solidFill>
                  <a:srgbClr val="4C4C4C"/>
                </a:solidFill>
              </a:rPr>
              <a:t> </a:t>
            </a:r>
            <a:r>
              <a:rPr lang="en-US" sz="1800" b="1" i="1" dirty="0" smtClean="0">
                <a:solidFill>
                  <a:srgbClr val="4C4C4C"/>
                </a:solidFill>
              </a:rPr>
              <a:t>collaboration (eXo 3.0: connect </a:t>
            </a:r>
            <a:r>
              <a:rPr lang="en-US" sz="1800" b="1" i="1" dirty="0">
                <a:solidFill>
                  <a:srgbClr val="4C4C4C"/>
                </a:solidFill>
              </a:rPr>
              <a:t>-c portal -u root -p </a:t>
            </a:r>
            <a:r>
              <a:rPr lang="en-US" sz="1800" b="1" i="1" dirty="0" err="1">
                <a:solidFill>
                  <a:srgbClr val="4C4C4C"/>
                </a:solidFill>
              </a:rPr>
              <a:t>gtn</a:t>
            </a:r>
            <a:r>
              <a:rPr lang="en-US" sz="1800" b="1" i="1" dirty="0">
                <a:solidFill>
                  <a:srgbClr val="4C4C4C"/>
                </a:solidFill>
              </a:rPr>
              <a:t> </a:t>
            </a:r>
            <a:r>
              <a:rPr lang="en-US" sz="1800" b="1" i="1" dirty="0" smtClean="0">
                <a:solidFill>
                  <a:srgbClr val="4C4C4C"/>
                </a:solidFill>
              </a:rPr>
              <a:t>collaboration)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Test the commands: </a:t>
            </a:r>
            <a:r>
              <a:rPr lang="en-US" sz="1800" b="1" i="1" dirty="0" err="1">
                <a:solidFill>
                  <a:srgbClr val="4C4C4C"/>
                </a:solidFill>
              </a:rPr>
              <a:t>ls</a:t>
            </a:r>
            <a:r>
              <a:rPr lang="en-US" sz="1800" b="1" i="1" dirty="0">
                <a:solidFill>
                  <a:srgbClr val="4C4C4C"/>
                </a:solidFill>
              </a:rPr>
              <a:t>, cd, mv, </a:t>
            </a:r>
            <a:r>
              <a:rPr lang="en-US" sz="1800" b="1" i="1" dirty="0" err="1">
                <a:solidFill>
                  <a:srgbClr val="4C4C4C"/>
                </a:solidFill>
              </a:rPr>
              <a:t>rm</a:t>
            </a:r>
            <a:r>
              <a:rPr lang="en-US" sz="1800" b="1" i="1" dirty="0">
                <a:solidFill>
                  <a:srgbClr val="4C4C4C"/>
                </a:solidFill>
              </a:rPr>
              <a:t>, </a:t>
            </a: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Use codes for blanks: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ls</a:t>
            </a:r>
            <a:r>
              <a:rPr lang="en-US" sz="1800" b="1" i="1" dirty="0" smtClean="0">
                <a:solidFill>
                  <a:srgbClr val="4C4C4C"/>
                </a:solidFill>
              </a:rPr>
              <a:t> “Sites Content”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Export and import a node. Is it document or system view? Import the node </a:t>
            </a:r>
            <a:r>
              <a:rPr lang="en-US" sz="1800" b="1" i="1" dirty="0" smtClean="0">
                <a:solidFill>
                  <a:srgbClr val="4C4C4C"/>
                </a:solidFill>
              </a:rPr>
              <a:t>2 </a:t>
            </a:r>
            <a:r>
              <a:rPr lang="en-US" sz="1800" b="1" i="1" dirty="0">
                <a:solidFill>
                  <a:srgbClr val="4C4C4C"/>
                </a:solidFill>
              </a:rPr>
              <a:t>times. What happens?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Add a </a:t>
            </a:r>
            <a:r>
              <a:rPr lang="en-US" sz="1800" b="1" i="1" dirty="0" err="1">
                <a:solidFill>
                  <a:srgbClr val="4C4C4C"/>
                </a:solidFill>
              </a:rPr>
              <a:t>mix:versionable</a:t>
            </a:r>
            <a:r>
              <a:rPr lang="en-US" sz="1800" b="1" i="1" dirty="0">
                <a:solidFill>
                  <a:srgbClr val="4C4C4C"/>
                </a:solidFill>
              </a:rPr>
              <a:t> </a:t>
            </a:r>
            <a:r>
              <a:rPr lang="en-US" sz="1800" b="1" i="1" dirty="0" err="1">
                <a:solidFill>
                  <a:srgbClr val="4C4C4C"/>
                </a:solidFill>
              </a:rPr>
              <a:t>mixin</a:t>
            </a:r>
            <a:r>
              <a:rPr lang="en-US" sz="1800" b="1" i="1" dirty="0">
                <a:solidFill>
                  <a:srgbClr val="4C4C4C"/>
                </a:solidFill>
              </a:rPr>
              <a:t> to an existing node.</a:t>
            </a:r>
            <a:br>
              <a:rPr lang="en-US" sz="1800" b="1" i="1" dirty="0">
                <a:solidFill>
                  <a:srgbClr val="4C4C4C"/>
                </a:solidFill>
              </a:rPr>
            </a:br>
            <a:r>
              <a:rPr lang="en-US" sz="1800" b="1" i="1" dirty="0">
                <a:solidFill>
                  <a:srgbClr val="4C4C4C"/>
                </a:solidFill>
              </a:rPr>
              <a:t>(syntax: </a:t>
            </a:r>
            <a:r>
              <a:rPr lang="en-US" sz="1800" dirty="0" err="1">
                <a:solidFill>
                  <a:srgbClr val="4C4C4C"/>
                </a:solidFill>
              </a:rPr>
              <a:t>addmixin</a:t>
            </a:r>
            <a:r>
              <a:rPr lang="en-US" sz="1800" dirty="0">
                <a:solidFill>
                  <a:srgbClr val="4C4C4C"/>
                </a:solidFill>
              </a:rPr>
              <a:t> . </a:t>
            </a:r>
            <a:r>
              <a:rPr lang="en-US" sz="1800" dirty="0" err="1">
                <a:solidFill>
                  <a:srgbClr val="4C4C4C"/>
                </a:solidFill>
              </a:rPr>
              <a:t>mix:versionable</a:t>
            </a:r>
            <a:r>
              <a:rPr lang="en-US" sz="1800" b="1" i="1" dirty="0">
                <a:solidFill>
                  <a:srgbClr val="4C4C4C"/>
                </a:solidFill>
              </a:rPr>
              <a:t>)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Test 5 different select use </a:t>
            </a:r>
            <a:r>
              <a:rPr lang="en-US" sz="1800" b="1" i="1" dirty="0" smtClean="0">
                <a:solidFill>
                  <a:srgbClr val="4C4C4C"/>
                </a:solidFill>
              </a:rPr>
              <a:t>cases.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Extra: </a:t>
            </a:r>
            <a:r>
              <a:rPr lang="en-US" sz="1800" b="1" i="1" dirty="0">
                <a:solidFill>
                  <a:srgbClr val="4C4C4C"/>
                </a:solidFill>
              </a:rPr>
              <a:t>Create a new command and test </a:t>
            </a:r>
            <a:r>
              <a:rPr lang="en-US" sz="1800" b="1" i="1" dirty="0" smtClean="0">
                <a:solidFill>
                  <a:srgbClr val="4C4C4C"/>
                </a:solidFill>
              </a:rPr>
              <a:t>it</a:t>
            </a:r>
            <a:endParaRPr lang="en-US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smtClean="0">
                <a:solidFill>
                  <a:srgbClr val="FFA300"/>
                </a:solidFill>
              </a:rPr>
              <a:t>Exercise 2: </a:t>
            </a:r>
            <a:r>
              <a:rPr lang="en-GB" sz="3200" dirty="0" err="1" smtClean="0">
                <a:solidFill>
                  <a:srgbClr val="FFA300"/>
                </a:solidFill>
              </a:rPr>
              <a:t>CRaSH</a:t>
            </a:r>
            <a:r>
              <a:rPr lang="en-GB" sz="3200" dirty="0" smtClean="0">
                <a:solidFill>
                  <a:srgbClr val="FFA300"/>
                </a:solidFill>
              </a:rPr>
              <a:t> SCP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05273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login as root</a:t>
            </a:r>
            <a:r>
              <a:rPr lang="en-US" sz="1800" b="1" i="1" dirty="0">
                <a:solidFill>
                  <a:srgbClr val="4C4C4C"/>
                </a:solidFill>
              </a:rPr>
              <a:t>/</a:t>
            </a:r>
            <a:r>
              <a:rPr lang="en-US" sz="1800" b="1" i="1" dirty="0" err="1" smtClean="0">
                <a:solidFill>
                  <a:srgbClr val="4C4C4C"/>
                </a:solidFill>
              </a:rPr>
              <a:t>gtn</a:t>
            </a: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Create a new site called “</a:t>
            </a:r>
            <a:r>
              <a:rPr lang="en-US" sz="1800" b="1" i="1" dirty="0" err="1" smtClean="0">
                <a:solidFill>
                  <a:srgbClr val="4C4C4C"/>
                </a:solidFill>
              </a:rPr>
              <a:t>mysite</a:t>
            </a:r>
            <a:r>
              <a:rPr lang="en-US" sz="1800" b="1" i="1" dirty="0" smtClean="0">
                <a:solidFill>
                  <a:srgbClr val="4C4C4C"/>
                </a:solidFill>
              </a:rPr>
              <a:t>”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The configuration of your site is in the workspace portal-system at the path: </a:t>
            </a:r>
            <a:r>
              <a:rPr lang="en-US" sz="1800" b="1" i="1" dirty="0">
                <a:solidFill>
                  <a:srgbClr val="4C4C4C"/>
                </a:solidFill>
              </a:rPr>
              <a:t>/production/</a:t>
            </a:r>
            <a:r>
              <a:rPr lang="en-US" sz="1800" b="1" i="1" dirty="0" err="1">
                <a:solidFill>
                  <a:srgbClr val="4C4C4C"/>
                </a:solidFill>
              </a:rPr>
              <a:t>mop:workspace</a:t>
            </a:r>
            <a:r>
              <a:rPr lang="en-US" sz="1800" b="1" i="1" dirty="0">
                <a:solidFill>
                  <a:srgbClr val="4C4C4C"/>
                </a:solidFill>
              </a:rPr>
              <a:t>/</a:t>
            </a:r>
            <a:r>
              <a:rPr lang="en-US" sz="1800" b="1" i="1" dirty="0" err="1">
                <a:solidFill>
                  <a:srgbClr val="4C4C4C"/>
                </a:solidFill>
              </a:rPr>
              <a:t>mop:portalsites</a:t>
            </a:r>
            <a:r>
              <a:rPr lang="en-US" sz="1800" b="1" i="1" dirty="0">
                <a:solidFill>
                  <a:srgbClr val="4C4C4C"/>
                </a:solidFill>
              </a:rPr>
              <a:t>/</a:t>
            </a:r>
            <a:r>
              <a:rPr lang="en-US" sz="1800" b="1" i="1" dirty="0" err="1" smtClean="0">
                <a:solidFill>
                  <a:srgbClr val="4C4C4C"/>
                </a:solidFill>
              </a:rPr>
              <a:t>mop:mysite</a:t>
            </a: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Make an SCP export of your site and import using SCP it on a different server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1800" b="1" i="1" dirty="0" smtClean="0">
                <a:solidFill>
                  <a:srgbClr val="4C4C4C"/>
                </a:solidFill>
              </a:rPr>
              <a:t>Export: </a:t>
            </a:r>
            <a:r>
              <a:rPr lang="en-GB" sz="1800" b="1" i="1" dirty="0" err="1" smtClean="0">
                <a:solidFill>
                  <a:srgbClr val="4C4C4C"/>
                </a:solidFill>
              </a:rPr>
              <a:t>scp</a:t>
            </a:r>
            <a:r>
              <a:rPr lang="en-GB" sz="1800" b="1" i="1" dirty="0" smtClean="0">
                <a:solidFill>
                  <a:srgbClr val="4C4C4C"/>
                </a:solidFill>
              </a:rPr>
              <a:t> </a:t>
            </a:r>
            <a:r>
              <a:rPr lang="en-GB" sz="1800" b="1" i="1" dirty="0">
                <a:solidFill>
                  <a:srgbClr val="4C4C4C"/>
                </a:solidFill>
              </a:rPr>
              <a:t>-P 2000 </a:t>
            </a:r>
            <a:r>
              <a:rPr lang="en-GB" sz="1800" b="1" i="1" dirty="0" err="1">
                <a:solidFill>
                  <a:srgbClr val="4C4C4C"/>
                </a:solidFill>
              </a:rPr>
              <a:t>root@localhost:portal:portal-system</a:t>
            </a:r>
            <a:r>
              <a:rPr lang="en-GB" sz="1800" b="1" i="1" dirty="0">
                <a:solidFill>
                  <a:srgbClr val="4C4C4C"/>
                </a:solidFill>
              </a:rPr>
              <a:t>:</a:t>
            </a:r>
            <a:r>
              <a:rPr lang="en-GB" sz="1800" b="1" i="1" dirty="0" smtClean="0">
                <a:solidFill>
                  <a:srgbClr val="4C4C4C"/>
                </a:solidFill>
              </a:rPr>
              <a:t>/</a:t>
            </a:r>
            <a:r>
              <a:rPr lang="en-US" sz="1800" b="1" i="1" dirty="0">
                <a:solidFill>
                  <a:srgbClr val="4C4C4C"/>
                </a:solidFill>
              </a:rPr>
              <a:t>production/</a:t>
            </a:r>
            <a:r>
              <a:rPr lang="en-US" sz="1800" b="1" i="1" dirty="0" err="1">
                <a:solidFill>
                  <a:srgbClr val="4C4C4C"/>
                </a:solidFill>
              </a:rPr>
              <a:t>mop:workspace</a:t>
            </a:r>
            <a:r>
              <a:rPr lang="en-US" sz="1800" b="1" i="1" dirty="0">
                <a:solidFill>
                  <a:srgbClr val="4C4C4C"/>
                </a:solidFill>
              </a:rPr>
              <a:t>/</a:t>
            </a:r>
            <a:r>
              <a:rPr lang="en-US" sz="1800" b="1" i="1" dirty="0" err="1">
                <a:solidFill>
                  <a:srgbClr val="4C4C4C"/>
                </a:solidFill>
              </a:rPr>
              <a:t>mop:portalsites</a:t>
            </a:r>
            <a:r>
              <a:rPr lang="en-US" sz="1800" b="1" i="1" dirty="0">
                <a:solidFill>
                  <a:srgbClr val="4C4C4C"/>
                </a:solidFill>
              </a:rPr>
              <a:t>/</a:t>
            </a:r>
            <a:r>
              <a:rPr lang="en-US" sz="1800" b="1" i="1" dirty="0" err="1" smtClean="0">
                <a:solidFill>
                  <a:srgbClr val="4C4C4C"/>
                </a:solidFill>
              </a:rPr>
              <a:t>mop:mysite</a:t>
            </a:r>
            <a:r>
              <a:rPr lang="en-US" sz="1800" b="1" i="1" dirty="0" smtClean="0">
                <a:solidFill>
                  <a:srgbClr val="4C4C4C"/>
                </a:solidFill>
              </a:rPr>
              <a:t> </a:t>
            </a:r>
            <a:r>
              <a:rPr lang="en-GB" sz="1800" b="1" i="1" dirty="0" smtClean="0">
                <a:solidFill>
                  <a:srgbClr val="4C4C4C"/>
                </a:solidFill>
              </a:rPr>
              <a:t>.</a:t>
            </a: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Import: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scp</a:t>
            </a:r>
            <a:r>
              <a:rPr lang="en-US" sz="1800" b="1" i="1" dirty="0" smtClean="0">
                <a:solidFill>
                  <a:srgbClr val="4C4C4C"/>
                </a:solidFill>
              </a:rPr>
              <a:t> </a:t>
            </a:r>
            <a:r>
              <a:rPr lang="en-US" sz="1800" b="1" i="1" dirty="0">
                <a:solidFill>
                  <a:srgbClr val="4C4C4C"/>
                </a:solidFill>
              </a:rPr>
              <a:t>-P 2000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mop_mysite.xml</a:t>
            </a:r>
            <a:r>
              <a:rPr lang="en-US" sz="1800" b="1" i="1" dirty="0" smtClean="0">
                <a:solidFill>
                  <a:srgbClr val="4C4C4C"/>
                </a:solidFill>
              </a:rPr>
              <a:t> </a:t>
            </a:r>
            <a:r>
              <a:rPr lang="en-US" sz="1800" b="1" i="1" dirty="0" err="1">
                <a:solidFill>
                  <a:srgbClr val="4C4C4C"/>
                </a:solidFill>
              </a:rPr>
              <a:t>root@localhost:portal:portal-</a:t>
            </a:r>
            <a:r>
              <a:rPr lang="en-US" sz="1800" b="1" i="1" dirty="0" err="1" smtClean="0">
                <a:solidFill>
                  <a:srgbClr val="4C4C4C"/>
                </a:solidFill>
              </a:rPr>
              <a:t>system</a:t>
            </a:r>
            <a:r>
              <a:rPr lang="en-US" sz="1800" b="1" i="1" dirty="0">
                <a:solidFill>
                  <a:srgbClr val="4C4C4C"/>
                </a:solidFill>
              </a:rPr>
              <a:t>:</a:t>
            </a:r>
            <a:r>
              <a:rPr lang="en-US" sz="1800" b="1" i="1" dirty="0" smtClean="0">
                <a:solidFill>
                  <a:srgbClr val="4C4C4C"/>
                </a:solidFill>
              </a:rPr>
              <a:t>/</a:t>
            </a:r>
            <a:r>
              <a:rPr lang="en-US" sz="1800" b="1" i="1" dirty="0">
                <a:solidFill>
                  <a:srgbClr val="4C4C4C"/>
                </a:solidFill>
              </a:rPr>
              <a:t>production/</a:t>
            </a:r>
            <a:r>
              <a:rPr lang="en-US" sz="1800" b="1" i="1" dirty="0" err="1">
                <a:solidFill>
                  <a:srgbClr val="4C4C4C"/>
                </a:solidFill>
              </a:rPr>
              <a:t>mop:workspace</a:t>
            </a:r>
            <a:r>
              <a:rPr lang="en-US" sz="1800" b="1" i="1" dirty="0">
                <a:solidFill>
                  <a:srgbClr val="4C4C4C"/>
                </a:solidFill>
              </a:rPr>
              <a:t>/</a:t>
            </a:r>
            <a:r>
              <a:rPr lang="en-US" sz="1800" b="1" i="1" dirty="0" err="1">
                <a:solidFill>
                  <a:srgbClr val="4C4C4C"/>
                </a:solidFill>
              </a:rPr>
              <a:t>mop:portalsites</a:t>
            </a: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Experts: Also export/import the content of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mysite</a:t>
            </a:r>
            <a:r>
              <a:rPr lang="en-US" sz="1800" b="1" i="1" dirty="0" smtClean="0">
                <a:solidFill>
                  <a:srgbClr val="4C4C4C"/>
                </a:solidFill>
              </a:rPr>
              <a:t> (articles etc.) : workspace collaboration, path /sites content/live/</a:t>
            </a:r>
            <a:r>
              <a:rPr lang="en-US" sz="1800" b="1" i="1" dirty="0" err="1" smtClean="0">
                <a:solidFill>
                  <a:srgbClr val="4C4C4C"/>
                </a:solidFill>
              </a:rPr>
              <a:t>mysite</a:t>
            </a:r>
            <a:endParaRPr lang="en-US" sz="1800" b="1" i="1" dirty="0" smtClean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err="1" smtClean="0">
                <a:solidFill>
                  <a:srgbClr val="4C4C4C"/>
                </a:solidFill>
              </a:rPr>
              <a:t>CRaSH</a:t>
            </a:r>
            <a:r>
              <a:rPr lang="en-US" sz="1800" b="1" i="1" dirty="0" smtClean="0">
                <a:solidFill>
                  <a:srgbClr val="4C4C4C"/>
                </a:solidFill>
              </a:rPr>
              <a:t> Documentation</a:t>
            </a:r>
            <a:r>
              <a:rPr lang="en-US" sz="1800" b="1" i="1" dirty="0">
                <a:solidFill>
                  <a:srgbClr val="4C4C4C"/>
                </a:solidFill>
              </a:rPr>
              <a:t>:</a:t>
            </a:r>
            <a:br>
              <a:rPr lang="en-US" sz="1800" b="1" i="1" dirty="0">
                <a:solidFill>
                  <a:srgbClr val="4C4C4C"/>
                </a:solidFill>
              </a:rPr>
            </a:br>
            <a:r>
              <a:rPr lang="en-US" sz="1800" b="1" i="1" dirty="0">
                <a:solidFill>
                  <a:srgbClr val="4C4C4C"/>
                </a:solidFill>
              </a:rPr>
              <a:t>http://</a:t>
            </a:r>
            <a:r>
              <a:rPr lang="en-US" sz="1800" b="1" i="1" dirty="0" err="1">
                <a:solidFill>
                  <a:srgbClr val="4C4C4C"/>
                </a:solidFill>
              </a:rPr>
              <a:t>crsh.googlecode.com</a:t>
            </a:r>
            <a:r>
              <a:rPr lang="en-US" sz="1800" b="1" i="1" dirty="0">
                <a:solidFill>
                  <a:srgbClr val="4C4C4C"/>
                </a:solidFill>
              </a:rPr>
              <a:t>/</a:t>
            </a:r>
            <a:r>
              <a:rPr lang="en-US" sz="1800" b="1" i="1" dirty="0" err="1">
                <a:solidFill>
                  <a:srgbClr val="4C4C4C"/>
                </a:solidFill>
              </a:rPr>
              <a:t>svn</a:t>
            </a:r>
            <a:r>
              <a:rPr lang="en-US" sz="1800" b="1" i="1" dirty="0">
                <a:solidFill>
                  <a:srgbClr val="4C4C4C"/>
                </a:solidFill>
              </a:rPr>
              <a:t>/doc/1.0.0-beta18/html/</a:t>
            </a:r>
            <a:r>
              <a:rPr lang="en-US" sz="1800" b="1" i="1" dirty="0" err="1">
                <a:solidFill>
                  <a:srgbClr val="4C4C4C"/>
                </a:solidFill>
              </a:rPr>
              <a:t>index.html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688258" lvl="6" indent="-228879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84878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494596" y="231865"/>
            <a:ext cx="8915400" cy="13537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4300" dirty="0" err="1">
                <a:solidFill>
                  <a:srgbClr val="FFFFFF"/>
                </a:solidFill>
              </a:rPr>
              <a:t>CRaSH</a:t>
            </a:r>
            <a:endParaRPr lang="en-GB" sz="43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7101884" y="6247376"/>
            <a:ext cx="2306703" cy="472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0602AF10-AAB4-4DCB-A100-E509F43F837D}" type="slidenum">
              <a:rPr lang="en-GB" sz="13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3</a:t>
            </a:fld>
            <a:endParaRPr lang="en-GB" sz="13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488959" y="4257087"/>
            <a:ext cx="8915400" cy="13537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4300" dirty="0" err="1">
                <a:solidFill>
                  <a:srgbClr val="FFFFFF"/>
                </a:solidFill>
              </a:rPr>
              <a:t>CRaSH</a:t>
            </a:r>
            <a:r>
              <a:rPr lang="en-GB" sz="4300" dirty="0">
                <a:solidFill>
                  <a:srgbClr val="FFFFFF"/>
                </a:solidFill>
              </a:rPr>
              <a:t>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592200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err="1">
                <a:solidFill>
                  <a:srgbClr val="FFA300"/>
                </a:solidFill>
              </a:rPr>
              <a:t>CRaSH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>
                <a:solidFill>
                  <a:srgbClr val="333333"/>
                </a:solidFill>
              </a:rPr>
              <a:t>What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A shell for Java Content Repository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Considers the JCR tree as its file system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Basic administration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http://code.google.com/p/crsh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err="1">
                <a:solidFill>
                  <a:srgbClr val="FFA300"/>
                </a:solidFill>
              </a:rPr>
              <a:t>CRaSH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>
                <a:solidFill>
                  <a:srgbClr val="333333"/>
                </a:solidFill>
              </a:rPr>
              <a:t>How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A </a:t>
            </a:r>
            <a:r>
              <a:rPr lang="en-US" sz="1800" b="1" i="1" dirty="0" err="1" smtClean="0">
                <a:solidFill>
                  <a:srgbClr val="4C4C4C"/>
                </a:solidFill>
              </a:rPr>
              <a:t>webapp</a:t>
            </a:r>
            <a:r>
              <a:rPr lang="en-US" sz="1800" b="1" i="1" dirty="0" smtClean="0">
                <a:solidFill>
                  <a:srgbClr val="4C4C4C"/>
                </a:solidFill>
              </a:rPr>
              <a:t> included in eXo Platform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Written </a:t>
            </a:r>
            <a:r>
              <a:rPr lang="en-US" sz="1800" b="1" i="1" dirty="0">
                <a:solidFill>
                  <a:srgbClr val="4C4C4C"/>
                </a:solidFill>
              </a:rPr>
              <a:t>as a Groovy script</a:t>
            </a:r>
          </a:p>
          <a:p>
            <a:pPr marL="611292" lvl="1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Easy to add new commands</a:t>
            </a:r>
          </a:p>
          <a:p>
            <a:pPr marL="611292" lvl="1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Found in WEB-INF/groovy/commands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Annotated with Args4j</a:t>
            </a:r>
          </a:p>
          <a:p>
            <a:pPr marL="611292" lvl="1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Describe switches and arguments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You can extend the language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>
              <a:solidFill>
                <a:srgbClr val="4C4C4C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072" y="1700807"/>
            <a:ext cx="3744416" cy="250506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err="1">
                <a:solidFill>
                  <a:srgbClr val="FFA300"/>
                </a:solidFill>
              </a:rPr>
              <a:t>CRaSH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2500" b="1" i="1" dirty="0">
              <a:solidFill>
                <a:srgbClr val="333333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 </a:t>
            </a:r>
            <a:endParaRPr lang="en-GB" sz="1300" i="1" dirty="0">
              <a:solidFill>
                <a:srgbClr val="4C4C4C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72724" y="1355168"/>
            <a:ext cx="6742582" cy="4370876"/>
            <a:chOff x="1341438" y="1822450"/>
            <a:chExt cx="6396037" cy="4275138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818063" y="2789238"/>
              <a:ext cx="1243012" cy="823912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Shell Engine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818063" y="4035425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Commands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090863" y="2790825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Connectors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341438" y="1822450"/>
              <a:ext cx="1243012" cy="82391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Telnet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048125" y="5273675"/>
              <a:ext cx="1243013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Args4j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592763" y="5275263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Groovy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494463" y="2789238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JCR</a:t>
              </a:r>
            </a:p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Connector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341438" y="2794000"/>
              <a:ext cx="1243012" cy="82391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SSH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341438" y="3770313"/>
              <a:ext cx="1243012" cy="823912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SCP</a:t>
              </a:r>
            </a:p>
          </p:txBody>
        </p:sp>
        <p:cxnSp>
          <p:nvCxnSpPr>
            <p:cNvPr id="32" name="Connecteur droit 13"/>
            <p:cNvCxnSpPr>
              <a:cxnSpLocks noChangeShapeType="1"/>
              <a:stCxn id="23" idx="2"/>
              <a:endCxn id="24" idx="0"/>
            </p:cNvCxnSpPr>
            <p:nvPr/>
          </p:nvCxnSpPr>
          <p:spPr bwMode="auto">
            <a:xfrm rot="5400000">
              <a:off x="5229225" y="3824288"/>
              <a:ext cx="420687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3" name="Connecteur droit 16"/>
            <p:cNvCxnSpPr>
              <a:cxnSpLocks noChangeShapeType="1"/>
              <a:stCxn id="24" idx="2"/>
              <a:endCxn id="27" idx="0"/>
            </p:cNvCxnSpPr>
            <p:nvPr/>
          </p:nvCxnSpPr>
          <p:spPr bwMode="auto">
            <a:xfrm rot="5400000">
              <a:off x="4846638" y="4679950"/>
              <a:ext cx="415925" cy="7715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4" name="Connecteur droit 19"/>
            <p:cNvCxnSpPr>
              <a:cxnSpLocks noChangeShapeType="1"/>
              <a:stCxn id="24" idx="2"/>
              <a:endCxn id="28" idx="0"/>
            </p:cNvCxnSpPr>
            <p:nvPr/>
          </p:nvCxnSpPr>
          <p:spPr bwMode="auto">
            <a:xfrm rot="16200000" flipH="1">
              <a:off x="5618162" y="4679951"/>
              <a:ext cx="417513" cy="7731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5" name="Connecteur droit 22"/>
            <p:cNvCxnSpPr>
              <a:cxnSpLocks noChangeShapeType="1"/>
              <a:stCxn id="23" idx="1"/>
              <a:endCxn id="25" idx="3"/>
            </p:cNvCxnSpPr>
            <p:nvPr/>
          </p:nvCxnSpPr>
          <p:spPr bwMode="auto">
            <a:xfrm rot="10800000" flipV="1">
              <a:off x="4333875" y="3201988"/>
              <a:ext cx="4841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6" name="Connecteur droit 25"/>
            <p:cNvCxnSpPr>
              <a:cxnSpLocks noChangeShapeType="1"/>
              <a:stCxn id="25" idx="1"/>
            </p:cNvCxnSpPr>
            <p:nvPr/>
          </p:nvCxnSpPr>
          <p:spPr bwMode="auto">
            <a:xfrm rot="10800000">
              <a:off x="2584450" y="2178050"/>
              <a:ext cx="506413" cy="10239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7" name="Connecteur droit 28"/>
            <p:cNvCxnSpPr>
              <a:cxnSpLocks noChangeShapeType="1"/>
              <a:stCxn id="25" idx="1"/>
              <a:endCxn id="30" idx="3"/>
            </p:cNvCxnSpPr>
            <p:nvPr/>
          </p:nvCxnSpPr>
          <p:spPr bwMode="auto">
            <a:xfrm rot="10800000" flipV="1">
              <a:off x="2584450" y="3201988"/>
              <a:ext cx="506413" cy="31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8" name="Connecteur droit 31"/>
            <p:cNvCxnSpPr>
              <a:cxnSpLocks noChangeShapeType="1"/>
              <a:endCxn id="31" idx="3"/>
            </p:cNvCxnSpPr>
            <p:nvPr/>
          </p:nvCxnSpPr>
          <p:spPr bwMode="auto">
            <a:xfrm rot="5400000">
              <a:off x="2349501" y="3440112"/>
              <a:ext cx="976312" cy="5064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9" name="Connecteur droit 34"/>
            <p:cNvCxnSpPr>
              <a:cxnSpLocks noChangeShapeType="1"/>
              <a:stCxn id="23" idx="3"/>
              <a:endCxn id="29" idx="1"/>
            </p:cNvCxnSpPr>
            <p:nvPr/>
          </p:nvCxnSpPr>
          <p:spPr bwMode="auto">
            <a:xfrm flipV="1">
              <a:off x="6061075" y="3200400"/>
              <a:ext cx="433388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Groovy integration: property access</a:t>
            </a:r>
            <a:endParaRPr lang="en-US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  <p:sp>
        <p:nvSpPr>
          <p:cNvPr id="4403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Iterate over the properties</a:t>
            </a:r>
          </a:p>
          <a:p>
            <a:pPr>
              <a:buFont typeface="Arial" charset="0"/>
              <a:buNone/>
            </a:pPr>
            <a:r>
              <a:rPr lang="en-US" sz="2100" i="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Node.eachProperty</a:t>
            </a: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({ property -&gt; </a:t>
            </a:r>
            <a:r>
              <a:rPr lang="en-US" sz="2100" i="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out.print</a:t>
            </a: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</a:t>
            </a:r>
            <a:r>
              <a:rPr lang="en-US" sz="2100" i="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property.name</a:t>
            </a: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);</a:t>
            </a:r>
            <a:r>
              <a:rPr lang="en-US" sz="2100" i="0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});</a:t>
            </a:r>
            <a:endParaRPr lang="en-US" sz="2100" i="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endParaRPr lang="en-US" sz="2100" i="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This code</a:t>
            </a:r>
          </a:p>
          <a:p>
            <a:pPr>
              <a:buFont typeface="Arial" charset="0"/>
              <a:buNone/>
            </a:pPr>
            <a:r>
              <a:rPr lang="en-US" sz="2100" i="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def</a:t>
            </a: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foo = null;</a:t>
            </a:r>
          </a:p>
          <a:p>
            <a:pPr>
              <a:buFont typeface="Arial" charset="0"/>
              <a:buNone/>
            </a:pP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if (</a:t>
            </a:r>
            <a:r>
              <a:rPr lang="en-US" sz="2100" i="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node.hasProperty</a:t>
            </a: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(‘</a:t>
            </a:r>
            <a:r>
              <a:rPr lang="en-US" sz="2100" i="0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foo’)</a:t>
            </a: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) {</a:t>
            </a:r>
          </a:p>
          <a:p>
            <a:pPr>
              <a:buFont typeface="Arial" charset="0"/>
              <a:buNone/>
            </a:pP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foo = </a:t>
            </a:r>
            <a:r>
              <a:rPr lang="en-US" sz="2100" i="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node.getProperty</a:t>
            </a: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(‘foo’).</a:t>
            </a:r>
            <a:r>
              <a:rPr lang="en-US" sz="2100" i="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getString</a:t>
            </a: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>
              <a:buFont typeface="Arial" charset="0"/>
              <a:buNone/>
            </a:pP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Can be replaced by</a:t>
            </a:r>
          </a:p>
          <a:p>
            <a:pPr>
              <a:buFont typeface="Arial" charset="0"/>
              <a:buNone/>
            </a:pP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</a:t>
            </a:r>
            <a:r>
              <a:rPr lang="en-US" sz="2100" i="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node.foo</a:t>
            </a: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</a:t>
            </a:r>
          </a:p>
          <a:p>
            <a:pPr>
              <a:buFont typeface="Arial" charset="0"/>
              <a:buNone/>
            </a:pPr>
            <a:r>
              <a:rPr lang="en-US" sz="21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node[‘foo’];</a:t>
            </a:r>
          </a:p>
          <a:p>
            <a:pPr>
              <a:buFont typeface="Arial" charset="0"/>
              <a:buNone/>
            </a:pPr>
            <a:endParaRPr lang="en-US" sz="2100" i="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endParaRPr lang="en-US" sz="2100" i="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20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Groovy integration: node child access</a:t>
            </a:r>
            <a:endParaRPr lang="en-US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  <p:sp>
        <p:nvSpPr>
          <p:cNvPr id="450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Iterates over the children</a:t>
            </a:r>
          </a:p>
          <a:p>
            <a:pPr>
              <a:buFont typeface="Arial" charset="0"/>
              <a:buNone/>
            </a:pPr>
            <a:r>
              <a:rPr lang="en-US" sz="2000" i="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def</a:t>
            </a: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count = 0;</a:t>
            </a:r>
          </a:p>
          <a:p>
            <a:pPr>
              <a:buFont typeface="Arial" charset="0"/>
              <a:buNone/>
            </a:pPr>
            <a:r>
              <a:rPr lang="en-US" sz="2000" i="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node.each</a:t>
            </a: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({ node -&gt; count++; })</a:t>
            </a:r>
          </a:p>
          <a:p>
            <a:pPr>
              <a:buFont typeface="Arial" charset="0"/>
              <a:buNone/>
            </a:pPr>
            <a:endParaRPr lang="en-US" sz="2000" i="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This code</a:t>
            </a:r>
          </a:p>
          <a:p>
            <a:pPr>
              <a:buFont typeface="Arial" charset="0"/>
              <a:buNone/>
            </a:pPr>
            <a:r>
              <a:rPr lang="en-US" sz="2000" i="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def</a:t>
            </a: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foo = null;</a:t>
            </a:r>
          </a:p>
          <a:p>
            <a:pPr>
              <a:buFont typeface="Arial" charset="0"/>
              <a:buNone/>
            </a:pP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</a:t>
            </a:r>
            <a:r>
              <a:rPr lang="en-US" sz="2000" i="0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 </a:t>
            </a: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</a:t>
            </a:r>
            <a:r>
              <a:rPr lang="en-US" sz="2000" i="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node.hasNode</a:t>
            </a: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(‘foo’</a:t>
            </a:r>
            <a:r>
              <a:rPr lang="en-US" sz="2000" i="0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)) </a:t>
            </a: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{</a:t>
            </a:r>
          </a:p>
          <a:p>
            <a:pPr>
              <a:buFont typeface="Arial" charset="0"/>
              <a:buNone/>
            </a:pP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foo = </a:t>
            </a:r>
            <a:r>
              <a:rPr lang="en-US" sz="2000" i="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node.getNode</a:t>
            </a: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(‘</a:t>
            </a:r>
            <a:r>
              <a:rPr lang="en-US" sz="2000" i="0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foo’)</a:t>
            </a: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can be replaced by</a:t>
            </a:r>
          </a:p>
          <a:p>
            <a:pPr>
              <a:buFont typeface="Arial" charset="0"/>
              <a:buNone/>
            </a:pP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</a:t>
            </a:r>
            <a:r>
              <a:rPr lang="en-US" sz="2000" i="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node.foo</a:t>
            </a: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Or</a:t>
            </a:r>
          </a:p>
          <a:p>
            <a:pPr>
              <a:buFont typeface="Arial" charset="0"/>
              <a:buNone/>
            </a:pPr>
            <a:r>
              <a:rPr lang="en-US" sz="2000" i="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node[‘foo’];</a:t>
            </a:r>
          </a:p>
        </p:txBody>
      </p:sp>
    </p:spTree>
    <p:extLst>
      <p:ext uri="{BB962C8B-B14F-4D97-AF65-F5344CB8AC3E}">
        <p14:creationId xmlns:p14="http://schemas.microsoft.com/office/powerpoint/2010/main" val="93426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Documentation</a:t>
            </a:r>
          </a:p>
        </p:txBody>
      </p:sp>
      <p:sp>
        <p:nvSpPr>
          <p:cNvPr id="4608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b="0" i="0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http://crsh.googlecode.com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b="0" i="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http://crsh.googlecode.com/svn/doc/1.0.0-</a:t>
            </a:r>
            <a:r>
              <a:rPr lang="en-US" b="0" i="0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beta18/</a:t>
            </a:r>
            <a:r>
              <a:rPr lang="en-US" b="0" i="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index.html</a:t>
            </a:r>
            <a:endParaRPr lang="en-US" b="0" i="0" dirty="0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08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8700</TotalTime>
  <Words>1024</Words>
  <Application>Microsoft Macintosh PowerPoint</Application>
  <PresentationFormat>Format A4 (210 x 297 mm)</PresentationFormat>
  <Paragraphs>214</Paragraphs>
  <Slides>26</Slides>
  <Notes>23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eXo-powerpoint-template</vt:lpstr>
      <vt:lpstr>1_Office Theme</vt:lpstr>
      <vt:lpstr>2_Office Theme</vt:lpstr>
      <vt:lpstr>6_Office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Groovy integration: property access</vt:lpstr>
      <vt:lpstr>Groovy integration: node child access</vt:lpstr>
      <vt:lpstr>Documentation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76</cp:revision>
  <cp:lastPrinted>2011-05-26T01:06:16Z</cp:lastPrinted>
  <dcterms:created xsi:type="dcterms:W3CDTF">2010-07-08T16:24:23Z</dcterms:created>
  <dcterms:modified xsi:type="dcterms:W3CDTF">2012-03-04T22:45:44Z</dcterms:modified>
</cp:coreProperties>
</file>