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5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6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4641" r:id="rId5"/>
    <p:sldMasterId id="2147485941" r:id="rId6"/>
    <p:sldMasterId id="2147487002" r:id="rId7"/>
  </p:sldMasterIdLst>
  <p:notesMasterIdLst>
    <p:notesMasterId r:id="rId28"/>
  </p:notesMasterIdLst>
  <p:sldIdLst>
    <p:sldId id="391" r:id="rId8"/>
    <p:sldId id="413" r:id="rId9"/>
    <p:sldId id="389" r:id="rId10"/>
    <p:sldId id="395" r:id="rId11"/>
    <p:sldId id="396" r:id="rId12"/>
    <p:sldId id="397" r:id="rId13"/>
    <p:sldId id="398" r:id="rId14"/>
    <p:sldId id="399" r:id="rId15"/>
    <p:sldId id="400" r:id="rId16"/>
    <p:sldId id="402" r:id="rId17"/>
    <p:sldId id="403" r:id="rId18"/>
    <p:sldId id="412" r:id="rId19"/>
    <p:sldId id="404" r:id="rId20"/>
    <p:sldId id="406" r:id="rId21"/>
    <p:sldId id="407" r:id="rId22"/>
    <p:sldId id="408" r:id="rId23"/>
    <p:sldId id="409" r:id="rId24"/>
    <p:sldId id="410" r:id="rId25"/>
    <p:sldId id="411" r:id="rId26"/>
    <p:sldId id="394" r:id="rId27"/>
  </p:sldIdLst>
  <p:sldSz cx="9906000" cy="6858000" type="A4"/>
  <p:notesSz cx="7772400" cy="10058400"/>
  <p:defaultTextStyle>
    <a:defPPr>
      <a:defRPr lang="en-GB"/>
    </a:defPPr>
    <a:lvl1pPr algn="l" defTabSz="4064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100" kern="1200">
        <a:solidFill>
          <a:schemeClr val="bg1"/>
        </a:solidFill>
        <a:latin typeface="Arial" charset="0"/>
        <a:ea typeface="MS Gothic" charset="0"/>
        <a:cs typeface="MS Gothic" charset="0"/>
      </a:defRPr>
    </a:lvl1pPr>
    <a:lvl2pPr marL="376238" indent="-188913" algn="l" defTabSz="4064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100" kern="1200">
        <a:solidFill>
          <a:schemeClr val="bg1"/>
        </a:solidFill>
        <a:latin typeface="Arial" charset="0"/>
        <a:ea typeface="MS Gothic" charset="0"/>
        <a:cs typeface="MS Gothic" charset="0"/>
      </a:defRPr>
    </a:lvl2pPr>
    <a:lvl3pPr marL="569913" indent="-184150" algn="l" defTabSz="4064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100" kern="1200">
        <a:solidFill>
          <a:schemeClr val="bg1"/>
        </a:solidFill>
        <a:latin typeface="Arial" charset="0"/>
        <a:ea typeface="MS Gothic" charset="0"/>
        <a:cs typeface="MS Gothic" charset="0"/>
      </a:defRPr>
    </a:lvl3pPr>
    <a:lvl4pPr marL="762000" indent="-187325" algn="l" defTabSz="4064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100" kern="1200">
        <a:solidFill>
          <a:schemeClr val="bg1"/>
        </a:solidFill>
        <a:latin typeface="Arial" charset="0"/>
        <a:ea typeface="MS Gothic" charset="0"/>
        <a:cs typeface="MS Gothic" charset="0"/>
      </a:defRPr>
    </a:lvl4pPr>
    <a:lvl5pPr marL="955675" indent="-185738" algn="l" defTabSz="4064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charset="0"/>
      <a:defRPr sz="2100" kern="1200">
        <a:solidFill>
          <a:schemeClr val="bg1"/>
        </a:solidFill>
        <a:latin typeface="Arial" charset="0"/>
        <a:ea typeface="MS Gothic" charset="0"/>
        <a:cs typeface="MS Gothic" charset="0"/>
      </a:defRPr>
    </a:lvl5pPr>
    <a:lvl6pPr marL="2286000" algn="l" defTabSz="457200" rtl="0" eaLnBrk="1" latinLnBrk="0" hangingPunct="1">
      <a:defRPr sz="2100" kern="1200">
        <a:solidFill>
          <a:schemeClr val="bg1"/>
        </a:solidFill>
        <a:latin typeface="Arial" charset="0"/>
        <a:ea typeface="MS Gothic" charset="0"/>
        <a:cs typeface="MS Gothic" charset="0"/>
      </a:defRPr>
    </a:lvl6pPr>
    <a:lvl7pPr marL="2743200" algn="l" defTabSz="457200" rtl="0" eaLnBrk="1" latinLnBrk="0" hangingPunct="1">
      <a:defRPr sz="2100" kern="1200">
        <a:solidFill>
          <a:schemeClr val="bg1"/>
        </a:solidFill>
        <a:latin typeface="Arial" charset="0"/>
        <a:ea typeface="MS Gothic" charset="0"/>
        <a:cs typeface="MS Gothic" charset="0"/>
      </a:defRPr>
    </a:lvl7pPr>
    <a:lvl8pPr marL="3200400" algn="l" defTabSz="457200" rtl="0" eaLnBrk="1" latinLnBrk="0" hangingPunct="1">
      <a:defRPr sz="2100" kern="1200">
        <a:solidFill>
          <a:schemeClr val="bg1"/>
        </a:solidFill>
        <a:latin typeface="Arial" charset="0"/>
        <a:ea typeface="MS Gothic" charset="0"/>
        <a:cs typeface="MS Gothic" charset="0"/>
      </a:defRPr>
    </a:lvl8pPr>
    <a:lvl9pPr marL="3657600" algn="l" defTabSz="457200" rtl="0" eaLnBrk="1" latinLnBrk="0" hangingPunct="1">
      <a:defRPr sz="2100" kern="1200">
        <a:solidFill>
          <a:schemeClr val="bg1"/>
        </a:solidFill>
        <a:latin typeface="Arial" charset="0"/>
        <a:ea typeface="MS Gothic" charset="0"/>
        <a:cs typeface="MS Gothic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920" y="-11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2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Relationship Id="rId33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Rectangle 6"/>
          <p:cNvSpPr>
            <a:spLocks noGrp="1" noChangeArrowheads="1"/>
          </p:cNvSpPr>
          <p:nvPr>
            <p:ph type="sldImg"/>
          </p:nvPr>
        </p:nvSpPr>
        <p:spPr bwMode="auto">
          <a:xfrm>
            <a:off x="1163638" y="763588"/>
            <a:ext cx="5435600" cy="37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47465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defTabSz="455455" eaLnBrk="1">
              <a:buFont typeface="Symbol" pitchFamily="18" charset="2"/>
              <a:buNone/>
              <a:defRPr/>
            </a:pPr>
            <a:endParaRPr lang="en-US" smtClean="0">
              <a:cs typeface="+mn-cs"/>
            </a:endParaRPr>
          </a:p>
        </p:txBody>
      </p:sp>
      <p:sp>
        <p:nvSpPr>
          <p:cNvPr id="147466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defTabSz="455455" eaLnBrk="1">
              <a:buFont typeface="Symbol" pitchFamily="18" charset="2"/>
              <a:buNone/>
              <a:defRPr/>
            </a:pPr>
            <a:endParaRPr lang="en-US" smtClean="0">
              <a:cs typeface="+mn-cs"/>
            </a:endParaRPr>
          </a:p>
        </p:txBody>
      </p:sp>
      <p:sp>
        <p:nvSpPr>
          <p:cNvPr id="147467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defTabSz="455455" eaLnBrk="1">
              <a:buFont typeface="Symbol" pitchFamily="18" charset="2"/>
              <a:buNone/>
              <a:defRPr/>
            </a:pPr>
            <a:endParaRPr lang="en-US" smtClean="0">
              <a:cs typeface="+mn-cs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5613">
              <a:lnSpc>
                <a:spcPct val="98000"/>
              </a:lnSpc>
              <a:buFont typeface="Wingdings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F0538EAF-9D2E-824A-AC78-F1072B8908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486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64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defTabSz="4064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defTabSz="4064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defTabSz="4064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defTabSz="4064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MS PGothic" pitchFamily="34" charset="-128"/>
        <a:cs typeface="MS PGothic" charset="0"/>
      </a:defRPr>
    </a:lvl5pPr>
    <a:lvl6pPr marL="2044274" algn="l" defTabSz="4088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53128" algn="l" defTabSz="4088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61978" algn="l" defTabSz="4088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70837" algn="l" defTabSz="4088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8C262A23-FA14-3640-B8EE-FDF5174E0057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eaLnBrk="1"/>
              <a:t>1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48FFCE60-5C80-7744-B75D-B15498FB1A71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1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/>
          </a:p>
        </p:txBody>
      </p:sp>
      <p:sp>
        <p:nvSpPr>
          <p:cNvPr id="53253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455613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455613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455613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455613" eaLnBrk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1A450D0E-DC2C-D340-A6F2-8460B39DA305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pPr eaLnBrk="1"/>
              <a:t>2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540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4540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4540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4540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4540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</a:pPr>
            <a:fld id="{2E6B9685-FFE8-694B-BC3C-0566CD847D64}" type="slidenum">
              <a:rPr lang="en-GB" sz="1400">
                <a:solidFill>
                  <a:srgbClr val="000000"/>
                </a:solidFill>
                <a:latin typeface="Times New Roman" charset="0"/>
                <a:ea typeface="ＭＳ Ｐゴシック" charset="0"/>
                <a:sym typeface="Helvetica Neue Light" charset="0"/>
              </a:rPr>
              <a:pPr algn="r" eaLnBrk="1">
                <a:lnSpc>
                  <a:spcPct val="98000"/>
                </a:lnSpc>
              </a:pPr>
              <a:t>2</a:t>
            </a:fld>
            <a:endParaRPr lang="en-GB" sz="1400">
              <a:solidFill>
                <a:srgbClr val="000000"/>
              </a:solidFill>
              <a:latin typeface="Times New Roman" charset="0"/>
              <a:ea typeface="ＭＳ Ｐゴシック" charset="0"/>
              <a:sym typeface="Helvetica Neue Light" charset="0"/>
            </a:endParaRPr>
          </a:p>
        </p:txBody>
      </p:sp>
      <p:sp>
        <p:nvSpPr>
          <p:cNvPr id="14029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5" rIns="91429" bIns="45715" anchor="ctr"/>
          <a:lstStyle>
            <a:lvl1pPr defTabSz="454025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454025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454025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454025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454025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  <a:ea typeface="ＭＳ Ｐゴシック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4029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2B5542A5-A10D-0B45-9EB5-602DD9BDC0CD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2CACE95E-D312-EB41-B68A-DA10174892E9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5301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1"/>
          <p:cNvSpPr txBox="1">
            <a:spLocks noGrp="1" noChangeArrowheads="1"/>
          </p:cNvSpPr>
          <p:nvPr/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82AA97FB-1544-0440-92CE-3EBE75FC4C10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12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E8DA0D0A-A1ED-804F-9202-B411ACBE18E8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12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65541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defTabSz="455613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fld id="{57E32AB5-F60A-8940-B6D5-F8DB44A81A27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eaLnBrk="1"/>
              <a:t>20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1ECE29BF-7FBC-3249-8B20-91E49EC9FA4A}" type="slidenum">
              <a:rPr lang="en-GB" sz="14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20</a:t>
            </a:fld>
            <a:endParaRPr lang="en-GB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4756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74757" name="Text Box 3"/>
          <p:cNvSpPr>
            <a:spLocks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99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19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8856" indent="0" algn="ctr">
              <a:buNone/>
              <a:defRPr/>
            </a:lvl2pPr>
            <a:lvl3pPr marL="817712" indent="0" algn="ctr">
              <a:buNone/>
              <a:defRPr/>
            </a:lvl3pPr>
            <a:lvl4pPr marL="1226563" indent="0" algn="ctr">
              <a:buNone/>
              <a:defRPr/>
            </a:lvl4pPr>
            <a:lvl5pPr marL="1635421" indent="0" algn="ctr">
              <a:buNone/>
              <a:defRPr/>
            </a:lvl5pPr>
            <a:lvl6pPr marL="2044274" indent="0" algn="ctr">
              <a:buNone/>
              <a:defRPr/>
            </a:lvl6pPr>
            <a:lvl7pPr marL="2453128" indent="0" algn="ctr">
              <a:buNone/>
              <a:defRPr/>
            </a:lvl7pPr>
            <a:lvl8pPr marL="2861978" indent="0" algn="ctr">
              <a:buNone/>
              <a:defRPr/>
            </a:lvl8pPr>
            <a:lvl9pPr marL="327083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1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E9CD6F86-F553-AA41-B496-35238F2225DA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29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13159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39" y="1222335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45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311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34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91284"/>
      </p:ext>
    </p:extLst>
  </p:cSld>
  <p:clrMapOvr>
    <a:masterClrMapping/>
  </p:clrMapOvr>
  <p:transition xmlns:p14="http://schemas.microsoft.com/office/powerpoint/2010/main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6" y="1216935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45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311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8846"/>
      </p:ext>
    </p:extLst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39" y="1222335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34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66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86705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311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34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39" y="1222377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70195"/>
      </p:ext>
    </p:extLst>
  </p:cSld>
  <p:clrMapOvr>
    <a:masterClrMapping/>
  </p:clrMapOvr>
  <p:transition xmlns:p14="http://schemas.microsoft.com/office/powerpoint/2010/main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439" y="1222335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45" y="3530889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34" y="1216965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74251"/>
      </p:ext>
    </p:extLst>
  </p:cSld>
  <p:clrMapOvr>
    <a:masterClrMapping/>
  </p:clrMapOvr>
  <p:transition xmlns:p14="http://schemas.microsoft.com/office/powerpoint/2010/main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81" y="249147"/>
            <a:ext cx="8915400" cy="52709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23" y="1216927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7658" indent="0">
              <a:buNone/>
              <a:defRPr sz="1800" b="1"/>
            </a:lvl2pPr>
            <a:lvl3pPr marL="815297" indent="0">
              <a:buNone/>
              <a:defRPr sz="1600" b="1"/>
            </a:lvl3pPr>
            <a:lvl4pPr marL="1222947" indent="0">
              <a:buNone/>
              <a:defRPr sz="1400" b="1"/>
            </a:lvl4pPr>
            <a:lvl5pPr marL="1630587" indent="0">
              <a:buNone/>
              <a:defRPr sz="1400" b="1"/>
            </a:lvl5pPr>
            <a:lvl6pPr marL="2038230" indent="0">
              <a:buNone/>
              <a:defRPr sz="1400" b="1"/>
            </a:lvl6pPr>
            <a:lvl7pPr marL="2445874" indent="0">
              <a:buNone/>
              <a:defRPr sz="1400" b="1"/>
            </a:lvl7pPr>
            <a:lvl8pPr marL="2853513" indent="0">
              <a:buNone/>
              <a:defRPr sz="1400" b="1"/>
            </a:lvl8pPr>
            <a:lvl9pPr marL="326116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23" y="1856354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5" y="1216927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7658" indent="0">
              <a:buNone/>
              <a:defRPr sz="1800" b="1"/>
            </a:lvl2pPr>
            <a:lvl3pPr marL="815297" indent="0">
              <a:buNone/>
              <a:defRPr sz="1600" b="1"/>
            </a:lvl3pPr>
            <a:lvl4pPr marL="1222947" indent="0">
              <a:buNone/>
              <a:defRPr sz="1400" b="1"/>
            </a:lvl4pPr>
            <a:lvl5pPr marL="1630587" indent="0">
              <a:buNone/>
              <a:defRPr sz="1400" b="1"/>
            </a:lvl5pPr>
            <a:lvl6pPr marL="2038230" indent="0">
              <a:buNone/>
              <a:defRPr sz="1400" b="1"/>
            </a:lvl6pPr>
            <a:lvl7pPr marL="2445874" indent="0">
              <a:buNone/>
              <a:defRPr sz="1400" b="1"/>
            </a:lvl7pPr>
            <a:lvl8pPr marL="2853513" indent="0">
              <a:buNone/>
              <a:defRPr sz="1400" b="1"/>
            </a:lvl8pPr>
            <a:lvl9pPr marL="326116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5" y="1856354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8232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2147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6746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45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42" y="273643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447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7658" indent="0">
              <a:buNone/>
              <a:defRPr sz="1100"/>
            </a:lvl2pPr>
            <a:lvl3pPr marL="815297" indent="0">
              <a:buNone/>
              <a:defRPr sz="900"/>
            </a:lvl3pPr>
            <a:lvl4pPr marL="1222947" indent="0">
              <a:buNone/>
              <a:defRPr sz="800"/>
            </a:lvl4pPr>
            <a:lvl5pPr marL="1630587" indent="0">
              <a:buNone/>
              <a:defRPr sz="800"/>
            </a:lvl5pPr>
            <a:lvl6pPr marL="2038230" indent="0">
              <a:buNone/>
              <a:defRPr sz="800"/>
            </a:lvl6pPr>
            <a:lvl7pPr marL="2445874" indent="0">
              <a:buNone/>
              <a:defRPr sz="800"/>
            </a:lvl7pPr>
            <a:lvl8pPr marL="2853513" indent="0">
              <a:buNone/>
              <a:defRPr sz="800"/>
            </a:lvl8pPr>
            <a:lvl9pPr marL="326116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173947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54" y="4800045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54" y="612092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7658" indent="0">
              <a:buNone/>
              <a:defRPr sz="2500"/>
            </a:lvl2pPr>
            <a:lvl3pPr marL="815297" indent="0">
              <a:buNone/>
              <a:defRPr sz="2100"/>
            </a:lvl3pPr>
            <a:lvl4pPr marL="1222947" indent="0">
              <a:buNone/>
              <a:defRPr sz="1800"/>
            </a:lvl4pPr>
            <a:lvl5pPr marL="1630587" indent="0">
              <a:buNone/>
              <a:defRPr sz="1800"/>
            </a:lvl5pPr>
            <a:lvl6pPr marL="2038230" indent="0">
              <a:buNone/>
              <a:defRPr sz="1800"/>
            </a:lvl6pPr>
            <a:lvl7pPr marL="2445874" indent="0">
              <a:buNone/>
              <a:defRPr sz="1800"/>
            </a:lvl7pPr>
            <a:lvl8pPr marL="2853513" indent="0">
              <a:buNone/>
              <a:defRPr sz="1800"/>
            </a:lvl8pPr>
            <a:lvl9pPr marL="3261162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54" y="5367451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7658" indent="0">
              <a:buNone/>
              <a:defRPr sz="1100"/>
            </a:lvl2pPr>
            <a:lvl3pPr marL="815297" indent="0">
              <a:buNone/>
              <a:defRPr sz="900"/>
            </a:lvl3pPr>
            <a:lvl4pPr marL="1222947" indent="0">
              <a:buNone/>
              <a:defRPr sz="800"/>
            </a:lvl4pPr>
            <a:lvl5pPr marL="1630587" indent="0">
              <a:buNone/>
              <a:defRPr sz="800"/>
            </a:lvl5pPr>
            <a:lvl6pPr marL="2038230" indent="0">
              <a:buNone/>
              <a:defRPr sz="800"/>
            </a:lvl6pPr>
            <a:lvl7pPr marL="2445874" indent="0">
              <a:buNone/>
              <a:defRPr sz="800"/>
            </a:lvl7pPr>
            <a:lvl8pPr marL="2853513" indent="0">
              <a:buNone/>
              <a:defRPr sz="800"/>
            </a:lvl8pPr>
            <a:lvl9pPr marL="326116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338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155E75F6-E34C-154F-8AA3-43B461DE4BB0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19" y="275070"/>
            <a:ext cx="89154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19" y="1535201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856" indent="0">
              <a:buNone/>
              <a:defRPr sz="1800" b="1"/>
            </a:lvl2pPr>
            <a:lvl3pPr marL="817712" indent="0">
              <a:buNone/>
              <a:defRPr sz="1600" b="1"/>
            </a:lvl3pPr>
            <a:lvl4pPr marL="1226563" indent="0">
              <a:buNone/>
              <a:defRPr sz="1400" b="1"/>
            </a:lvl4pPr>
            <a:lvl5pPr marL="1635421" indent="0">
              <a:buNone/>
              <a:defRPr sz="1400" b="1"/>
            </a:lvl5pPr>
            <a:lvl6pPr marL="2044274" indent="0">
              <a:buNone/>
              <a:defRPr sz="1400" b="1"/>
            </a:lvl6pPr>
            <a:lvl7pPr marL="2453128" indent="0">
              <a:buNone/>
              <a:defRPr sz="1400" b="1"/>
            </a:lvl7pPr>
            <a:lvl8pPr marL="2861978" indent="0">
              <a:buNone/>
              <a:defRPr sz="1400" b="1"/>
            </a:lvl8pPr>
            <a:lvl9pPr marL="327083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19" y="2174628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1" y="1535201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856" indent="0">
              <a:buNone/>
              <a:defRPr sz="1800" b="1"/>
            </a:lvl2pPr>
            <a:lvl3pPr marL="817712" indent="0">
              <a:buNone/>
              <a:defRPr sz="1600" b="1"/>
            </a:lvl3pPr>
            <a:lvl4pPr marL="1226563" indent="0">
              <a:buNone/>
              <a:defRPr sz="1400" b="1"/>
            </a:lvl4pPr>
            <a:lvl5pPr marL="1635421" indent="0">
              <a:buNone/>
              <a:defRPr sz="1400" b="1"/>
            </a:lvl5pPr>
            <a:lvl6pPr marL="2044274" indent="0">
              <a:buNone/>
              <a:defRPr sz="1400" b="1"/>
            </a:lvl6pPr>
            <a:lvl7pPr marL="2453128" indent="0">
              <a:buNone/>
              <a:defRPr sz="1400" b="1"/>
            </a:lvl7pPr>
            <a:lvl8pPr marL="2861978" indent="0">
              <a:buNone/>
              <a:defRPr sz="1400" b="1"/>
            </a:lvl8pPr>
            <a:lvl9pPr marL="327083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1" y="2174628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9633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5964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8" y="239083"/>
            <a:ext cx="2226384" cy="54020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653" y="239083"/>
            <a:ext cx="6545287" cy="54020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6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997B965E-8FE0-8D40-AD08-47758BC346FA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21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418F8960-59E0-FF4B-8B3C-B297A183D671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73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9DA2FFC8-1A5E-EC4D-BFCE-80593E48FE64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44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42" y="273629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405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8856" indent="0">
              <a:buNone/>
              <a:defRPr sz="1100"/>
            </a:lvl2pPr>
            <a:lvl3pPr marL="817712" indent="0">
              <a:buNone/>
              <a:defRPr sz="900"/>
            </a:lvl3pPr>
            <a:lvl4pPr marL="1226563" indent="0">
              <a:buNone/>
              <a:defRPr sz="800"/>
            </a:lvl4pPr>
            <a:lvl5pPr marL="1635421" indent="0">
              <a:buNone/>
              <a:defRPr sz="800"/>
            </a:lvl5pPr>
            <a:lvl6pPr marL="2044274" indent="0">
              <a:buNone/>
              <a:defRPr sz="800"/>
            </a:lvl6pPr>
            <a:lvl7pPr marL="2453128" indent="0">
              <a:buNone/>
              <a:defRPr sz="800"/>
            </a:lvl7pPr>
            <a:lvl8pPr marL="2861978" indent="0">
              <a:buNone/>
              <a:defRPr sz="800"/>
            </a:lvl8pPr>
            <a:lvl9pPr marL="327083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7248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7A24E5CD-3E27-2A4E-86B1-E2B4D4940172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39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80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8856" indent="0">
              <a:buNone/>
              <a:defRPr sz="2500"/>
            </a:lvl2pPr>
            <a:lvl3pPr marL="817712" indent="0">
              <a:buNone/>
              <a:defRPr sz="2100"/>
            </a:lvl3pPr>
            <a:lvl4pPr marL="1226563" indent="0">
              <a:buNone/>
              <a:defRPr sz="1800"/>
            </a:lvl4pPr>
            <a:lvl5pPr marL="1635421" indent="0">
              <a:buNone/>
              <a:defRPr sz="1800"/>
            </a:lvl5pPr>
            <a:lvl6pPr marL="2044274" indent="0">
              <a:buNone/>
              <a:defRPr sz="1800"/>
            </a:lvl6pPr>
            <a:lvl7pPr marL="2453128" indent="0">
              <a:buNone/>
              <a:defRPr sz="1800"/>
            </a:lvl7pPr>
            <a:lvl8pPr marL="2861978" indent="0">
              <a:buNone/>
              <a:defRPr sz="1800"/>
            </a:lvl8pPr>
            <a:lvl9pPr marL="3270837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8856" indent="0">
              <a:buNone/>
              <a:defRPr sz="1100"/>
            </a:lvl2pPr>
            <a:lvl3pPr marL="817712" indent="0">
              <a:buNone/>
              <a:defRPr sz="900"/>
            </a:lvl3pPr>
            <a:lvl4pPr marL="1226563" indent="0">
              <a:buNone/>
              <a:defRPr sz="800"/>
            </a:lvl4pPr>
            <a:lvl5pPr marL="1635421" indent="0">
              <a:buNone/>
              <a:defRPr sz="800"/>
            </a:lvl5pPr>
            <a:lvl6pPr marL="2044274" indent="0">
              <a:buNone/>
              <a:defRPr sz="800"/>
            </a:lvl6pPr>
            <a:lvl7pPr marL="2453128" indent="0">
              <a:buNone/>
              <a:defRPr sz="800"/>
            </a:lvl7pPr>
            <a:lvl8pPr marL="2861978" indent="0">
              <a:buNone/>
              <a:defRPr sz="800"/>
            </a:lvl8pPr>
            <a:lvl9pPr marL="327083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2808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ACCB67D1-889A-D44F-979A-E26DD776C6F7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09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E4E70967-1638-FC45-9FA4-CBB1DE280839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8" y="273644"/>
            <a:ext cx="2226384" cy="5849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610" y="273644"/>
            <a:ext cx="6545287" cy="5849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83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99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19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8856" indent="0" algn="ctr">
              <a:buNone/>
              <a:defRPr/>
            </a:lvl2pPr>
            <a:lvl3pPr marL="817712" indent="0" algn="ctr">
              <a:buNone/>
              <a:defRPr/>
            </a:lvl3pPr>
            <a:lvl4pPr marL="1226563" indent="0" algn="ctr">
              <a:buNone/>
              <a:defRPr/>
            </a:lvl4pPr>
            <a:lvl5pPr marL="1635421" indent="0" algn="ctr">
              <a:buNone/>
              <a:defRPr/>
            </a:lvl5pPr>
            <a:lvl6pPr marL="2044274" indent="0" algn="ctr">
              <a:buNone/>
              <a:defRPr/>
            </a:lvl6pPr>
            <a:lvl7pPr marL="2453128" indent="0" algn="ctr">
              <a:buNone/>
              <a:defRPr/>
            </a:lvl7pPr>
            <a:lvl8pPr marL="2861978" indent="0" algn="ctr">
              <a:buNone/>
              <a:defRPr/>
            </a:lvl8pPr>
            <a:lvl9pPr marL="327083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97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1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0104C9F9-9A14-AB48-86B8-81F2E4C4F1EB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175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78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7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8856" indent="0">
              <a:buNone/>
              <a:defRPr sz="1600"/>
            </a:lvl2pPr>
            <a:lvl3pPr marL="817712" indent="0">
              <a:buNone/>
              <a:defRPr sz="1400"/>
            </a:lvl3pPr>
            <a:lvl4pPr marL="1226563" indent="0">
              <a:buNone/>
              <a:defRPr sz="1300"/>
            </a:lvl4pPr>
            <a:lvl5pPr marL="1635421" indent="0">
              <a:buNone/>
              <a:defRPr sz="1300"/>
            </a:lvl5pPr>
            <a:lvl6pPr marL="2044274" indent="0">
              <a:buNone/>
              <a:defRPr sz="1300"/>
            </a:lvl6pPr>
            <a:lvl7pPr marL="2453128" indent="0">
              <a:buNone/>
              <a:defRPr sz="1300"/>
            </a:lvl7pPr>
            <a:lvl8pPr marL="2861978" indent="0">
              <a:buNone/>
              <a:defRPr sz="1300"/>
            </a:lvl8pPr>
            <a:lvl9pPr marL="327083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3240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232770"/>
            <a:ext cx="4385131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16" y="1232770"/>
            <a:ext cx="4386540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6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5" y="1216927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6311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60156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5" y="1216927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05129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88230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222342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36690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530889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9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399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73" y="249147"/>
            <a:ext cx="8915400" cy="52709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19" y="1216927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856" indent="0">
              <a:buNone/>
              <a:defRPr sz="1800" b="1"/>
            </a:lvl2pPr>
            <a:lvl3pPr marL="817712" indent="0">
              <a:buNone/>
              <a:defRPr sz="1600" b="1"/>
            </a:lvl3pPr>
            <a:lvl4pPr marL="1226563" indent="0">
              <a:buNone/>
              <a:defRPr sz="1400" b="1"/>
            </a:lvl4pPr>
            <a:lvl5pPr marL="1635421" indent="0">
              <a:buNone/>
              <a:defRPr sz="1400" b="1"/>
            </a:lvl5pPr>
            <a:lvl6pPr marL="2044274" indent="0">
              <a:buNone/>
              <a:defRPr sz="1400" b="1"/>
            </a:lvl6pPr>
            <a:lvl7pPr marL="2453128" indent="0">
              <a:buNone/>
              <a:defRPr sz="1400" b="1"/>
            </a:lvl7pPr>
            <a:lvl8pPr marL="2861978" indent="0">
              <a:buNone/>
              <a:defRPr sz="1400" b="1"/>
            </a:lvl8pPr>
            <a:lvl9pPr marL="327083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19" y="1856354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1" y="1216927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856" indent="0">
              <a:buNone/>
              <a:defRPr sz="1800" b="1"/>
            </a:lvl2pPr>
            <a:lvl3pPr marL="817712" indent="0">
              <a:buNone/>
              <a:defRPr sz="1600" b="1"/>
            </a:lvl3pPr>
            <a:lvl4pPr marL="1226563" indent="0">
              <a:buNone/>
              <a:defRPr sz="1400" b="1"/>
            </a:lvl4pPr>
            <a:lvl5pPr marL="1635421" indent="0">
              <a:buNone/>
              <a:defRPr sz="1400" b="1"/>
            </a:lvl5pPr>
            <a:lvl6pPr marL="2044274" indent="0">
              <a:buNone/>
              <a:defRPr sz="1400" b="1"/>
            </a:lvl6pPr>
            <a:lvl7pPr marL="2453128" indent="0">
              <a:buNone/>
              <a:defRPr sz="1400" b="1"/>
            </a:lvl7pPr>
            <a:lvl8pPr marL="2861978" indent="0">
              <a:buNone/>
              <a:defRPr sz="1400" b="1"/>
            </a:lvl8pPr>
            <a:lvl9pPr marL="327083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1" y="1856354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49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8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78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7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8856" indent="0">
              <a:buNone/>
              <a:defRPr sz="1600"/>
            </a:lvl2pPr>
            <a:lvl3pPr marL="817712" indent="0">
              <a:buNone/>
              <a:defRPr sz="1400"/>
            </a:lvl3pPr>
            <a:lvl4pPr marL="1226563" indent="0">
              <a:buNone/>
              <a:defRPr sz="1300"/>
            </a:lvl4pPr>
            <a:lvl5pPr marL="1635421" indent="0">
              <a:buNone/>
              <a:defRPr sz="1300"/>
            </a:lvl5pPr>
            <a:lvl6pPr marL="2044274" indent="0">
              <a:buNone/>
              <a:defRPr sz="1300"/>
            </a:lvl6pPr>
            <a:lvl7pPr marL="2453128" indent="0">
              <a:buNone/>
              <a:defRPr sz="1300"/>
            </a:lvl7pPr>
            <a:lvl8pPr marL="2861978" indent="0">
              <a:buNone/>
              <a:defRPr sz="1300"/>
            </a:lvl8pPr>
            <a:lvl9pPr marL="327083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9672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4220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44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42" y="273629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405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8856" indent="0">
              <a:buNone/>
              <a:defRPr sz="1100"/>
            </a:lvl2pPr>
            <a:lvl3pPr marL="817712" indent="0">
              <a:buNone/>
              <a:defRPr sz="900"/>
            </a:lvl3pPr>
            <a:lvl4pPr marL="1226563" indent="0">
              <a:buNone/>
              <a:defRPr sz="800"/>
            </a:lvl4pPr>
            <a:lvl5pPr marL="1635421" indent="0">
              <a:buNone/>
              <a:defRPr sz="800"/>
            </a:lvl5pPr>
            <a:lvl6pPr marL="2044274" indent="0">
              <a:buNone/>
              <a:defRPr sz="800"/>
            </a:lvl6pPr>
            <a:lvl7pPr marL="2453128" indent="0">
              <a:buNone/>
              <a:defRPr sz="800"/>
            </a:lvl7pPr>
            <a:lvl8pPr marL="2861978" indent="0">
              <a:buNone/>
              <a:defRPr sz="800"/>
            </a:lvl8pPr>
            <a:lvl9pPr marL="327083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21365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39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80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8856" indent="0">
              <a:buNone/>
              <a:defRPr sz="2500"/>
            </a:lvl2pPr>
            <a:lvl3pPr marL="817712" indent="0">
              <a:buNone/>
              <a:defRPr sz="2100"/>
            </a:lvl3pPr>
            <a:lvl4pPr marL="1226563" indent="0">
              <a:buNone/>
              <a:defRPr sz="1800"/>
            </a:lvl4pPr>
            <a:lvl5pPr marL="1635421" indent="0">
              <a:buNone/>
              <a:defRPr sz="1800"/>
            </a:lvl5pPr>
            <a:lvl6pPr marL="2044274" indent="0">
              <a:buNone/>
              <a:defRPr sz="1800"/>
            </a:lvl6pPr>
            <a:lvl7pPr marL="2453128" indent="0">
              <a:buNone/>
              <a:defRPr sz="1800"/>
            </a:lvl7pPr>
            <a:lvl8pPr marL="2861978" indent="0">
              <a:buNone/>
              <a:defRPr sz="1800"/>
            </a:lvl8pPr>
            <a:lvl9pPr marL="3270837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8856" indent="0">
              <a:buNone/>
              <a:defRPr sz="1100"/>
            </a:lvl2pPr>
            <a:lvl3pPr marL="817712" indent="0">
              <a:buNone/>
              <a:defRPr sz="900"/>
            </a:lvl3pPr>
            <a:lvl4pPr marL="1226563" indent="0">
              <a:buNone/>
              <a:defRPr sz="800"/>
            </a:lvl4pPr>
            <a:lvl5pPr marL="1635421" indent="0">
              <a:buNone/>
              <a:defRPr sz="800"/>
            </a:lvl5pPr>
            <a:lvl6pPr marL="2044274" indent="0">
              <a:buNone/>
              <a:defRPr sz="800"/>
            </a:lvl6pPr>
            <a:lvl7pPr marL="2453128" indent="0">
              <a:buNone/>
              <a:defRPr sz="800"/>
            </a:lvl7pPr>
            <a:lvl8pPr marL="2861978" indent="0">
              <a:buNone/>
              <a:defRPr sz="800"/>
            </a:lvl8pPr>
            <a:lvl9pPr marL="327083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18301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987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8" y="239080"/>
            <a:ext cx="2226384" cy="54020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610" y="239080"/>
            <a:ext cx="6545287" cy="54020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637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99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19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8856" indent="0" algn="ctr">
              <a:buNone/>
              <a:defRPr/>
            </a:lvl2pPr>
            <a:lvl3pPr marL="817712" indent="0" algn="ctr">
              <a:buNone/>
              <a:defRPr/>
            </a:lvl3pPr>
            <a:lvl4pPr marL="1226563" indent="0" algn="ctr">
              <a:buNone/>
              <a:defRPr/>
            </a:lvl4pPr>
            <a:lvl5pPr marL="1635421" indent="0" algn="ctr">
              <a:buNone/>
              <a:defRPr/>
            </a:lvl5pPr>
            <a:lvl6pPr marL="2044274" indent="0" algn="ctr">
              <a:buNone/>
              <a:defRPr/>
            </a:lvl6pPr>
            <a:lvl7pPr marL="2453128" indent="0" algn="ctr">
              <a:buNone/>
              <a:defRPr/>
            </a:lvl7pPr>
            <a:lvl8pPr marL="2861978" indent="0" algn="ctr">
              <a:buNone/>
              <a:defRPr/>
            </a:lvl8pPr>
            <a:lvl9pPr marL="327083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817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92CC0E6A-EBDB-9E4F-B789-52143E5D28C3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746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78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7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8856" indent="0">
              <a:buNone/>
              <a:defRPr sz="1600"/>
            </a:lvl2pPr>
            <a:lvl3pPr marL="817712" indent="0">
              <a:buNone/>
              <a:defRPr sz="1400"/>
            </a:lvl3pPr>
            <a:lvl4pPr marL="1226563" indent="0">
              <a:buNone/>
              <a:defRPr sz="1300"/>
            </a:lvl4pPr>
            <a:lvl5pPr marL="1635421" indent="0">
              <a:buNone/>
              <a:defRPr sz="1300"/>
            </a:lvl5pPr>
            <a:lvl6pPr marL="2044274" indent="0">
              <a:buNone/>
              <a:defRPr sz="1300"/>
            </a:lvl6pPr>
            <a:lvl7pPr marL="2453128" indent="0">
              <a:buNone/>
              <a:defRPr sz="1300"/>
            </a:lvl7pPr>
            <a:lvl8pPr marL="2861978" indent="0">
              <a:buNone/>
              <a:defRPr sz="1300"/>
            </a:lvl8pPr>
            <a:lvl9pPr marL="327083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05136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8400B0DC-B982-3C4B-A0D8-7CEBA2800FBE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604344"/>
            <a:ext cx="4385131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16" y="1604344"/>
            <a:ext cx="4386540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585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BBE9E0EB-D3D8-E14A-A75C-1563C2C4143E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5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6604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B821C00C-0A65-B24A-881C-563EA6695778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604344"/>
            <a:ext cx="4385131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16" y="1604344"/>
            <a:ext cx="4386540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C090397E-33E2-DD4D-AF88-C80EABD74FA7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53093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AB31C7AB-08B2-6B48-BA9B-DB02A190D252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5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88554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35391672-BF55-1C4F-B89C-CEB628325B15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58535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7A893B83-4AF3-A344-BEC4-B29611A71343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44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83946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7DEE15B5-1335-EB44-BE4C-5315C64BF753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29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93100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D6FDBC90-8D19-C54B-88AF-B82D54C95FCD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19" y="275070"/>
            <a:ext cx="89154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19" y="1535201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856" indent="0">
              <a:buNone/>
              <a:defRPr sz="1800" b="1"/>
            </a:lvl2pPr>
            <a:lvl3pPr marL="817712" indent="0">
              <a:buNone/>
              <a:defRPr sz="1600" b="1"/>
            </a:lvl3pPr>
            <a:lvl4pPr marL="1226563" indent="0">
              <a:buNone/>
              <a:defRPr sz="1400" b="1"/>
            </a:lvl4pPr>
            <a:lvl5pPr marL="1635421" indent="0">
              <a:buNone/>
              <a:defRPr sz="1400" b="1"/>
            </a:lvl5pPr>
            <a:lvl6pPr marL="2044274" indent="0">
              <a:buNone/>
              <a:defRPr sz="1400" b="1"/>
            </a:lvl6pPr>
            <a:lvl7pPr marL="2453128" indent="0">
              <a:buNone/>
              <a:defRPr sz="1400" b="1"/>
            </a:lvl7pPr>
            <a:lvl8pPr marL="2861978" indent="0">
              <a:buNone/>
              <a:defRPr sz="1400" b="1"/>
            </a:lvl8pPr>
            <a:lvl9pPr marL="327083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19" y="2174628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1" y="1535201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856" indent="0">
              <a:buNone/>
              <a:defRPr sz="1800" b="1"/>
            </a:lvl2pPr>
            <a:lvl3pPr marL="817712" indent="0">
              <a:buNone/>
              <a:defRPr sz="1600" b="1"/>
            </a:lvl3pPr>
            <a:lvl4pPr marL="1226563" indent="0">
              <a:buNone/>
              <a:defRPr sz="1400" b="1"/>
            </a:lvl4pPr>
            <a:lvl5pPr marL="1635421" indent="0">
              <a:buNone/>
              <a:defRPr sz="1400" b="1"/>
            </a:lvl5pPr>
            <a:lvl6pPr marL="2044274" indent="0">
              <a:buNone/>
              <a:defRPr sz="1400" b="1"/>
            </a:lvl6pPr>
            <a:lvl7pPr marL="2453128" indent="0">
              <a:buNone/>
              <a:defRPr sz="1400" b="1"/>
            </a:lvl7pPr>
            <a:lvl8pPr marL="2861978" indent="0">
              <a:buNone/>
              <a:defRPr sz="1400" b="1"/>
            </a:lvl8pPr>
            <a:lvl9pPr marL="327083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1" y="2174628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282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D9E7AF0B-9DA8-E348-B39C-C1053E634FF8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414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34D533F4-66CC-7C4B-B40C-3940F2DABBC3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44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42" y="273629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405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8856" indent="0">
              <a:buNone/>
              <a:defRPr sz="1100"/>
            </a:lvl2pPr>
            <a:lvl3pPr marL="817712" indent="0">
              <a:buNone/>
              <a:defRPr sz="900"/>
            </a:lvl3pPr>
            <a:lvl4pPr marL="1226563" indent="0">
              <a:buNone/>
              <a:defRPr sz="800"/>
            </a:lvl4pPr>
            <a:lvl5pPr marL="1635421" indent="0">
              <a:buNone/>
              <a:defRPr sz="800"/>
            </a:lvl5pPr>
            <a:lvl6pPr marL="2044274" indent="0">
              <a:buNone/>
              <a:defRPr sz="800"/>
            </a:lvl6pPr>
            <a:lvl7pPr marL="2453128" indent="0">
              <a:buNone/>
              <a:defRPr sz="800"/>
            </a:lvl7pPr>
            <a:lvl8pPr marL="2861978" indent="0">
              <a:buNone/>
              <a:defRPr sz="800"/>
            </a:lvl8pPr>
            <a:lvl9pPr marL="327083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33322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C53EE34C-FBD8-C34D-A245-50C66ACC1D5C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39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80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8856" indent="0">
              <a:buNone/>
              <a:defRPr sz="2500"/>
            </a:lvl2pPr>
            <a:lvl3pPr marL="817712" indent="0">
              <a:buNone/>
              <a:defRPr sz="2100"/>
            </a:lvl3pPr>
            <a:lvl4pPr marL="1226563" indent="0">
              <a:buNone/>
              <a:defRPr sz="1800"/>
            </a:lvl4pPr>
            <a:lvl5pPr marL="1635421" indent="0">
              <a:buNone/>
              <a:defRPr sz="1800"/>
            </a:lvl5pPr>
            <a:lvl6pPr marL="2044274" indent="0">
              <a:buNone/>
              <a:defRPr sz="1800"/>
            </a:lvl6pPr>
            <a:lvl7pPr marL="2453128" indent="0">
              <a:buNone/>
              <a:defRPr sz="1800"/>
            </a:lvl7pPr>
            <a:lvl8pPr marL="2861978" indent="0">
              <a:buNone/>
              <a:defRPr sz="1800"/>
            </a:lvl8pPr>
            <a:lvl9pPr marL="3270837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8856" indent="0">
              <a:buNone/>
              <a:defRPr sz="1100"/>
            </a:lvl2pPr>
            <a:lvl3pPr marL="817712" indent="0">
              <a:buNone/>
              <a:defRPr sz="900"/>
            </a:lvl3pPr>
            <a:lvl4pPr marL="1226563" indent="0">
              <a:buNone/>
              <a:defRPr sz="800"/>
            </a:lvl4pPr>
            <a:lvl5pPr marL="1635421" indent="0">
              <a:buNone/>
              <a:defRPr sz="800"/>
            </a:lvl5pPr>
            <a:lvl6pPr marL="2044274" indent="0">
              <a:buNone/>
              <a:defRPr sz="800"/>
            </a:lvl6pPr>
            <a:lvl7pPr marL="2453128" indent="0">
              <a:buNone/>
              <a:defRPr sz="800"/>
            </a:lvl7pPr>
            <a:lvl8pPr marL="2861978" indent="0">
              <a:buNone/>
              <a:defRPr sz="800"/>
            </a:lvl8pPr>
            <a:lvl9pPr marL="327083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13970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D4E4E208-77BF-6F4E-9645-BA95AC2AD4EB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00800"/>
            <a:ext cx="3449637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DF5EB716-BDBD-8D4A-8198-AF050FA3141D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5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64636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213630DC-389A-9B49-A465-F6BD6A4589F5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8" y="273644"/>
            <a:ext cx="2226384" cy="5849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610" y="273644"/>
            <a:ext cx="6545287" cy="5849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593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99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19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8856" indent="0" algn="ctr">
              <a:buNone/>
              <a:defRPr/>
            </a:lvl2pPr>
            <a:lvl3pPr marL="817712" indent="0" algn="ctr">
              <a:buNone/>
              <a:defRPr/>
            </a:lvl3pPr>
            <a:lvl4pPr marL="1226563" indent="0" algn="ctr">
              <a:buNone/>
              <a:defRPr/>
            </a:lvl4pPr>
            <a:lvl5pPr marL="1635421" indent="0" algn="ctr">
              <a:buNone/>
              <a:defRPr/>
            </a:lvl5pPr>
            <a:lvl6pPr marL="2044274" indent="0" algn="ctr">
              <a:buNone/>
              <a:defRPr/>
            </a:lvl6pPr>
            <a:lvl7pPr marL="2453128" indent="0" algn="ctr">
              <a:buNone/>
              <a:defRPr/>
            </a:lvl7pPr>
            <a:lvl8pPr marL="2861978" indent="0" algn="ctr">
              <a:buNone/>
              <a:defRPr/>
            </a:lvl8pPr>
            <a:lvl9pPr marL="327083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132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9B724825-6591-574C-90AF-B708521385A4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495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78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7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8856" indent="0">
              <a:buNone/>
              <a:defRPr sz="1600"/>
            </a:lvl2pPr>
            <a:lvl3pPr marL="817712" indent="0">
              <a:buNone/>
              <a:defRPr sz="1400"/>
            </a:lvl3pPr>
            <a:lvl4pPr marL="1226563" indent="0">
              <a:buNone/>
              <a:defRPr sz="1300"/>
            </a:lvl4pPr>
            <a:lvl5pPr marL="1635421" indent="0">
              <a:buNone/>
              <a:defRPr sz="1300"/>
            </a:lvl5pPr>
            <a:lvl6pPr marL="2044274" indent="0">
              <a:buNone/>
              <a:defRPr sz="1300"/>
            </a:lvl6pPr>
            <a:lvl7pPr marL="2453128" indent="0">
              <a:buNone/>
              <a:defRPr sz="1300"/>
            </a:lvl7pPr>
            <a:lvl8pPr marL="2861978" indent="0">
              <a:buNone/>
              <a:defRPr sz="1300"/>
            </a:lvl8pPr>
            <a:lvl9pPr marL="327083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81059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CCD627D9-6B3F-434B-B67E-E633B8871D66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604344"/>
            <a:ext cx="4385131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16" y="1604344"/>
            <a:ext cx="4386540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8739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D4B357D5-77B6-064E-AB91-62E5B22FBD13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5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90443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27088C03-84CB-DB40-867B-F67A2377884C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1589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84F1CA25-D08D-9749-9C53-6B940514EB15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5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25869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5AD15FEA-1CB6-B74F-952C-70EF1D776903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8331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0F1B08A2-1BC8-0548-8434-C5166C83C0E7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44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23756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065A7DE4-8845-AD42-8850-7254889CEB8D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25703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D09A58BB-9656-6341-8EF0-A6B6880865DE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29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1366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66E131AD-C5F5-D246-82FA-CEE720D55532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19" y="275070"/>
            <a:ext cx="89154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19" y="1535201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856" indent="0">
              <a:buNone/>
              <a:defRPr sz="1800" b="1"/>
            </a:lvl2pPr>
            <a:lvl3pPr marL="817712" indent="0">
              <a:buNone/>
              <a:defRPr sz="1600" b="1"/>
            </a:lvl3pPr>
            <a:lvl4pPr marL="1226563" indent="0">
              <a:buNone/>
              <a:defRPr sz="1400" b="1"/>
            </a:lvl4pPr>
            <a:lvl5pPr marL="1635421" indent="0">
              <a:buNone/>
              <a:defRPr sz="1400" b="1"/>
            </a:lvl5pPr>
            <a:lvl6pPr marL="2044274" indent="0">
              <a:buNone/>
              <a:defRPr sz="1400" b="1"/>
            </a:lvl6pPr>
            <a:lvl7pPr marL="2453128" indent="0">
              <a:buNone/>
              <a:defRPr sz="1400" b="1"/>
            </a:lvl7pPr>
            <a:lvl8pPr marL="2861978" indent="0">
              <a:buNone/>
              <a:defRPr sz="1400" b="1"/>
            </a:lvl8pPr>
            <a:lvl9pPr marL="327083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19" y="2174628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1" y="1535201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856" indent="0">
              <a:buNone/>
              <a:defRPr sz="1800" b="1"/>
            </a:lvl2pPr>
            <a:lvl3pPr marL="817712" indent="0">
              <a:buNone/>
              <a:defRPr sz="1600" b="1"/>
            </a:lvl3pPr>
            <a:lvl4pPr marL="1226563" indent="0">
              <a:buNone/>
              <a:defRPr sz="1400" b="1"/>
            </a:lvl4pPr>
            <a:lvl5pPr marL="1635421" indent="0">
              <a:buNone/>
              <a:defRPr sz="1400" b="1"/>
            </a:lvl5pPr>
            <a:lvl6pPr marL="2044274" indent="0">
              <a:buNone/>
              <a:defRPr sz="1400" b="1"/>
            </a:lvl6pPr>
            <a:lvl7pPr marL="2453128" indent="0">
              <a:buNone/>
              <a:defRPr sz="1400" b="1"/>
            </a:lvl7pPr>
            <a:lvl8pPr marL="2861978" indent="0">
              <a:buNone/>
              <a:defRPr sz="1400" b="1"/>
            </a:lvl8pPr>
            <a:lvl9pPr marL="327083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1" y="2174628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054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756D6111-B276-3040-A441-DA5F19E1C21F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7337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48D3A9C9-2921-1240-927D-DB558A5CFF1F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44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42" y="273629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405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8856" indent="0">
              <a:buNone/>
              <a:defRPr sz="1100"/>
            </a:lvl2pPr>
            <a:lvl3pPr marL="817712" indent="0">
              <a:buNone/>
              <a:defRPr sz="900"/>
            </a:lvl3pPr>
            <a:lvl4pPr marL="1226563" indent="0">
              <a:buNone/>
              <a:defRPr sz="800"/>
            </a:lvl4pPr>
            <a:lvl5pPr marL="1635421" indent="0">
              <a:buNone/>
              <a:defRPr sz="800"/>
            </a:lvl5pPr>
            <a:lvl6pPr marL="2044274" indent="0">
              <a:buNone/>
              <a:defRPr sz="800"/>
            </a:lvl6pPr>
            <a:lvl7pPr marL="2453128" indent="0">
              <a:buNone/>
              <a:defRPr sz="800"/>
            </a:lvl7pPr>
            <a:lvl8pPr marL="2861978" indent="0">
              <a:buNone/>
              <a:defRPr sz="800"/>
            </a:lvl8pPr>
            <a:lvl9pPr marL="327083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581190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FCAB6488-1BDB-4149-B785-8A00AB94F40D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39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80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8856" indent="0">
              <a:buNone/>
              <a:defRPr sz="2500"/>
            </a:lvl2pPr>
            <a:lvl3pPr marL="817712" indent="0">
              <a:buNone/>
              <a:defRPr sz="2100"/>
            </a:lvl3pPr>
            <a:lvl4pPr marL="1226563" indent="0">
              <a:buNone/>
              <a:defRPr sz="1800"/>
            </a:lvl4pPr>
            <a:lvl5pPr marL="1635421" indent="0">
              <a:buNone/>
              <a:defRPr sz="1800"/>
            </a:lvl5pPr>
            <a:lvl6pPr marL="2044274" indent="0">
              <a:buNone/>
              <a:defRPr sz="1800"/>
            </a:lvl6pPr>
            <a:lvl7pPr marL="2453128" indent="0">
              <a:buNone/>
              <a:defRPr sz="1800"/>
            </a:lvl7pPr>
            <a:lvl8pPr marL="2861978" indent="0">
              <a:buNone/>
              <a:defRPr sz="1800"/>
            </a:lvl8pPr>
            <a:lvl9pPr marL="3270837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8856" indent="0">
              <a:buNone/>
              <a:defRPr sz="1100"/>
            </a:lvl2pPr>
            <a:lvl3pPr marL="817712" indent="0">
              <a:buNone/>
              <a:defRPr sz="900"/>
            </a:lvl3pPr>
            <a:lvl4pPr marL="1226563" indent="0">
              <a:buNone/>
              <a:defRPr sz="800"/>
            </a:lvl4pPr>
            <a:lvl5pPr marL="1635421" indent="0">
              <a:buNone/>
              <a:defRPr sz="800"/>
            </a:lvl5pPr>
            <a:lvl6pPr marL="2044274" indent="0">
              <a:buNone/>
              <a:defRPr sz="800"/>
            </a:lvl6pPr>
            <a:lvl7pPr marL="2453128" indent="0">
              <a:buNone/>
              <a:defRPr sz="800"/>
            </a:lvl7pPr>
            <a:lvl8pPr marL="2861978" indent="0">
              <a:buNone/>
              <a:defRPr sz="800"/>
            </a:lvl8pPr>
            <a:lvl9pPr marL="327083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058611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676F60FD-2880-7B4F-8EC2-5D8C5858D0EE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614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8088439A-E6A4-9547-BC84-E3EA22462AC4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8" y="273644"/>
            <a:ext cx="2226384" cy="5849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610" y="273644"/>
            <a:ext cx="6545287" cy="5849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6759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99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19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8856" indent="0" algn="ctr">
              <a:buNone/>
              <a:defRPr/>
            </a:lvl2pPr>
            <a:lvl3pPr marL="817712" indent="0" algn="ctr">
              <a:buNone/>
              <a:defRPr/>
            </a:lvl3pPr>
            <a:lvl4pPr marL="1226563" indent="0" algn="ctr">
              <a:buNone/>
              <a:defRPr/>
            </a:lvl4pPr>
            <a:lvl5pPr marL="1635421" indent="0" algn="ctr">
              <a:buNone/>
              <a:defRPr/>
            </a:lvl5pPr>
            <a:lvl6pPr marL="2044274" indent="0" algn="ctr">
              <a:buNone/>
              <a:defRPr/>
            </a:lvl6pPr>
            <a:lvl7pPr marL="2453128" indent="0" algn="ctr">
              <a:buNone/>
              <a:defRPr/>
            </a:lvl7pPr>
            <a:lvl8pPr marL="2861978" indent="0" algn="ctr">
              <a:buNone/>
              <a:defRPr/>
            </a:lvl8pPr>
            <a:lvl9pPr marL="327083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5712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60844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78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7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8856" indent="0">
              <a:buNone/>
              <a:defRPr sz="1600"/>
            </a:lvl2pPr>
            <a:lvl3pPr marL="817712" indent="0">
              <a:buNone/>
              <a:defRPr sz="1400"/>
            </a:lvl3pPr>
            <a:lvl4pPr marL="1226563" indent="0">
              <a:buNone/>
              <a:defRPr sz="1300"/>
            </a:lvl4pPr>
            <a:lvl5pPr marL="1635421" indent="0">
              <a:buNone/>
              <a:defRPr sz="1300"/>
            </a:lvl5pPr>
            <a:lvl6pPr marL="2044274" indent="0">
              <a:buNone/>
              <a:defRPr sz="1300"/>
            </a:lvl6pPr>
            <a:lvl7pPr marL="2453128" indent="0">
              <a:buNone/>
              <a:defRPr sz="1300"/>
            </a:lvl7pPr>
            <a:lvl8pPr marL="2861978" indent="0">
              <a:buNone/>
              <a:defRPr sz="1300"/>
            </a:lvl8pPr>
            <a:lvl9pPr marL="327083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685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8C065923-1CF0-5745-9892-660E27A737B8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5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99331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604344"/>
            <a:ext cx="4385131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16" y="1604344"/>
            <a:ext cx="4386540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86142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19" y="275070"/>
            <a:ext cx="89154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19" y="1535201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856" indent="0">
              <a:buNone/>
              <a:defRPr sz="1800" b="1"/>
            </a:lvl2pPr>
            <a:lvl3pPr marL="817712" indent="0">
              <a:buNone/>
              <a:defRPr sz="1600" b="1"/>
            </a:lvl3pPr>
            <a:lvl4pPr marL="1226563" indent="0">
              <a:buNone/>
              <a:defRPr sz="1400" b="1"/>
            </a:lvl4pPr>
            <a:lvl5pPr marL="1635421" indent="0">
              <a:buNone/>
              <a:defRPr sz="1400" b="1"/>
            </a:lvl5pPr>
            <a:lvl6pPr marL="2044274" indent="0">
              <a:buNone/>
              <a:defRPr sz="1400" b="1"/>
            </a:lvl6pPr>
            <a:lvl7pPr marL="2453128" indent="0">
              <a:buNone/>
              <a:defRPr sz="1400" b="1"/>
            </a:lvl7pPr>
            <a:lvl8pPr marL="2861978" indent="0">
              <a:buNone/>
              <a:defRPr sz="1400" b="1"/>
            </a:lvl8pPr>
            <a:lvl9pPr marL="327083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19" y="2174628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1" y="1535201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856" indent="0">
              <a:buNone/>
              <a:defRPr sz="1800" b="1"/>
            </a:lvl2pPr>
            <a:lvl3pPr marL="817712" indent="0">
              <a:buNone/>
              <a:defRPr sz="1600" b="1"/>
            </a:lvl3pPr>
            <a:lvl4pPr marL="1226563" indent="0">
              <a:buNone/>
              <a:defRPr sz="1400" b="1"/>
            </a:lvl4pPr>
            <a:lvl5pPr marL="1635421" indent="0">
              <a:buNone/>
              <a:defRPr sz="1400" b="1"/>
            </a:lvl5pPr>
            <a:lvl6pPr marL="2044274" indent="0">
              <a:buNone/>
              <a:defRPr sz="1400" b="1"/>
            </a:lvl6pPr>
            <a:lvl7pPr marL="2453128" indent="0">
              <a:buNone/>
              <a:defRPr sz="1400" b="1"/>
            </a:lvl7pPr>
            <a:lvl8pPr marL="2861978" indent="0">
              <a:buNone/>
              <a:defRPr sz="1400" b="1"/>
            </a:lvl8pPr>
            <a:lvl9pPr marL="327083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1" y="2174628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66708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34392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062709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44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42" y="273629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405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8856" indent="0">
              <a:buNone/>
              <a:defRPr sz="1100"/>
            </a:lvl2pPr>
            <a:lvl3pPr marL="817712" indent="0">
              <a:buNone/>
              <a:defRPr sz="900"/>
            </a:lvl3pPr>
            <a:lvl4pPr marL="1226563" indent="0">
              <a:buNone/>
              <a:defRPr sz="800"/>
            </a:lvl4pPr>
            <a:lvl5pPr marL="1635421" indent="0">
              <a:buNone/>
              <a:defRPr sz="800"/>
            </a:lvl5pPr>
            <a:lvl6pPr marL="2044274" indent="0">
              <a:buNone/>
              <a:defRPr sz="800"/>
            </a:lvl6pPr>
            <a:lvl7pPr marL="2453128" indent="0">
              <a:buNone/>
              <a:defRPr sz="800"/>
            </a:lvl7pPr>
            <a:lvl8pPr marL="2861978" indent="0">
              <a:buNone/>
              <a:defRPr sz="800"/>
            </a:lvl8pPr>
            <a:lvl9pPr marL="327083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627507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39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80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8856" indent="0">
              <a:buNone/>
              <a:defRPr sz="2500"/>
            </a:lvl2pPr>
            <a:lvl3pPr marL="817712" indent="0">
              <a:buNone/>
              <a:defRPr sz="2100"/>
            </a:lvl3pPr>
            <a:lvl4pPr marL="1226563" indent="0">
              <a:buNone/>
              <a:defRPr sz="1800"/>
            </a:lvl4pPr>
            <a:lvl5pPr marL="1635421" indent="0">
              <a:buNone/>
              <a:defRPr sz="1800"/>
            </a:lvl5pPr>
            <a:lvl6pPr marL="2044274" indent="0">
              <a:buNone/>
              <a:defRPr sz="1800"/>
            </a:lvl6pPr>
            <a:lvl7pPr marL="2453128" indent="0">
              <a:buNone/>
              <a:defRPr sz="1800"/>
            </a:lvl7pPr>
            <a:lvl8pPr marL="2861978" indent="0">
              <a:buNone/>
              <a:defRPr sz="1800"/>
            </a:lvl8pPr>
            <a:lvl9pPr marL="3270837" indent="0">
              <a:buNone/>
              <a:defRPr sz="18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8856" indent="0">
              <a:buNone/>
              <a:defRPr sz="1100"/>
            </a:lvl2pPr>
            <a:lvl3pPr marL="817712" indent="0">
              <a:buNone/>
              <a:defRPr sz="900"/>
            </a:lvl3pPr>
            <a:lvl4pPr marL="1226563" indent="0">
              <a:buNone/>
              <a:defRPr sz="800"/>
            </a:lvl4pPr>
            <a:lvl5pPr marL="1635421" indent="0">
              <a:buNone/>
              <a:defRPr sz="800"/>
            </a:lvl5pPr>
            <a:lvl6pPr marL="2044274" indent="0">
              <a:buNone/>
              <a:defRPr sz="800"/>
            </a:lvl6pPr>
            <a:lvl7pPr marL="2453128" indent="0">
              <a:buNone/>
              <a:defRPr sz="800"/>
            </a:lvl7pPr>
            <a:lvl8pPr marL="2861978" indent="0">
              <a:buNone/>
              <a:defRPr sz="800"/>
            </a:lvl8pPr>
            <a:lvl9pPr marL="327083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878647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70061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8" y="273644"/>
            <a:ext cx="2226384" cy="5849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610" y="273644"/>
            <a:ext cx="6545287" cy="5849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63780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30002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22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8749" indent="0" algn="ctr">
              <a:buNone/>
              <a:defRPr/>
            </a:lvl2pPr>
            <a:lvl3pPr marL="817500" indent="0" algn="ctr">
              <a:buNone/>
              <a:defRPr/>
            </a:lvl3pPr>
            <a:lvl4pPr marL="1226243" indent="0" algn="ctr">
              <a:buNone/>
              <a:defRPr/>
            </a:lvl4pPr>
            <a:lvl5pPr marL="1634995" indent="0" algn="ctr">
              <a:buNone/>
              <a:defRPr/>
            </a:lvl5pPr>
            <a:lvl6pPr marL="2043742" indent="0" algn="ctr">
              <a:buNone/>
              <a:defRPr/>
            </a:lvl6pPr>
            <a:lvl7pPr marL="2452490" indent="0" algn="ctr">
              <a:buNone/>
              <a:defRPr/>
            </a:lvl7pPr>
            <a:lvl8pPr marL="2861233" indent="0" algn="ctr">
              <a:buNone/>
              <a:defRPr/>
            </a:lvl8pPr>
            <a:lvl9pPr marL="326998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0167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9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E1EB12BF-E425-024B-8662-3372B9042A51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32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92401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80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7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8749" indent="0">
              <a:buNone/>
              <a:defRPr sz="1600"/>
            </a:lvl2pPr>
            <a:lvl3pPr marL="817500" indent="0">
              <a:buNone/>
              <a:defRPr sz="1400"/>
            </a:lvl3pPr>
            <a:lvl4pPr marL="1226243" indent="0">
              <a:buNone/>
              <a:defRPr sz="1300"/>
            </a:lvl4pPr>
            <a:lvl5pPr marL="1634995" indent="0">
              <a:buNone/>
              <a:defRPr sz="1300"/>
            </a:lvl5pPr>
            <a:lvl6pPr marL="2043742" indent="0">
              <a:buNone/>
              <a:defRPr sz="1300"/>
            </a:lvl6pPr>
            <a:lvl7pPr marL="2452490" indent="0">
              <a:buNone/>
              <a:defRPr sz="1300"/>
            </a:lvl7pPr>
            <a:lvl8pPr marL="2861233" indent="0">
              <a:buNone/>
              <a:defRPr sz="1300"/>
            </a:lvl8pPr>
            <a:lvl9pPr marL="326998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747170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232770"/>
            <a:ext cx="4385131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18" y="1232770"/>
            <a:ext cx="4386540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366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7" y="1216927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55761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16497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7" y="1216927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6023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52098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222345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10406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530889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9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01762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76" y="249147"/>
            <a:ext cx="8915400" cy="52709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22" y="1216927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749" indent="0">
              <a:buNone/>
              <a:defRPr sz="1800" b="1"/>
            </a:lvl2pPr>
            <a:lvl3pPr marL="817500" indent="0">
              <a:buNone/>
              <a:defRPr sz="1600" b="1"/>
            </a:lvl3pPr>
            <a:lvl4pPr marL="1226243" indent="0">
              <a:buNone/>
              <a:defRPr sz="1400" b="1"/>
            </a:lvl4pPr>
            <a:lvl5pPr marL="1634995" indent="0">
              <a:buNone/>
              <a:defRPr sz="1400" b="1"/>
            </a:lvl5pPr>
            <a:lvl6pPr marL="2043742" indent="0">
              <a:buNone/>
              <a:defRPr sz="1400" b="1"/>
            </a:lvl6pPr>
            <a:lvl7pPr marL="2452490" indent="0">
              <a:buNone/>
              <a:defRPr sz="1400" b="1"/>
            </a:lvl7pPr>
            <a:lvl8pPr marL="2861233" indent="0">
              <a:buNone/>
              <a:defRPr sz="1400" b="1"/>
            </a:lvl8pPr>
            <a:lvl9pPr marL="326998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22" y="1856354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1" y="1216927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749" indent="0">
              <a:buNone/>
              <a:defRPr sz="1800" b="1"/>
            </a:lvl2pPr>
            <a:lvl3pPr marL="817500" indent="0">
              <a:buNone/>
              <a:defRPr sz="1600" b="1"/>
            </a:lvl3pPr>
            <a:lvl4pPr marL="1226243" indent="0">
              <a:buNone/>
              <a:defRPr sz="1400" b="1"/>
            </a:lvl4pPr>
            <a:lvl5pPr marL="1634995" indent="0">
              <a:buNone/>
              <a:defRPr sz="1400" b="1"/>
            </a:lvl5pPr>
            <a:lvl6pPr marL="2043742" indent="0">
              <a:buNone/>
              <a:defRPr sz="1400" b="1"/>
            </a:lvl6pPr>
            <a:lvl7pPr marL="2452490" indent="0">
              <a:buNone/>
              <a:defRPr sz="1400" b="1"/>
            </a:lvl7pPr>
            <a:lvl8pPr marL="2861233" indent="0">
              <a:buNone/>
              <a:defRPr sz="1400" b="1"/>
            </a:lvl8pPr>
            <a:lvl9pPr marL="326998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1" y="1856354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1317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4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C1A5574C-F4C2-644B-9755-D86B0915BEAE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44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20816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28791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46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44" y="273629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408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8749" indent="0">
              <a:buNone/>
              <a:defRPr sz="1100"/>
            </a:lvl2pPr>
            <a:lvl3pPr marL="817500" indent="0">
              <a:buNone/>
              <a:defRPr sz="900"/>
            </a:lvl3pPr>
            <a:lvl4pPr marL="1226243" indent="0">
              <a:buNone/>
              <a:defRPr sz="800"/>
            </a:lvl4pPr>
            <a:lvl5pPr marL="1634995" indent="0">
              <a:buNone/>
              <a:defRPr sz="800"/>
            </a:lvl5pPr>
            <a:lvl6pPr marL="2043742" indent="0">
              <a:buNone/>
              <a:defRPr sz="800"/>
            </a:lvl6pPr>
            <a:lvl7pPr marL="2452490" indent="0">
              <a:buNone/>
              <a:defRPr sz="800"/>
            </a:lvl7pPr>
            <a:lvl8pPr marL="2861233" indent="0">
              <a:buNone/>
              <a:defRPr sz="800"/>
            </a:lvl8pPr>
            <a:lvl9pPr marL="326998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1858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42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82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8749" indent="0">
              <a:buNone/>
              <a:defRPr sz="2500"/>
            </a:lvl2pPr>
            <a:lvl3pPr marL="817500" indent="0">
              <a:buNone/>
              <a:defRPr sz="2100"/>
            </a:lvl3pPr>
            <a:lvl4pPr marL="1226243" indent="0">
              <a:buNone/>
              <a:defRPr sz="1800"/>
            </a:lvl4pPr>
            <a:lvl5pPr marL="1634995" indent="0">
              <a:buNone/>
              <a:defRPr sz="1800"/>
            </a:lvl5pPr>
            <a:lvl6pPr marL="2043742" indent="0">
              <a:buNone/>
              <a:defRPr sz="1800"/>
            </a:lvl6pPr>
            <a:lvl7pPr marL="2452490" indent="0">
              <a:buNone/>
              <a:defRPr sz="1800"/>
            </a:lvl7pPr>
            <a:lvl8pPr marL="2861233" indent="0">
              <a:buNone/>
              <a:defRPr sz="1800"/>
            </a:lvl8pPr>
            <a:lvl9pPr marL="3269985" indent="0">
              <a:buNone/>
              <a:defRPr sz="18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8749" indent="0">
              <a:buNone/>
              <a:defRPr sz="1100"/>
            </a:lvl2pPr>
            <a:lvl3pPr marL="817500" indent="0">
              <a:buNone/>
              <a:defRPr sz="900"/>
            </a:lvl3pPr>
            <a:lvl4pPr marL="1226243" indent="0">
              <a:buNone/>
              <a:defRPr sz="800"/>
            </a:lvl4pPr>
            <a:lvl5pPr marL="1634995" indent="0">
              <a:buNone/>
              <a:defRPr sz="800"/>
            </a:lvl5pPr>
            <a:lvl6pPr marL="2043742" indent="0">
              <a:buNone/>
              <a:defRPr sz="800"/>
            </a:lvl6pPr>
            <a:lvl7pPr marL="2452490" indent="0">
              <a:buNone/>
              <a:defRPr sz="800"/>
            </a:lvl7pPr>
            <a:lvl8pPr marL="2861233" indent="0">
              <a:buNone/>
              <a:defRPr sz="800"/>
            </a:lvl8pPr>
            <a:lvl9pPr marL="326998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526350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4693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8" y="239083"/>
            <a:ext cx="2226384" cy="54020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613" y="239083"/>
            <a:ext cx="6545287" cy="54020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8105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641" y="2129998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26" y="3885535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7658" indent="0" algn="ctr">
              <a:buNone/>
              <a:defRPr/>
            </a:lvl2pPr>
            <a:lvl3pPr marL="815297" indent="0" algn="ctr">
              <a:buNone/>
              <a:defRPr/>
            </a:lvl3pPr>
            <a:lvl4pPr marL="1222947" indent="0" algn="ctr">
              <a:buNone/>
              <a:defRPr/>
            </a:lvl4pPr>
            <a:lvl5pPr marL="1630587" indent="0" algn="ctr">
              <a:buNone/>
              <a:defRPr/>
            </a:lvl5pPr>
            <a:lvl6pPr marL="2038230" indent="0" algn="ctr">
              <a:buNone/>
              <a:defRPr/>
            </a:lvl6pPr>
            <a:lvl7pPr marL="2445874" indent="0" algn="ctr">
              <a:buNone/>
              <a:defRPr/>
            </a:lvl7pPr>
            <a:lvl8pPr marL="2853513" indent="0" algn="ctr">
              <a:buNone/>
              <a:defRPr/>
            </a:lvl8pPr>
            <a:lvl9pPr marL="326116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6138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4136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96" y="4406920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96" y="2906234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7658" indent="0">
              <a:buNone/>
              <a:defRPr sz="1600"/>
            </a:lvl2pPr>
            <a:lvl3pPr marL="815297" indent="0">
              <a:buNone/>
              <a:defRPr sz="1400"/>
            </a:lvl3pPr>
            <a:lvl4pPr marL="1222947" indent="0">
              <a:buNone/>
              <a:defRPr sz="1300"/>
            </a:lvl4pPr>
            <a:lvl5pPr marL="1630587" indent="0">
              <a:buNone/>
              <a:defRPr sz="1300"/>
            </a:lvl5pPr>
            <a:lvl6pPr marL="2038230" indent="0">
              <a:buNone/>
              <a:defRPr sz="1300"/>
            </a:lvl6pPr>
            <a:lvl7pPr marL="2445874" indent="0">
              <a:buNone/>
              <a:defRPr sz="1300"/>
            </a:lvl7pPr>
            <a:lvl8pPr marL="2853513" indent="0">
              <a:buNone/>
              <a:defRPr sz="1300"/>
            </a:lvl8pPr>
            <a:lvl9pPr marL="326116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831555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608" y="1232780"/>
            <a:ext cx="4385131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24" y="1232780"/>
            <a:ext cx="4386540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2664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66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106" y="1216935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14921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theme" Target="../theme/theme3.xml"/><Relationship Id="rId18" Type="http://schemas.openxmlformats.org/officeDocument/2006/relationships/image" Target="../media/image3.jpeg"/><Relationship Id="rId19" Type="http://schemas.openxmlformats.org/officeDocument/2006/relationships/image" Target="../media/image5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66.xml"/><Relationship Id="rId17" Type="http://schemas.openxmlformats.org/officeDocument/2006/relationships/theme" Target="../theme/theme4.xml"/><Relationship Id="rId18" Type="http://schemas.openxmlformats.org/officeDocument/2006/relationships/image" Target="../media/image3.jpeg"/><Relationship Id="rId19" Type="http://schemas.openxmlformats.org/officeDocument/2006/relationships/image" Target="../media/image6.jpeg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Relationship Id="rId9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0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5.xml"/><Relationship Id="rId13" Type="http://schemas.openxmlformats.org/officeDocument/2006/relationships/image" Target="../media/image3.jpeg"/><Relationship Id="rId14" Type="http://schemas.openxmlformats.org/officeDocument/2006/relationships/image" Target="../media/image5.jpe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89.xml"/><Relationship Id="rId13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93.xml"/><Relationship Id="rId17" Type="http://schemas.openxmlformats.org/officeDocument/2006/relationships/slideLayout" Target="../slideLayouts/slideLayout94.xml"/><Relationship Id="rId18" Type="http://schemas.openxmlformats.org/officeDocument/2006/relationships/theme" Target="../theme/theme6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3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09.xml"/><Relationship Id="rId16" Type="http://schemas.openxmlformats.org/officeDocument/2006/relationships/slideLayout" Target="../slideLayouts/slideLayout110.xml"/><Relationship Id="rId17" Type="http://schemas.openxmlformats.org/officeDocument/2006/relationships/slideLayout" Target="../slideLayouts/slideLayout111.xml"/><Relationship Id="rId18" Type="http://schemas.openxmlformats.org/officeDocument/2006/relationships/theme" Target="../theme/theme7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3050"/>
            <a:ext cx="890587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3"/>
            <a:ext cx="8905875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81" r:id="rId1"/>
    <p:sldLayoutId id="2147487131" r:id="rId2"/>
    <p:sldLayoutId id="2147487082" r:id="rId3"/>
    <p:sldLayoutId id="2147487132" r:id="rId4"/>
    <p:sldLayoutId id="2147487133" r:id="rId5"/>
    <p:sldLayoutId id="2147487134" r:id="rId6"/>
    <p:sldLayoutId id="2147487135" r:id="rId7"/>
    <p:sldLayoutId id="2147487136" r:id="rId8"/>
    <p:sldLayoutId id="2147487137" r:id="rId9"/>
    <p:sldLayoutId id="2147487138" r:id="rId10"/>
    <p:sldLayoutId id="2147487139" r:id="rId11"/>
    <p:sldLayoutId id="2147487140" r:id="rId12"/>
    <p:sldLayoutId id="2147487141" r:id="rId13"/>
    <p:sldLayoutId id="2147487142" r:id="rId14"/>
    <p:sldLayoutId id="2147487143" r:id="rId15"/>
    <p:sldLayoutId id="2147487144" r:id="rId16"/>
    <p:sldLayoutId id="2147487145" r:id="rId17"/>
  </p:sldLayoutIdLst>
  <p:txStyles>
    <p:titleStyle>
      <a:lvl1pPr algn="ct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08856" algn="ctr" defTabSz="40885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817712" algn="ctr" defTabSz="40885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226563" algn="ctr" defTabSz="40885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635421" algn="ctr" defTabSz="40885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376238" indent="-282575" algn="l" defTabSz="406400" rtl="0" eaLnBrk="0" fontAlgn="base" hangingPunct="0">
        <a:lnSpc>
          <a:spcPct val="70000"/>
        </a:lnSpc>
        <a:spcBef>
          <a:spcPct val="0"/>
        </a:spcBef>
        <a:spcAft>
          <a:spcPts val="1275"/>
        </a:spcAft>
        <a:buClr>
          <a:srgbClr val="000000"/>
        </a:buClr>
        <a:buSzPct val="45000"/>
        <a:buFont typeface="Wingdings" charset="0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62000" indent="-252413" algn="l" defTabSz="406400" rtl="0" eaLnBrk="0" fontAlgn="base" hangingPunct="0">
        <a:lnSpc>
          <a:spcPct val="70000"/>
        </a:lnSpc>
        <a:spcBef>
          <a:spcPct val="0"/>
        </a:spcBef>
        <a:spcAft>
          <a:spcPts val="1025"/>
        </a:spcAft>
        <a:buClr>
          <a:srgbClr val="000000"/>
        </a:buClr>
        <a:buSzPct val="75000"/>
        <a:buFont typeface="Symbol" charset="0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49350" indent="-187325" algn="l" defTabSz="406400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535113" indent="-182563" algn="l" defTabSz="406400" rtl="0" eaLnBrk="0" fontAlgn="base" hangingPunct="0">
        <a:lnSpc>
          <a:spcPct val="70000"/>
        </a:lnSpc>
        <a:spcBef>
          <a:spcPct val="0"/>
        </a:spcBef>
        <a:spcAft>
          <a:spcPts val="513"/>
        </a:spcAft>
        <a:buClr>
          <a:srgbClr val="000000"/>
        </a:buClr>
        <a:buSzPct val="75000"/>
        <a:buFont typeface="Symbol" charset="0"/>
        <a:buChar char="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1920875" indent="-184150" algn="l" defTabSz="406400" rtl="0" eaLnBrk="0" fontAlgn="base" hangingPunct="0">
        <a:lnSpc>
          <a:spcPct val="70000"/>
        </a:lnSpc>
        <a:spcBef>
          <a:spcPct val="0"/>
        </a:spcBef>
        <a:spcAft>
          <a:spcPts val="263"/>
        </a:spcAft>
        <a:buClr>
          <a:srgbClr val="000000"/>
        </a:buClr>
        <a:buSzPct val="45000"/>
        <a:buFont typeface="Wingdings" charset="0"/>
        <a:buChar char="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332457" indent="-187390" algn="l" defTabSz="408856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41314" indent="-187390" algn="l" defTabSz="408856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50161" indent="-187390" algn="l" defTabSz="408856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59022" indent="-187390" algn="l" defTabSz="408856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856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7712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6563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5421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4274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3128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1978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0837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9713"/>
            <a:ext cx="89058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33488"/>
            <a:ext cx="8905875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2"/>
            <a:r>
              <a:rPr lang="en-GB"/>
              <a:t>Fourth Outline Level</a:t>
            </a:r>
          </a:p>
          <a:p>
            <a:pPr lvl="2"/>
            <a:r>
              <a:rPr lang="en-GB"/>
              <a:t>Fifth Outline Level</a:t>
            </a:r>
          </a:p>
          <a:p>
            <a:pPr lvl="2"/>
            <a:r>
              <a:rPr lang="en-GB"/>
              <a:t>Sixth Outline Level</a:t>
            </a:r>
          </a:p>
          <a:p>
            <a:pPr lvl="2"/>
            <a:r>
              <a:rPr lang="en-GB"/>
              <a:t>Seventh Outline Level</a:t>
            </a:r>
          </a:p>
          <a:p>
            <a:pPr lvl="2"/>
            <a:r>
              <a:rPr lang="en-GB"/>
              <a:t>Eighth Outline Level</a:t>
            </a:r>
          </a:p>
          <a:p>
            <a:pPr lvl="2"/>
            <a:r>
              <a:rPr lang="en-GB"/>
              <a:t>Ninth Outline Level</a:t>
            </a: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DDBF4071-7E1F-B546-AF15-48DC078C66EB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0263"/>
            <a:ext cx="99060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083" r:id="rId1"/>
    <p:sldLayoutId id="2147487084" r:id="rId2"/>
    <p:sldLayoutId id="2147487085" r:id="rId3"/>
    <p:sldLayoutId id="2147487086" r:id="rId4"/>
    <p:sldLayoutId id="2147487146" r:id="rId5"/>
    <p:sldLayoutId id="2147487147" r:id="rId6"/>
    <p:sldLayoutId id="2147487148" r:id="rId7"/>
    <p:sldLayoutId id="2147487149" r:id="rId8"/>
    <p:sldLayoutId id="2147487150" r:id="rId9"/>
    <p:sldLayoutId id="2147487151" r:id="rId10"/>
    <p:sldLayoutId id="2147487087" r:id="rId11"/>
    <p:sldLayoutId id="2147487088" r:id="rId12"/>
    <p:sldLayoutId id="2147487089" r:id="rId13"/>
    <p:sldLayoutId id="2147487090" r:id="rId14"/>
    <p:sldLayoutId id="2147487091" r:id="rId15"/>
    <p:sldLayoutId id="2147487092" r:id="rId16"/>
    <p:sldLayoutId id="2147487093" r:id="rId17"/>
  </p:sldLayoutIdLst>
  <p:txStyles>
    <p:titleStyle>
      <a:lvl1pPr algn="l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+mj-lt"/>
          <a:ea typeface="+mj-ea"/>
          <a:cs typeface="+mj-cs"/>
        </a:defRPr>
      </a:lvl1pPr>
      <a:lvl2pPr algn="l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08856" algn="l" defTabSz="40885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817712" algn="l" defTabSz="40885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226563" algn="l" defTabSz="40885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635421" algn="l" defTabSz="40885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28600" indent="-225425" algn="l" defTabSz="406400" rtl="0" eaLnBrk="0" fontAlgn="base" hangingPunct="0">
        <a:lnSpc>
          <a:spcPct val="67000"/>
        </a:lnSpc>
        <a:spcBef>
          <a:spcPct val="0"/>
        </a:spcBef>
        <a:spcAft>
          <a:spcPts val="1275"/>
        </a:spcAft>
        <a:buClr>
          <a:srgbClr val="000000"/>
        </a:buClr>
        <a:buSzPct val="70000"/>
        <a:buFont typeface="Symbol" charset="0"/>
        <a:buChar char="•"/>
        <a:defRPr sz="2300" b="1" i="1">
          <a:solidFill>
            <a:srgbClr val="333333"/>
          </a:solidFill>
          <a:latin typeface="+mn-lt"/>
          <a:ea typeface="+mn-ea"/>
          <a:cs typeface="+mn-cs"/>
        </a:defRPr>
      </a:lvl1pPr>
      <a:lvl2pPr marL="230188" indent="-230188" algn="l" defTabSz="406400" rtl="0" eaLnBrk="0" fontAlgn="base" hangingPunct="0">
        <a:lnSpc>
          <a:spcPct val="74000"/>
        </a:lnSpc>
        <a:spcBef>
          <a:spcPct val="0"/>
        </a:spcBef>
        <a:spcAft>
          <a:spcPts val="1275"/>
        </a:spcAft>
        <a:buClr>
          <a:srgbClr val="FFA300"/>
        </a:buClr>
        <a:buSzPct val="120000"/>
        <a:buFont typeface="Segoe UI" charset="0"/>
        <a:buChar char="»"/>
        <a:defRPr sz="2000" b="1" i="1">
          <a:solidFill>
            <a:srgbClr val="4C4C4C"/>
          </a:solidFill>
          <a:latin typeface="+mn-lt"/>
          <a:ea typeface="+mn-ea"/>
          <a:cs typeface="+mn-cs"/>
        </a:defRPr>
      </a:lvl2pPr>
      <a:lvl3pPr marL="1149350" indent="-187325" algn="l" defTabSz="406400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000" b="1" i="1">
          <a:solidFill>
            <a:srgbClr val="4C4C4C"/>
          </a:solidFill>
          <a:latin typeface="+mn-lt"/>
          <a:ea typeface="+mn-ea"/>
          <a:cs typeface="+mn-cs"/>
        </a:defRPr>
      </a:lvl3pPr>
      <a:lvl4pPr marL="4264025" indent="-3303588" algn="l" defTabSz="406400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4C4C4C"/>
        </a:buClr>
        <a:buSzPct val="45000"/>
        <a:buFont typeface="Times New Roman" charset="0"/>
        <a:buChar char=""/>
        <a:defRPr sz="20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Symbol" charset="2"/>
        </a:defRPr>
      </a:lvl4pPr>
      <a:lvl5pPr marL="1836738" indent="-201613" algn="l" defTabSz="406400" rtl="0" eaLnBrk="0" fontAlgn="base" hangingPunct="0">
        <a:lnSpc>
          <a:spcPct val="73000"/>
        </a:lnSpc>
        <a:spcBef>
          <a:spcPts val="713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0"/>
          <a:cs typeface="Symbol" charset="2"/>
        </a:defRPr>
      </a:lvl5pPr>
      <a:lvl6pPr marL="408856" algn="l" defTabSz="408856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817712" algn="l" defTabSz="408856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226563" algn="l" defTabSz="408856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635421" algn="l" defTabSz="408856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856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7712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6563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5421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4274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3128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1978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0837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15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3050"/>
            <a:ext cx="890587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3"/>
            <a:ext cx="8905875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495300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770" tIns="40885" rIns="81770" bIns="40885" anchor="ctr"/>
          <a:lstStyle>
            <a:lvl1pPr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defTabSz="407860" eaLnBrk="1">
              <a:buFont typeface="Symbol" pitchFamily="18" charset="2"/>
              <a:buNone/>
              <a:defRPr/>
            </a:pPr>
            <a:endParaRPr lang="en-US" smtClean="0">
              <a:cs typeface="+mn-cs"/>
            </a:endParaRP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3387725" y="6246813"/>
            <a:ext cx="31384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770" tIns="40885" rIns="81770" bIns="40885" anchor="ctr"/>
          <a:lstStyle>
            <a:lvl1pPr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defTabSz="407860" eaLnBrk="1">
              <a:buFont typeface="Symbol" pitchFamily="18" charset="2"/>
              <a:buNone/>
              <a:defRPr/>
            </a:pPr>
            <a:endParaRPr lang="en-US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94" r:id="rId1"/>
    <p:sldLayoutId id="2147487152" r:id="rId2"/>
    <p:sldLayoutId id="2147487095" r:id="rId3"/>
    <p:sldLayoutId id="2147487153" r:id="rId4"/>
    <p:sldLayoutId id="2147487154" r:id="rId5"/>
    <p:sldLayoutId id="2147487155" r:id="rId6"/>
    <p:sldLayoutId id="2147487156" r:id="rId7"/>
    <p:sldLayoutId id="2147487157" r:id="rId8"/>
    <p:sldLayoutId id="2147487158" r:id="rId9"/>
    <p:sldLayoutId id="2147487159" r:id="rId10"/>
    <p:sldLayoutId id="2147487160" r:id="rId11"/>
    <p:sldLayoutId id="2147487161" r:id="rId12"/>
    <p:sldLayoutId id="2147487162" r:id="rId13"/>
    <p:sldLayoutId id="2147487163" r:id="rId14"/>
    <p:sldLayoutId id="2147487164" r:id="rId15"/>
    <p:sldLayoutId id="2147487165" r:id="rId16"/>
  </p:sldLayoutIdLst>
  <p:txStyles>
    <p:titleStyle>
      <a:lvl1pPr algn="ct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08856" algn="ctr" defTabSz="40885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817712" algn="ctr" defTabSz="40885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226563" algn="ctr" defTabSz="40885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635421" algn="ctr" defTabSz="40885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376238" indent="-282575" algn="l" defTabSz="406400" rtl="0" eaLnBrk="0" fontAlgn="base" hangingPunct="0">
        <a:lnSpc>
          <a:spcPct val="70000"/>
        </a:lnSpc>
        <a:spcBef>
          <a:spcPct val="0"/>
        </a:spcBef>
        <a:spcAft>
          <a:spcPts val="1275"/>
        </a:spcAft>
        <a:buClr>
          <a:srgbClr val="000000"/>
        </a:buClr>
        <a:buSzPct val="45000"/>
        <a:buFont typeface="Wingdings" charset="0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62000" indent="-252413" algn="l" defTabSz="406400" rtl="0" eaLnBrk="0" fontAlgn="base" hangingPunct="0">
        <a:lnSpc>
          <a:spcPct val="70000"/>
        </a:lnSpc>
        <a:spcBef>
          <a:spcPct val="0"/>
        </a:spcBef>
        <a:spcAft>
          <a:spcPts val="1025"/>
        </a:spcAft>
        <a:buClr>
          <a:srgbClr val="000000"/>
        </a:buClr>
        <a:buSzPct val="75000"/>
        <a:buFont typeface="Symbol" charset="0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49350" indent="-187325" algn="l" defTabSz="406400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535113" indent="-182563" algn="l" defTabSz="406400" rtl="0" eaLnBrk="0" fontAlgn="base" hangingPunct="0">
        <a:lnSpc>
          <a:spcPct val="70000"/>
        </a:lnSpc>
        <a:spcBef>
          <a:spcPct val="0"/>
        </a:spcBef>
        <a:spcAft>
          <a:spcPts val="513"/>
        </a:spcAft>
        <a:buClr>
          <a:srgbClr val="000000"/>
        </a:buClr>
        <a:buSzPct val="75000"/>
        <a:buFont typeface="Symbol" charset="0"/>
        <a:buChar char="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1920875" indent="-184150" algn="l" defTabSz="406400" rtl="0" eaLnBrk="0" fontAlgn="base" hangingPunct="0">
        <a:lnSpc>
          <a:spcPct val="70000"/>
        </a:lnSpc>
        <a:spcBef>
          <a:spcPct val="0"/>
        </a:spcBef>
        <a:spcAft>
          <a:spcPts val="263"/>
        </a:spcAft>
        <a:buClr>
          <a:srgbClr val="000000"/>
        </a:buClr>
        <a:buSzPct val="45000"/>
        <a:buFont typeface="Wingdings" charset="0"/>
        <a:buChar char="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332457" indent="-187390" algn="l" defTabSz="408856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41314" indent="-187390" algn="l" defTabSz="408856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50161" indent="-187390" algn="l" defTabSz="408856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59022" indent="-187390" algn="l" defTabSz="408856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856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7712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6563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5421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4274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3128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1978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0837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15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3050"/>
            <a:ext cx="890587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3"/>
            <a:ext cx="8905875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96" r:id="rId1"/>
    <p:sldLayoutId id="2147487166" r:id="rId2"/>
    <p:sldLayoutId id="2147487097" r:id="rId3"/>
    <p:sldLayoutId id="2147487167" r:id="rId4"/>
    <p:sldLayoutId id="2147487168" r:id="rId5"/>
    <p:sldLayoutId id="2147487169" r:id="rId6"/>
    <p:sldLayoutId id="2147487170" r:id="rId7"/>
    <p:sldLayoutId id="2147487171" r:id="rId8"/>
    <p:sldLayoutId id="2147487172" r:id="rId9"/>
    <p:sldLayoutId id="2147487173" r:id="rId10"/>
    <p:sldLayoutId id="2147487174" r:id="rId11"/>
    <p:sldLayoutId id="2147487175" r:id="rId12"/>
    <p:sldLayoutId id="2147487176" r:id="rId13"/>
    <p:sldLayoutId id="2147487177" r:id="rId14"/>
    <p:sldLayoutId id="2147487178" r:id="rId15"/>
    <p:sldLayoutId id="2147487179" r:id="rId16"/>
  </p:sldLayoutIdLst>
  <p:txStyles>
    <p:titleStyle>
      <a:lvl1pPr algn="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FFFFFF"/>
          </a:solidFill>
          <a:latin typeface="+mj-lt"/>
          <a:ea typeface="+mj-ea"/>
          <a:cs typeface="+mj-cs"/>
        </a:defRPr>
      </a:lvl1pPr>
      <a:lvl2pPr algn="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FFFFFF"/>
          </a:solidFill>
          <a:latin typeface="Arial" charset="0"/>
          <a:ea typeface="MS Gothic" charset="0"/>
          <a:cs typeface="MS Gothic" charset="0"/>
        </a:defRPr>
      </a:lvl2pPr>
      <a:lvl3pPr algn="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FFFFFF"/>
          </a:solidFill>
          <a:latin typeface="Arial" charset="0"/>
          <a:ea typeface="MS Gothic" charset="0"/>
          <a:cs typeface="MS Gothic" charset="0"/>
        </a:defRPr>
      </a:lvl3pPr>
      <a:lvl4pPr algn="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FFFFFF"/>
          </a:solidFill>
          <a:latin typeface="Arial" charset="0"/>
          <a:ea typeface="MS Gothic" charset="0"/>
          <a:cs typeface="MS Gothic" charset="0"/>
        </a:defRPr>
      </a:lvl4pPr>
      <a:lvl5pPr algn="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FFFFFF"/>
          </a:solidFill>
          <a:latin typeface="Arial" charset="0"/>
          <a:ea typeface="MS Gothic" charset="0"/>
          <a:cs typeface="MS Gothic" charset="0"/>
        </a:defRPr>
      </a:lvl5pPr>
      <a:lvl6pPr marL="408856" algn="r" defTabSz="40885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FFFFFF"/>
          </a:solidFill>
          <a:latin typeface="Arial" charset="0"/>
          <a:ea typeface="MS Gothic" charset="0"/>
          <a:cs typeface="MS Gothic" charset="0"/>
        </a:defRPr>
      </a:lvl6pPr>
      <a:lvl7pPr marL="817712" algn="r" defTabSz="40885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FFFFFF"/>
          </a:solidFill>
          <a:latin typeface="Arial" charset="0"/>
          <a:ea typeface="MS Gothic" charset="0"/>
          <a:cs typeface="MS Gothic" charset="0"/>
        </a:defRPr>
      </a:lvl7pPr>
      <a:lvl8pPr marL="1226563" algn="r" defTabSz="40885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FFFFFF"/>
          </a:solidFill>
          <a:latin typeface="Arial" charset="0"/>
          <a:ea typeface="MS Gothic" charset="0"/>
          <a:cs typeface="MS Gothic" charset="0"/>
        </a:defRPr>
      </a:lvl8pPr>
      <a:lvl9pPr marL="1635421" algn="r" defTabSz="40885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FFFFFF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376238" indent="-282575" algn="l" defTabSz="406400" rtl="0" eaLnBrk="0" fontAlgn="base" hangingPunct="0">
        <a:lnSpc>
          <a:spcPct val="70000"/>
        </a:lnSpc>
        <a:spcBef>
          <a:spcPct val="0"/>
        </a:spcBef>
        <a:spcAft>
          <a:spcPts val="1275"/>
        </a:spcAft>
        <a:buClr>
          <a:srgbClr val="000000"/>
        </a:buClr>
        <a:buSzPct val="45000"/>
        <a:buFont typeface="Wingdings" charset="0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62000" indent="-252413" algn="l" defTabSz="406400" rtl="0" eaLnBrk="0" fontAlgn="base" hangingPunct="0">
        <a:lnSpc>
          <a:spcPct val="70000"/>
        </a:lnSpc>
        <a:spcBef>
          <a:spcPct val="0"/>
        </a:spcBef>
        <a:spcAft>
          <a:spcPts val="1025"/>
        </a:spcAft>
        <a:buClr>
          <a:srgbClr val="000000"/>
        </a:buClr>
        <a:buSzPct val="75000"/>
        <a:buFont typeface="Symbol" charset="0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49350" indent="-187325" algn="l" defTabSz="406400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535113" indent="-182563" algn="l" defTabSz="406400" rtl="0" eaLnBrk="0" fontAlgn="base" hangingPunct="0">
        <a:lnSpc>
          <a:spcPct val="70000"/>
        </a:lnSpc>
        <a:spcBef>
          <a:spcPct val="0"/>
        </a:spcBef>
        <a:spcAft>
          <a:spcPts val="513"/>
        </a:spcAft>
        <a:buClr>
          <a:srgbClr val="000000"/>
        </a:buClr>
        <a:buSzPct val="75000"/>
        <a:buFont typeface="Symbol" charset="0"/>
        <a:buChar char="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1920875" indent="-184150" algn="l" defTabSz="406400" rtl="0" eaLnBrk="0" fontAlgn="base" hangingPunct="0">
        <a:lnSpc>
          <a:spcPct val="70000"/>
        </a:lnSpc>
        <a:spcBef>
          <a:spcPct val="0"/>
        </a:spcBef>
        <a:spcAft>
          <a:spcPts val="263"/>
        </a:spcAft>
        <a:buClr>
          <a:srgbClr val="000000"/>
        </a:buClr>
        <a:buSzPct val="45000"/>
        <a:buFont typeface="Wingdings" charset="0"/>
        <a:buChar char="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332457" indent="-187390" algn="l" defTabSz="408856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41314" indent="-187390" algn="l" defTabSz="408856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50161" indent="-187390" algn="l" defTabSz="408856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59022" indent="-187390" algn="l" defTabSz="408856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856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7712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6563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5421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4274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3128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1978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0837" algn="l" defTabSz="40885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15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495300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770" tIns="40885" rIns="81770" bIns="40885" anchor="ctr"/>
          <a:lstStyle>
            <a:lvl1pPr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defTabSz="407860" eaLnBrk="1">
              <a:buFont typeface="Symbol" pitchFamily="18" charset="2"/>
              <a:buNone/>
              <a:defRPr/>
            </a:pPr>
            <a:endParaRPr lang="en-US" smtClean="0">
              <a:cs typeface="+mn-cs"/>
            </a:endParaRP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3387725" y="6246813"/>
            <a:ext cx="31384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770" tIns="40885" rIns="81770" bIns="40885" anchor="ctr"/>
          <a:lstStyle>
            <a:lvl1pPr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defTabSz="45561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pitchFamily="18" charset="2"/>
              <a:defRPr sz="2400">
                <a:solidFill>
                  <a:schemeClr val="bg1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defTabSz="407860" eaLnBrk="1">
              <a:buFont typeface="Symbol" pitchFamily="18" charset="2"/>
              <a:buNone/>
              <a:defRPr/>
            </a:pPr>
            <a:endParaRPr lang="en-US" smtClean="0">
              <a:cs typeface="+mn-cs"/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54025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70013" algn="l"/>
                <a:tab pos="1825625" algn="l"/>
                <a:tab pos="2282825" algn="l"/>
                <a:tab pos="2740025" algn="l"/>
                <a:tab pos="3195638" algn="l"/>
                <a:tab pos="3652838" algn="l"/>
                <a:tab pos="4110038" algn="l"/>
                <a:tab pos="4567238" algn="l"/>
                <a:tab pos="5022850" algn="l"/>
                <a:tab pos="5480050" algn="l"/>
                <a:tab pos="5937250" algn="l"/>
                <a:tab pos="6392863" algn="l"/>
                <a:tab pos="6850063" algn="l"/>
                <a:tab pos="7307263" algn="l"/>
                <a:tab pos="7762875" algn="l"/>
                <a:tab pos="8220075" algn="l"/>
                <a:tab pos="8677275" algn="l"/>
                <a:tab pos="9134475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6579" eaLnBrk="1">
              <a:lnSpc>
                <a:spcPct val="98000"/>
              </a:lnSpc>
              <a:buFont typeface="Wingdings" charset="0"/>
              <a:buNone/>
              <a:defRPr/>
            </a:pPr>
            <a:fld id="{7DB4A897-377F-7C4B-808F-2E98DF2D97ED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defTabSz="406579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491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3050"/>
            <a:ext cx="890587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491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3"/>
            <a:ext cx="8905875" cy="451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98" r:id="rId1"/>
    <p:sldLayoutId id="2147487099" r:id="rId2"/>
    <p:sldLayoutId id="2147487100" r:id="rId3"/>
    <p:sldLayoutId id="2147487101" r:id="rId4"/>
    <p:sldLayoutId id="2147487102" r:id="rId5"/>
    <p:sldLayoutId id="2147487103" r:id="rId6"/>
    <p:sldLayoutId id="2147487104" r:id="rId7"/>
    <p:sldLayoutId id="2147487105" r:id="rId8"/>
    <p:sldLayoutId id="2147487106" r:id="rId9"/>
    <p:sldLayoutId id="2147487107" r:id="rId10"/>
    <p:sldLayoutId id="2147487108" r:id="rId11"/>
  </p:sldLayoutIdLst>
  <p:txStyles>
    <p:titleStyle>
      <a:lvl1pPr algn="ct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+mj-lt"/>
          <a:ea typeface="ＭＳ Ｐゴシック" charset="0"/>
          <a:cs typeface="+mj-cs"/>
        </a:defRPr>
      </a:lvl1pPr>
      <a:lvl2pPr algn="ct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ＭＳ Ｐゴシック" charset="0"/>
          <a:cs typeface="Angsana New" pitchFamily="18" charset="-34"/>
        </a:defRPr>
      </a:lvl2pPr>
      <a:lvl3pPr algn="ct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ＭＳ Ｐゴシック" charset="0"/>
          <a:cs typeface="Angsana New" pitchFamily="18" charset="-34"/>
        </a:defRPr>
      </a:lvl3pPr>
      <a:lvl4pPr algn="ct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ＭＳ Ｐゴシック" charset="0"/>
          <a:cs typeface="Angsana New" pitchFamily="18" charset="-34"/>
        </a:defRPr>
      </a:lvl4pPr>
      <a:lvl5pPr algn="ctr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ＭＳ Ｐゴシック" charset="0"/>
          <a:cs typeface="Angsana New" pitchFamily="18" charset="-34"/>
        </a:defRPr>
      </a:lvl5pPr>
      <a:lvl6pPr marL="408856" algn="ctr" defTabSz="408856" rtl="0" fontAlgn="base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cs typeface="Angsana New" pitchFamily="18" charset="-34"/>
        </a:defRPr>
      </a:lvl6pPr>
      <a:lvl7pPr marL="817712" algn="ctr" defTabSz="408856" rtl="0" fontAlgn="base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cs typeface="Angsana New" pitchFamily="18" charset="-34"/>
        </a:defRPr>
      </a:lvl7pPr>
      <a:lvl8pPr marL="1226563" algn="ctr" defTabSz="408856" rtl="0" fontAlgn="base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cs typeface="Angsana New" pitchFamily="18" charset="-34"/>
        </a:defRPr>
      </a:lvl8pPr>
      <a:lvl9pPr marL="1635421" algn="ctr" defTabSz="408856" rtl="0" fontAlgn="base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cs typeface="Angsana New" pitchFamily="18" charset="-34"/>
        </a:defRPr>
      </a:lvl9pPr>
    </p:titleStyle>
    <p:bodyStyle>
      <a:lvl1pPr marL="376238" indent="-282575" algn="l" defTabSz="406400" rtl="0" eaLnBrk="0" fontAlgn="base" hangingPunct="0">
        <a:lnSpc>
          <a:spcPct val="70000"/>
        </a:lnSpc>
        <a:spcBef>
          <a:spcPct val="0"/>
        </a:spcBef>
        <a:spcAft>
          <a:spcPts val="1275"/>
        </a:spcAft>
        <a:buClr>
          <a:srgbClr val="000000"/>
        </a:buClr>
        <a:buSzPct val="45000"/>
        <a:buFont typeface="Wingdings" charset="0"/>
        <a:buChar char=""/>
        <a:defRPr sz="29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62000" indent="-252413" algn="l" defTabSz="406400" rtl="0" eaLnBrk="0" fontAlgn="base" hangingPunct="0">
        <a:lnSpc>
          <a:spcPct val="70000"/>
        </a:lnSpc>
        <a:spcBef>
          <a:spcPct val="0"/>
        </a:spcBef>
        <a:spcAft>
          <a:spcPts val="1025"/>
        </a:spcAft>
        <a:buClr>
          <a:srgbClr val="000000"/>
        </a:buClr>
        <a:buSzPct val="75000"/>
        <a:buFont typeface="Symbol" charset="0"/>
        <a:buChar char=""/>
        <a:defRPr sz="2500">
          <a:solidFill>
            <a:srgbClr val="000000"/>
          </a:solidFill>
          <a:latin typeface="+mn-lt"/>
          <a:ea typeface="Angsana New" charset="0"/>
          <a:cs typeface="+mn-cs"/>
        </a:defRPr>
      </a:lvl2pPr>
      <a:lvl3pPr marL="1149350" indent="-187325" algn="l" defTabSz="406400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100">
          <a:solidFill>
            <a:srgbClr val="000000"/>
          </a:solidFill>
          <a:latin typeface="+mn-lt"/>
          <a:ea typeface="Angsana New" charset="0"/>
          <a:cs typeface="+mn-cs"/>
        </a:defRPr>
      </a:lvl3pPr>
      <a:lvl4pPr marL="1535113" indent="-182563" algn="l" defTabSz="406400" rtl="0" eaLnBrk="0" fontAlgn="base" hangingPunct="0">
        <a:lnSpc>
          <a:spcPct val="70000"/>
        </a:lnSpc>
        <a:spcBef>
          <a:spcPct val="0"/>
        </a:spcBef>
        <a:spcAft>
          <a:spcPts val="513"/>
        </a:spcAft>
        <a:buClr>
          <a:srgbClr val="000000"/>
        </a:buClr>
        <a:buSzPct val="75000"/>
        <a:buFont typeface="Symbol" charset="0"/>
        <a:buChar char=""/>
        <a:defRPr>
          <a:solidFill>
            <a:srgbClr val="000000"/>
          </a:solidFill>
          <a:latin typeface="+mn-lt"/>
          <a:ea typeface="Angsana New" charset="0"/>
          <a:cs typeface="+mn-cs"/>
        </a:defRPr>
      </a:lvl4pPr>
      <a:lvl5pPr marL="1920875" indent="-184150" algn="l" defTabSz="406400" rtl="0" eaLnBrk="0" fontAlgn="base" hangingPunct="0">
        <a:lnSpc>
          <a:spcPct val="70000"/>
        </a:lnSpc>
        <a:spcBef>
          <a:spcPct val="0"/>
        </a:spcBef>
        <a:spcAft>
          <a:spcPts val="263"/>
        </a:spcAft>
        <a:buClr>
          <a:srgbClr val="000000"/>
        </a:buClr>
        <a:buSzPct val="45000"/>
        <a:buFont typeface="Wingdings" charset="0"/>
        <a:buChar char=""/>
        <a:defRPr>
          <a:solidFill>
            <a:srgbClr val="000000"/>
          </a:solidFill>
          <a:latin typeface="+mn-lt"/>
          <a:ea typeface="Angsana New" charset="0"/>
          <a:cs typeface="+mn-cs"/>
        </a:defRPr>
      </a:lvl5pPr>
      <a:lvl6pPr marL="2332457" indent="-187390" algn="l" defTabSz="408856" rtl="0" fontAlgn="base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pitchFamily="2" charset="2"/>
        <a:buChar char=""/>
        <a:defRPr sz="1800">
          <a:solidFill>
            <a:srgbClr val="000000"/>
          </a:solidFill>
          <a:latin typeface="+mn-lt"/>
          <a:cs typeface="+mn-cs"/>
        </a:defRPr>
      </a:lvl6pPr>
      <a:lvl7pPr marL="2741314" indent="-187390" algn="l" defTabSz="408856" rtl="0" fontAlgn="base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pitchFamily="2" charset="2"/>
        <a:buChar char=""/>
        <a:defRPr sz="1800">
          <a:solidFill>
            <a:srgbClr val="000000"/>
          </a:solidFill>
          <a:latin typeface="+mn-lt"/>
          <a:cs typeface="+mn-cs"/>
        </a:defRPr>
      </a:lvl7pPr>
      <a:lvl8pPr marL="3150161" indent="-187390" algn="l" defTabSz="408856" rtl="0" fontAlgn="base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pitchFamily="2" charset="2"/>
        <a:buChar char=""/>
        <a:defRPr sz="1800">
          <a:solidFill>
            <a:srgbClr val="000000"/>
          </a:solidFill>
          <a:latin typeface="+mn-lt"/>
          <a:cs typeface="+mn-cs"/>
        </a:defRPr>
      </a:lvl8pPr>
      <a:lvl9pPr marL="3559022" indent="-187390" algn="l" defTabSz="408856" rtl="0" fontAlgn="base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pitchFamily="2" charset="2"/>
        <a:buChar char=""/>
        <a:defRPr sz="18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8177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856" algn="l" defTabSz="8177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7712" algn="l" defTabSz="8177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6563" algn="l" defTabSz="8177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5421" algn="l" defTabSz="8177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4274" algn="l" defTabSz="8177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3128" algn="l" defTabSz="8177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1978" algn="l" defTabSz="8177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0837" algn="l" defTabSz="81771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9713"/>
            <a:ext cx="89058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33488"/>
            <a:ext cx="8905875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2"/>
            <a:r>
              <a:rPr lang="en-GB"/>
              <a:t>Fourth Outline Level</a:t>
            </a:r>
          </a:p>
          <a:p>
            <a:pPr lvl="2"/>
            <a:r>
              <a:rPr lang="en-GB"/>
              <a:t>Fifth Outline Level</a:t>
            </a:r>
          </a:p>
          <a:p>
            <a:pPr lvl="2"/>
            <a:r>
              <a:rPr lang="en-GB"/>
              <a:t>Sixth Outline Level</a:t>
            </a:r>
          </a:p>
          <a:p>
            <a:pPr lvl="2"/>
            <a:r>
              <a:rPr lang="en-GB"/>
              <a:t>Seventh Outline Level</a:t>
            </a:r>
          </a:p>
          <a:p>
            <a:pPr lvl="2"/>
            <a:r>
              <a:rPr lang="en-GB"/>
              <a:t>Eighth Outline Level</a:t>
            </a:r>
          </a:p>
          <a:p>
            <a:pPr lvl="2"/>
            <a:r>
              <a:rPr lang="en-GB"/>
              <a:t>Ninth Outline Level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5613" algn="l"/>
                <a:tab pos="912813" algn="l"/>
                <a:tab pos="1368425" algn="l"/>
                <a:tab pos="1825625" algn="l"/>
                <a:tab pos="2281238" algn="l"/>
                <a:tab pos="2738438" algn="l"/>
                <a:tab pos="3194050" algn="l"/>
                <a:tab pos="3651250" algn="l"/>
                <a:tab pos="4106863" algn="l"/>
                <a:tab pos="4564063" algn="l"/>
                <a:tab pos="5021263" algn="l"/>
                <a:tab pos="5476875" algn="l"/>
                <a:tab pos="5934075" algn="l"/>
                <a:tab pos="6389688" algn="l"/>
                <a:tab pos="6846888" algn="l"/>
                <a:tab pos="7302500" algn="l"/>
                <a:tab pos="7759700" algn="l"/>
                <a:tab pos="8215313" algn="l"/>
                <a:tab pos="8672513" algn="l"/>
                <a:tab pos="912971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5613" algn="l"/>
                <a:tab pos="912813" algn="l"/>
                <a:tab pos="1368425" algn="l"/>
                <a:tab pos="1825625" algn="l"/>
                <a:tab pos="2281238" algn="l"/>
                <a:tab pos="2738438" algn="l"/>
                <a:tab pos="3194050" algn="l"/>
                <a:tab pos="3651250" algn="l"/>
                <a:tab pos="4106863" algn="l"/>
                <a:tab pos="4564063" algn="l"/>
                <a:tab pos="5021263" algn="l"/>
                <a:tab pos="5476875" algn="l"/>
                <a:tab pos="5934075" algn="l"/>
                <a:tab pos="6389688" algn="l"/>
                <a:tab pos="6846888" algn="l"/>
                <a:tab pos="7302500" algn="l"/>
                <a:tab pos="7759700" algn="l"/>
                <a:tab pos="8215313" algn="l"/>
                <a:tab pos="8672513" algn="l"/>
                <a:tab pos="912971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5613" algn="l"/>
                <a:tab pos="912813" algn="l"/>
                <a:tab pos="1368425" algn="l"/>
                <a:tab pos="1825625" algn="l"/>
                <a:tab pos="2281238" algn="l"/>
                <a:tab pos="2738438" algn="l"/>
                <a:tab pos="3194050" algn="l"/>
                <a:tab pos="3651250" algn="l"/>
                <a:tab pos="4106863" algn="l"/>
                <a:tab pos="4564063" algn="l"/>
                <a:tab pos="5021263" algn="l"/>
                <a:tab pos="5476875" algn="l"/>
                <a:tab pos="5934075" algn="l"/>
                <a:tab pos="6389688" algn="l"/>
                <a:tab pos="6846888" algn="l"/>
                <a:tab pos="7302500" algn="l"/>
                <a:tab pos="7759700" algn="l"/>
                <a:tab pos="8215313" algn="l"/>
                <a:tab pos="8672513" algn="l"/>
                <a:tab pos="912971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5613" algn="l"/>
                <a:tab pos="912813" algn="l"/>
                <a:tab pos="1368425" algn="l"/>
                <a:tab pos="1825625" algn="l"/>
                <a:tab pos="2281238" algn="l"/>
                <a:tab pos="2738438" algn="l"/>
                <a:tab pos="3194050" algn="l"/>
                <a:tab pos="3651250" algn="l"/>
                <a:tab pos="4106863" algn="l"/>
                <a:tab pos="4564063" algn="l"/>
                <a:tab pos="5021263" algn="l"/>
                <a:tab pos="5476875" algn="l"/>
                <a:tab pos="5934075" algn="l"/>
                <a:tab pos="6389688" algn="l"/>
                <a:tab pos="6846888" algn="l"/>
                <a:tab pos="7302500" algn="l"/>
                <a:tab pos="7759700" algn="l"/>
                <a:tab pos="8215313" algn="l"/>
                <a:tab pos="8672513" algn="l"/>
                <a:tab pos="912971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5613" algn="l"/>
                <a:tab pos="912813" algn="l"/>
                <a:tab pos="1368425" algn="l"/>
                <a:tab pos="1825625" algn="l"/>
                <a:tab pos="2281238" algn="l"/>
                <a:tab pos="2738438" algn="l"/>
                <a:tab pos="3194050" algn="l"/>
                <a:tab pos="3651250" algn="l"/>
                <a:tab pos="4106863" algn="l"/>
                <a:tab pos="4564063" algn="l"/>
                <a:tab pos="5021263" algn="l"/>
                <a:tab pos="5476875" algn="l"/>
                <a:tab pos="5934075" algn="l"/>
                <a:tab pos="6389688" algn="l"/>
                <a:tab pos="6846888" algn="l"/>
                <a:tab pos="7302500" algn="l"/>
                <a:tab pos="7759700" algn="l"/>
                <a:tab pos="8215313" algn="l"/>
                <a:tab pos="8672513" algn="l"/>
                <a:tab pos="912971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68425" algn="l"/>
                <a:tab pos="1825625" algn="l"/>
                <a:tab pos="2281238" algn="l"/>
                <a:tab pos="2738438" algn="l"/>
                <a:tab pos="3194050" algn="l"/>
                <a:tab pos="3651250" algn="l"/>
                <a:tab pos="4106863" algn="l"/>
                <a:tab pos="4564063" algn="l"/>
                <a:tab pos="5021263" algn="l"/>
                <a:tab pos="5476875" algn="l"/>
                <a:tab pos="5934075" algn="l"/>
                <a:tab pos="6389688" algn="l"/>
                <a:tab pos="6846888" algn="l"/>
                <a:tab pos="7302500" algn="l"/>
                <a:tab pos="7759700" algn="l"/>
                <a:tab pos="8215313" algn="l"/>
                <a:tab pos="8672513" algn="l"/>
                <a:tab pos="912971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68425" algn="l"/>
                <a:tab pos="1825625" algn="l"/>
                <a:tab pos="2281238" algn="l"/>
                <a:tab pos="2738438" algn="l"/>
                <a:tab pos="3194050" algn="l"/>
                <a:tab pos="3651250" algn="l"/>
                <a:tab pos="4106863" algn="l"/>
                <a:tab pos="4564063" algn="l"/>
                <a:tab pos="5021263" algn="l"/>
                <a:tab pos="5476875" algn="l"/>
                <a:tab pos="5934075" algn="l"/>
                <a:tab pos="6389688" algn="l"/>
                <a:tab pos="6846888" algn="l"/>
                <a:tab pos="7302500" algn="l"/>
                <a:tab pos="7759700" algn="l"/>
                <a:tab pos="8215313" algn="l"/>
                <a:tab pos="8672513" algn="l"/>
                <a:tab pos="912971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68425" algn="l"/>
                <a:tab pos="1825625" algn="l"/>
                <a:tab pos="2281238" algn="l"/>
                <a:tab pos="2738438" algn="l"/>
                <a:tab pos="3194050" algn="l"/>
                <a:tab pos="3651250" algn="l"/>
                <a:tab pos="4106863" algn="l"/>
                <a:tab pos="4564063" algn="l"/>
                <a:tab pos="5021263" algn="l"/>
                <a:tab pos="5476875" algn="l"/>
                <a:tab pos="5934075" algn="l"/>
                <a:tab pos="6389688" algn="l"/>
                <a:tab pos="6846888" algn="l"/>
                <a:tab pos="7302500" algn="l"/>
                <a:tab pos="7759700" algn="l"/>
                <a:tab pos="8215313" algn="l"/>
                <a:tab pos="8672513" algn="l"/>
                <a:tab pos="912971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5613" algn="l"/>
                <a:tab pos="912813" algn="l"/>
                <a:tab pos="1368425" algn="l"/>
                <a:tab pos="1825625" algn="l"/>
                <a:tab pos="2281238" algn="l"/>
                <a:tab pos="2738438" algn="l"/>
                <a:tab pos="3194050" algn="l"/>
                <a:tab pos="3651250" algn="l"/>
                <a:tab pos="4106863" algn="l"/>
                <a:tab pos="4564063" algn="l"/>
                <a:tab pos="5021263" algn="l"/>
                <a:tab pos="5476875" algn="l"/>
                <a:tab pos="5934075" algn="l"/>
                <a:tab pos="6389688" algn="l"/>
                <a:tab pos="6846888" algn="l"/>
                <a:tab pos="7302500" algn="l"/>
                <a:tab pos="7759700" algn="l"/>
                <a:tab pos="8215313" algn="l"/>
                <a:tab pos="8672513" algn="l"/>
                <a:tab pos="9129713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818845" eaLnBrk="1" hangingPunct="1">
              <a:lnSpc>
                <a:spcPct val="98000"/>
              </a:lnSpc>
              <a:buClrTx/>
              <a:buSzTx/>
              <a:buFont typeface="Wingdings" charset="0"/>
              <a:buNone/>
              <a:defRPr/>
            </a:pPr>
            <a:fld id="{EB2F4E3E-4693-F344-BA1D-DB7630017DCE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  <a:sym typeface="Helvetica Neue Light" charset="0"/>
              </a:rPr>
              <a:pPr algn="ctr" defTabSz="818845" eaLnBrk="1" hangingPunct="1">
                <a:lnSpc>
                  <a:spcPct val="98000"/>
                </a:lnSpc>
                <a:buClrTx/>
                <a:buSzTx/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  <a:sym typeface="Helvetica Neue Light" charset="0"/>
            </a:endParaRPr>
          </a:p>
        </p:txBody>
      </p:sp>
      <p:pic>
        <p:nvPicPr>
          <p:cNvPr id="50182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0263"/>
            <a:ext cx="99060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109" r:id="rId1"/>
    <p:sldLayoutId id="2147487110" r:id="rId2"/>
    <p:sldLayoutId id="2147487111" r:id="rId3"/>
    <p:sldLayoutId id="2147487112" r:id="rId4"/>
    <p:sldLayoutId id="2147487180" r:id="rId5"/>
    <p:sldLayoutId id="2147487181" r:id="rId6"/>
    <p:sldLayoutId id="2147487182" r:id="rId7"/>
    <p:sldLayoutId id="2147487183" r:id="rId8"/>
    <p:sldLayoutId id="2147487184" r:id="rId9"/>
    <p:sldLayoutId id="2147487185" r:id="rId10"/>
    <p:sldLayoutId id="2147487113" r:id="rId11"/>
    <p:sldLayoutId id="2147487114" r:id="rId12"/>
    <p:sldLayoutId id="2147487115" r:id="rId13"/>
    <p:sldLayoutId id="2147487116" r:id="rId14"/>
    <p:sldLayoutId id="2147487117" r:id="rId15"/>
    <p:sldLayoutId id="2147487118" r:id="rId16"/>
    <p:sldLayoutId id="2147487119" r:id="rId17"/>
  </p:sldLayoutIdLst>
  <p:txStyles>
    <p:titleStyle>
      <a:lvl1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+mj-lt"/>
          <a:ea typeface="+mj-ea"/>
          <a:cs typeface="+mj-cs"/>
        </a:defRPr>
      </a:lvl1pPr>
      <a:lvl2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08785" algn="l" defTabSz="408785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817571" algn="l" defTabSz="408785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226350" algn="l" defTabSz="408785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635137" algn="l" defTabSz="408785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30188" indent="-227013" algn="l" defTabSz="407988" rtl="0" eaLnBrk="0" fontAlgn="base" hangingPunct="0">
        <a:lnSpc>
          <a:spcPct val="67000"/>
        </a:lnSpc>
        <a:spcBef>
          <a:spcPct val="0"/>
        </a:spcBef>
        <a:spcAft>
          <a:spcPts val="1275"/>
        </a:spcAft>
        <a:buClr>
          <a:srgbClr val="000000"/>
        </a:buClr>
        <a:buSzPct val="70000"/>
        <a:buFont typeface="Symbol" charset="0"/>
        <a:buChar char="•"/>
        <a:defRPr sz="2300" b="1" i="1">
          <a:solidFill>
            <a:srgbClr val="333333"/>
          </a:solidFill>
          <a:latin typeface="+mn-lt"/>
          <a:ea typeface="+mn-ea"/>
          <a:cs typeface="+mn-cs"/>
        </a:defRPr>
      </a:lvl1pPr>
      <a:lvl2pPr marL="231775" indent="-231775" algn="l" defTabSz="407988" rtl="0" eaLnBrk="0" fontAlgn="base" hangingPunct="0">
        <a:lnSpc>
          <a:spcPct val="74000"/>
        </a:lnSpc>
        <a:spcBef>
          <a:spcPct val="0"/>
        </a:spcBef>
        <a:spcAft>
          <a:spcPts val="1275"/>
        </a:spcAft>
        <a:buClr>
          <a:srgbClr val="FFA300"/>
        </a:buClr>
        <a:buSzPct val="120000"/>
        <a:buFont typeface="Segoe UI" charset="0"/>
        <a:buChar char="»"/>
        <a:defRPr sz="2000" b="1" i="1">
          <a:solidFill>
            <a:srgbClr val="4C4C4C"/>
          </a:solidFill>
          <a:latin typeface="+mn-lt"/>
          <a:ea typeface="+mn-ea"/>
          <a:cs typeface="+mn-cs"/>
        </a:defRPr>
      </a:lvl2pPr>
      <a:lvl3pPr marL="1149350" indent="-188913" algn="l" defTabSz="407988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000" b="1" i="1">
          <a:solidFill>
            <a:srgbClr val="4C4C4C"/>
          </a:solidFill>
          <a:latin typeface="+mn-lt"/>
          <a:ea typeface="+mn-ea"/>
          <a:cs typeface="+mn-cs"/>
        </a:defRPr>
      </a:lvl3pPr>
      <a:lvl4pPr marL="4265613" indent="-3303588" algn="l" defTabSz="407988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4C4C4C"/>
        </a:buClr>
        <a:buSzPct val="45000"/>
        <a:buFont typeface="Times New Roman" charset="0"/>
        <a:buChar char=" "/>
        <a:defRPr sz="20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Symbol" charset="2"/>
        </a:defRPr>
      </a:lvl4pPr>
      <a:lvl5pPr marL="1836738" indent="-203200" algn="l" defTabSz="407988" rtl="0" eaLnBrk="0" fontAlgn="base" hangingPunct="0">
        <a:lnSpc>
          <a:spcPct val="73000"/>
        </a:lnSpc>
        <a:spcBef>
          <a:spcPts val="713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0"/>
          <a:cs typeface="Symbol" charset="2"/>
        </a:defRPr>
      </a:lvl5pPr>
      <a:lvl6pPr marL="408785" algn="l" defTabSz="408785" rtl="0" eaLnBrk="1" fontAlgn="base" hangingPunct="1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817571" algn="l" defTabSz="408785" rtl="0" eaLnBrk="1" fontAlgn="base" hangingPunct="1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226350" algn="l" defTabSz="408785" rtl="0" eaLnBrk="1" fontAlgn="base" hangingPunct="1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635137" algn="l" defTabSz="408785" rtl="0" eaLnBrk="1" fontAlgn="base" hangingPunct="1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087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785" algn="l" defTabSz="4087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7571" algn="l" defTabSz="4087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6350" algn="l" defTabSz="4087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5137" algn="l" defTabSz="4087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3920" algn="l" defTabSz="4087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2703" algn="l" defTabSz="4087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1481" algn="l" defTabSz="4087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0269" algn="l" defTabSz="4087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9713"/>
            <a:ext cx="89058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33488"/>
            <a:ext cx="8905875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2"/>
            <a:r>
              <a:rPr lang="en-GB"/>
              <a:t>Fourth Outline Level</a:t>
            </a:r>
          </a:p>
          <a:p>
            <a:pPr lvl="2"/>
            <a:r>
              <a:rPr lang="en-GB"/>
              <a:t>Fifth Outline Level</a:t>
            </a:r>
          </a:p>
          <a:p>
            <a:pPr lvl="2"/>
            <a:r>
              <a:rPr lang="en-GB"/>
              <a:t>Sixth Outline Level</a:t>
            </a:r>
          </a:p>
          <a:p>
            <a:pPr lvl="2"/>
            <a:r>
              <a:rPr lang="en-GB"/>
              <a:t>Seventh Outline Level</a:t>
            </a:r>
          </a:p>
          <a:p>
            <a:pPr lvl="2"/>
            <a:r>
              <a:rPr lang="en-GB"/>
              <a:t>Eighth Outline Level</a:t>
            </a:r>
          </a:p>
          <a:p>
            <a:pPr lvl="2"/>
            <a:r>
              <a:rPr lang="en-GB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MS Gothic" charset="0"/>
              </a:defRPr>
            </a:lvl1pPr>
            <a:lvl2pPr marL="37931725" indent="-37474525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4572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914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13716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18288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defTabSz="407658" eaLnBrk="1">
              <a:lnSpc>
                <a:spcPct val="98000"/>
              </a:lnSpc>
              <a:buFont typeface="Wingdings" charset="0"/>
              <a:buNone/>
              <a:defRPr/>
            </a:pPr>
            <a:fld id="{D2A1750E-7F9A-DA49-907D-7378D70A669E}" type="slidenum">
              <a:rPr lang="en-GB" sz="1300">
                <a:solidFill>
                  <a:srgbClr val="FFFF00"/>
                </a:solidFill>
                <a:latin typeface="Times New Roman" charset="0"/>
                <a:cs typeface="Arial Unicode MS" charset="0"/>
                <a:sym typeface="Helvetica Neue Light" charset="0"/>
              </a:rPr>
              <a:pPr algn="ctr" defTabSz="407658" eaLnBrk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>
              <a:solidFill>
                <a:srgbClr val="FFFF00"/>
              </a:solidFill>
              <a:latin typeface="Times New Roman" charset="0"/>
              <a:cs typeface="Arial Unicode MS" charset="0"/>
              <a:sym typeface="Helvetica Neue Light" charset="0"/>
            </a:endParaRPr>
          </a:p>
        </p:txBody>
      </p:sp>
      <p:pic>
        <p:nvPicPr>
          <p:cNvPr id="132102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0263"/>
            <a:ext cx="99060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120" r:id="rId1"/>
    <p:sldLayoutId id="2147487121" r:id="rId2"/>
    <p:sldLayoutId id="2147487122" r:id="rId3"/>
    <p:sldLayoutId id="2147487123" r:id="rId4"/>
    <p:sldLayoutId id="2147487186" r:id="rId5"/>
    <p:sldLayoutId id="2147487187" r:id="rId6"/>
    <p:sldLayoutId id="2147487188" r:id="rId7"/>
    <p:sldLayoutId id="2147487189" r:id="rId8"/>
    <p:sldLayoutId id="2147487190" r:id="rId9"/>
    <p:sldLayoutId id="2147487191" r:id="rId10"/>
    <p:sldLayoutId id="2147487124" r:id="rId11"/>
    <p:sldLayoutId id="2147487125" r:id="rId12"/>
    <p:sldLayoutId id="2147487126" r:id="rId13"/>
    <p:sldLayoutId id="2147487127" r:id="rId14"/>
    <p:sldLayoutId id="2147487128" r:id="rId15"/>
    <p:sldLayoutId id="2147487129" r:id="rId16"/>
    <p:sldLayoutId id="2147487130" r:id="rId17"/>
  </p:sldLayoutIdLst>
  <p:txStyles>
    <p:titleStyle>
      <a:lvl1pPr algn="l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+mj-lt"/>
          <a:ea typeface="ＭＳ Ｐゴシック" charset="0"/>
          <a:cs typeface="+mj-cs"/>
        </a:defRPr>
      </a:lvl1pPr>
      <a:lvl2pPr algn="l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2pPr>
      <a:lvl3pPr algn="l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3pPr>
      <a:lvl4pPr algn="l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4pPr>
      <a:lvl5pPr algn="l" defTabSz="4064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100">
          <a:solidFill>
            <a:srgbClr val="FFA300"/>
          </a:solidFill>
          <a:latin typeface="Arial" charset="0"/>
          <a:ea typeface="ＭＳ Ｐゴシック" charset="0"/>
          <a:cs typeface="MS Gothic" charset="0"/>
        </a:defRPr>
      </a:lvl5pPr>
      <a:lvl6pPr marL="407658" algn="l" defTabSz="40765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815297" algn="l" defTabSz="40765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222947" algn="l" defTabSz="40765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630587" algn="l" defTabSz="40765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30188" indent="-227013" algn="l" defTabSz="406400" rtl="0" eaLnBrk="0" fontAlgn="base" hangingPunct="0">
        <a:lnSpc>
          <a:spcPct val="67000"/>
        </a:lnSpc>
        <a:spcBef>
          <a:spcPct val="0"/>
        </a:spcBef>
        <a:spcAft>
          <a:spcPts val="1275"/>
        </a:spcAft>
        <a:buClr>
          <a:srgbClr val="000000"/>
        </a:buClr>
        <a:buSzPct val="70000"/>
        <a:buFont typeface="Symbol" charset="0"/>
        <a:buChar char="•"/>
        <a:defRPr sz="2300" b="1" i="1">
          <a:solidFill>
            <a:srgbClr val="333333"/>
          </a:solidFill>
          <a:latin typeface="+mn-lt"/>
          <a:ea typeface="ＭＳ Ｐゴシック" charset="0"/>
          <a:cs typeface="+mn-cs"/>
        </a:defRPr>
      </a:lvl1pPr>
      <a:lvl2pPr marL="233363" indent="-233363" algn="l" defTabSz="406400" rtl="0" eaLnBrk="0" fontAlgn="base" hangingPunct="0">
        <a:lnSpc>
          <a:spcPct val="74000"/>
        </a:lnSpc>
        <a:spcBef>
          <a:spcPct val="0"/>
        </a:spcBef>
        <a:spcAft>
          <a:spcPts val="1275"/>
        </a:spcAft>
        <a:buClr>
          <a:srgbClr val="FFA300"/>
        </a:buClr>
        <a:buSzPct val="120000"/>
        <a:buFont typeface="Segoe UI" charset="0"/>
        <a:buChar char="»"/>
        <a:defRPr sz="2000" b="1" i="1">
          <a:solidFill>
            <a:srgbClr val="4C4C4C"/>
          </a:solidFill>
          <a:latin typeface="+mn-lt"/>
          <a:ea typeface="+mn-ea"/>
          <a:cs typeface="+mn-cs"/>
        </a:defRPr>
      </a:lvl2pPr>
      <a:lvl3pPr marL="1147763" indent="-188913" algn="l" defTabSz="406400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000" b="1" i="1">
          <a:solidFill>
            <a:srgbClr val="4C4C4C"/>
          </a:solidFill>
          <a:latin typeface="+mn-lt"/>
          <a:ea typeface="+mn-ea"/>
          <a:cs typeface="+mn-cs"/>
        </a:defRPr>
      </a:lvl3pPr>
      <a:lvl4pPr marL="4254500" indent="-3294063" algn="l" defTabSz="406400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4C4C4C"/>
        </a:buClr>
        <a:buSzPct val="45000"/>
        <a:buFont typeface="Times New Roman" charset="0"/>
        <a:buChar char=" "/>
        <a:defRPr sz="20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Symbol" charset="2"/>
        </a:defRPr>
      </a:lvl4pPr>
      <a:lvl5pPr marL="1833563" indent="-203200" algn="l" defTabSz="406400" rtl="0" eaLnBrk="0" fontAlgn="base" hangingPunct="0">
        <a:lnSpc>
          <a:spcPct val="73000"/>
        </a:lnSpc>
        <a:spcBef>
          <a:spcPts val="713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5pPr>
      <a:lvl6pPr marL="407658" algn="l" defTabSz="407658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815297" algn="l" defTabSz="407658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222947" algn="l" defTabSz="407658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630587" algn="l" defTabSz="407658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658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297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2947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0587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8230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5874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3513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1162" algn="l" defTabSz="4076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495300" y="2317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</a:rPr>
              <a:t>Advanced Portlets 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Coordination: IPC Event Code</a:t>
            </a:r>
          </a:p>
        </p:txBody>
      </p:sp>
      <p:sp>
        <p:nvSpPr>
          <p:cNvPr id="62466" name="Rectangle 2"/>
          <p:cNvSpPr>
            <a:spLocks noChangeArrowheads="1"/>
          </p:cNvSpPr>
          <p:nvPr>
            <p:ph type="body" idx="1"/>
          </p:nvPr>
        </p:nvSpPr>
        <p:spPr>
          <a:xfrm>
            <a:off x="479425" y="1233488"/>
            <a:ext cx="8905875" cy="4406900"/>
          </a:xfrm>
        </p:spPr>
        <p:txBody>
          <a:bodyPr rIns="98029"/>
          <a:lstStyle/>
          <a:p>
            <a:pPr marL="1588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2100">
                <a:latin typeface="Arial" charset="0"/>
                <a:ea typeface="MS Gothic" charset="0"/>
                <a:cs typeface="MS Gothic" charset="0"/>
              </a:rPr>
              <a:t>Serializable event</a:t>
            </a:r>
            <a:r>
              <a:rPr lang="en-US" sz="2900">
                <a:latin typeface="Arial" charset="0"/>
                <a:ea typeface="MS Gothic" charset="0"/>
                <a:cs typeface="MS Gothic" charset="0"/>
              </a:rPr>
              <a:t/>
            </a:r>
            <a:br>
              <a:rPr lang="en-US" sz="2900">
                <a:latin typeface="Arial" charset="0"/>
                <a:ea typeface="MS Gothic" charset="0"/>
                <a:cs typeface="MS Gothic" charset="0"/>
              </a:rPr>
            </a:br>
            <a:r>
              <a:rPr lang="en-US" sz="2100">
                <a:latin typeface="Arial" charset="0"/>
                <a:ea typeface="MS Gothic" charset="0"/>
                <a:cs typeface="MS Gothic" charset="0"/>
              </a:rPr>
              <a:t>1. Event producer</a:t>
            </a:r>
          </a:p>
          <a:p>
            <a:pPr marL="1588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rgbClr val="7F0055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  public</a:t>
            </a: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void</a:t>
            </a: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</a:t>
            </a:r>
            <a:r>
              <a:rPr lang="en-US" sz="1400">
                <a:solidFill>
                  <a:schemeClr val="tx1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processAction</a:t>
            </a: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(ActionRequest request, ActionResponse response) </a:t>
            </a:r>
            <a:r>
              <a:rPr lang="en-US" sz="1400">
                <a:solidFill>
                  <a:srgbClr val="7F0055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... </a:t>
            </a: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{</a:t>
            </a:r>
            <a:endParaRPr lang="en-US" sz="1400">
              <a:solidFill>
                <a:schemeClr val="tx1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1588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       </a:t>
            </a:r>
            <a:r>
              <a:rPr lang="en-US" sz="1400">
                <a:solidFill>
                  <a:srgbClr val="7F0055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try</a:t>
            </a: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{</a:t>
            </a:r>
            <a:endParaRPr lang="en-US" sz="1400">
              <a:solidFill>
                <a:schemeClr val="tx1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1588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           AddressBookEntry entry = </a:t>
            </a:r>
            <a:r>
              <a:rPr lang="en-US" sz="1400">
                <a:solidFill>
                  <a:srgbClr val="7F0055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new</a:t>
            </a: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AddressBookEntry();</a:t>
            </a:r>
            <a:endParaRPr lang="en-US" sz="1400">
              <a:solidFill>
                <a:schemeClr val="tx1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1588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  <a:t>			</a:t>
            </a: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entry.setFirstName( request.getParameter(</a:t>
            </a:r>
            <a:r>
              <a:rPr lang="en-US" sz="1400">
                <a:solidFill>
                  <a:srgbClr val="2A00F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"firstName"</a:t>
            </a: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) );</a:t>
            </a:r>
            <a:endParaRPr lang="en-US" sz="1400">
              <a:solidFill>
                <a:schemeClr val="tx1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1588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           ...</a:t>
            </a:r>
            <a:endParaRPr lang="en-US" sz="1400">
              <a:solidFill>
                <a:schemeClr val="tx1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1588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            response.setEvent(</a:t>
            </a:r>
            <a:r>
              <a:rPr lang="en-US" sz="1400">
                <a:solidFill>
                  <a:srgbClr val="2A00FF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"addressBookInfo"</a:t>
            </a:r>
            <a:r>
              <a:rPr lang="en-US" sz="1400">
                <a:solidFill>
                  <a:schemeClr val="tx1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, entry);</a:t>
            </a:r>
            <a:endParaRPr lang="en-US" sz="1400">
              <a:solidFill>
                <a:schemeClr val="tx1"/>
              </a:solidFill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1588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       } </a:t>
            </a:r>
            <a:r>
              <a:rPr lang="en-US" sz="1400">
                <a:solidFill>
                  <a:srgbClr val="7F0055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catch</a:t>
            </a: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(Exception e) {</a:t>
            </a:r>
            <a:endParaRPr lang="en-US" sz="1400">
              <a:solidFill>
                <a:schemeClr val="tx1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1588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           e.printStackTrace();</a:t>
            </a:r>
            <a:endParaRPr lang="en-US" sz="1400">
              <a:solidFill>
                <a:schemeClr val="tx1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1588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       }</a:t>
            </a:r>
            <a:endParaRPr lang="en-US" sz="1400">
              <a:solidFill>
                <a:schemeClr val="tx1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1588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   }</a:t>
            </a: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  <a:t/>
            </a:r>
            <a:b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</a:br>
            <a:endParaRPr lang="en-US" sz="2500">
              <a:latin typeface="Arial" charset="0"/>
              <a:ea typeface="MS Gothic" charset="0"/>
              <a:cs typeface="MS Gothic" charset="0"/>
            </a:endParaRPr>
          </a:p>
          <a:p>
            <a:pPr marL="1588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2100">
                <a:latin typeface="Arial" charset="0"/>
                <a:ea typeface="MS Gothic" charset="0"/>
                <a:cs typeface="MS Gothic" charset="0"/>
              </a:rPr>
              <a:t>2. Consumer</a:t>
            </a:r>
            <a:endParaRPr lang="en-US" sz="2100">
              <a:solidFill>
                <a:srgbClr val="7F0055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1588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rgbClr val="7F0055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public</a:t>
            </a:r>
            <a:r>
              <a:rPr lang="en-US" sz="140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void</a:t>
            </a:r>
            <a:r>
              <a:rPr lang="en-US" sz="140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</a:t>
            </a:r>
            <a:r>
              <a:rPr lang="en-US" sz="1400"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processEvent</a:t>
            </a:r>
            <a:r>
              <a:rPr lang="en-US" sz="140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(EventRequest request, EventResponse response) </a:t>
            </a:r>
            <a:r>
              <a:rPr lang="en-US" sz="1400">
                <a:solidFill>
                  <a:srgbClr val="7F0055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...</a:t>
            </a:r>
            <a:r>
              <a:rPr lang="en-US" sz="140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{</a:t>
            </a:r>
            <a:endParaRPr lang="en-US" sz="1400"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1588" indent="0">
              <a:lnSpc>
                <a:spcPct val="90000"/>
              </a:lnSpc>
              <a:spcBef>
                <a:spcPts val="150"/>
              </a:spcBef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  <a:t>		</a:t>
            </a:r>
            <a:r>
              <a:rPr lang="en-US" sz="1400">
                <a:solidFill>
                  <a:srgbClr val="3F7F5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// get the event from the request</a:t>
            </a:r>
            <a:endParaRPr lang="en-US" sz="1400">
              <a:solidFill>
                <a:srgbClr val="3F7F5F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1588" indent="0">
              <a:lnSpc>
                <a:spcPct val="90000"/>
              </a:lnSpc>
              <a:spcBef>
                <a:spcPts val="150"/>
              </a:spcBef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  <a:t>		</a:t>
            </a: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AddressBookEntry event = (AddressBookEntry) </a:t>
            </a:r>
            <a:r>
              <a:rPr lang="en-US" sz="1400">
                <a:solidFill>
                  <a:schemeClr val="tx1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request.getEvent()</a:t>
            </a: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.getValue();</a:t>
            </a:r>
            <a:endParaRPr lang="en-US" sz="1400">
              <a:solidFill>
                <a:schemeClr val="tx1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1588" indent="0">
              <a:lnSpc>
                <a:spcPct val="90000"/>
              </a:lnSpc>
              <a:spcBef>
                <a:spcPts val="150"/>
              </a:spcBef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  <a:t>		</a:t>
            </a:r>
            <a:r>
              <a:rPr lang="en-US" sz="1400">
                <a:solidFill>
                  <a:srgbClr val="3F7F5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// Put the event in some parameter</a:t>
            </a:r>
            <a:endParaRPr lang="en-US" sz="1400">
              <a:solidFill>
                <a:srgbClr val="3F7F5F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1588" indent="0">
              <a:lnSpc>
                <a:spcPct val="90000"/>
              </a:lnSpc>
              <a:spcBef>
                <a:spcPts val="150"/>
              </a:spcBef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       request.setAttribute(</a:t>
            </a:r>
            <a:r>
              <a:rPr lang="en-US" sz="1400">
                <a:solidFill>
                  <a:srgbClr val="2A00F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"event"</a:t>
            </a: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, event);</a:t>
            </a:r>
            <a:endParaRPr lang="en-US" sz="1400">
              <a:solidFill>
                <a:schemeClr val="tx1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1588" indent="0">
              <a:lnSpc>
                <a:spcPct val="90000"/>
              </a:lnSpc>
              <a:spcBef>
                <a:spcPts val="150"/>
              </a:spcBef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  <a:t>	</a:t>
            </a: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}</a:t>
            </a:r>
            <a:endParaRPr lang="en-US" sz="1400">
              <a:solidFill>
                <a:schemeClr val="tx1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Portlet &amp; Resources</a:t>
            </a:r>
          </a:p>
        </p:txBody>
      </p:sp>
      <p:sp>
        <p:nvSpPr>
          <p:cNvPr id="63490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Used to serve :</a:t>
            </a:r>
          </a:p>
          <a:p>
            <a:pPr marL="522288" lvl="1"/>
            <a:r>
              <a:rPr lang="en-US">
                <a:latin typeface="Arial" charset="0"/>
                <a:ea typeface="MS Gothic" charset="0"/>
                <a:cs typeface="MS Gothic" charset="0"/>
              </a:rPr>
              <a:t>Resources for AJAX application</a:t>
            </a:r>
          </a:p>
          <a:p>
            <a:pPr marL="522288" lvl="1"/>
            <a:r>
              <a:rPr lang="en-US">
                <a:latin typeface="Arial" charset="0"/>
                <a:ea typeface="MS Gothic" charset="0"/>
                <a:cs typeface="MS Gothic" charset="0"/>
              </a:rPr>
              <a:t>Binary resources : images, PDF, etc.</a:t>
            </a:r>
          </a:p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Portlet has a complete control on the response sent to the client</a:t>
            </a:r>
          </a:p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Portlet must implement</a:t>
            </a:r>
          </a:p>
          <a:p>
            <a:pPr marL="522288" lvl="1">
              <a:buFont typeface="Courier New" charset="0"/>
              <a:buChar char="•"/>
            </a:pPr>
            <a:r>
              <a:rPr lang="en-US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serveResource(ResourceRequest, ResourceResponse)</a:t>
            </a:r>
            <a:endParaRPr lang="en-US"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7102475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8C697C34-32F7-1446-9F60-1A521DAAC93C}" type="slidenum">
              <a:rPr lang="en-GB" sz="13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12</a:t>
            </a:fld>
            <a:endParaRPr lang="en-GB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  <a:cs typeface="Angsana New" charset="0"/>
              </a:rPr>
              <a:t>	Exercises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Espace réservé du numéro de diapositiv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4450" y="6688138"/>
            <a:ext cx="182563" cy="16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50" tIns="33675" rIns="67350" bIns="33675"/>
          <a:lstStyle>
            <a:lvl1pPr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fld id="{4E33AD93-690B-F44E-B094-A821048F9F0F}" type="slidenum">
              <a:rPr lang="en-US" sz="600">
                <a:solidFill>
                  <a:srgbClr val="FAFDF7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rPr>
              <a:pPr eaLnBrk="1" hangingPunct="1"/>
              <a:t>13</a:t>
            </a:fld>
            <a:endParaRPr lang="en-US" sz="600">
              <a:solidFill>
                <a:srgbClr val="FAFDF7"/>
              </a:solidFill>
              <a:latin typeface="Helvetica Neue" charset="0"/>
              <a:ea typeface="ヒラギノ角ゴ ProN W3" charset="0"/>
              <a:cs typeface="ヒラギノ角ゴ ProN W3" charset="0"/>
              <a:sym typeface="Helvetica Neue" charset="0"/>
            </a:endParaRPr>
          </a:p>
        </p:txBody>
      </p:sp>
      <p:sp>
        <p:nvSpPr>
          <p:cNvPr id="66562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 Neue Light" charset="0"/>
                <a:ea typeface="ヒラギノ角ゴ ProN W3" charset="0"/>
                <a:cs typeface="ヒラギノ角ゴ ProN W3" charset="0"/>
              </a:rPr>
              <a:t>Exercises</a:t>
            </a:r>
          </a:p>
        </p:txBody>
      </p:sp>
      <p:sp>
        <p:nvSpPr>
          <p:cNvPr id="66563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Pct val="99000"/>
              <a:buFontTx/>
              <a:buAutoNum type="arabicPeriod"/>
            </a:pPr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 Create a HelloWorld Portlet</a:t>
            </a:r>
          </a:p>
          <a:p>
            <a:pPr eaLnBrk="1" hangingPunct="1">
              <a:lnSpc>
                <a:spcPct val="90000"/>
              </a:lnSpc>
              <a:buSzPct val="99000"/>
              <a:buFontTx/>
              <a:buAutoNum type="arabicPeriod"/>
            </a:pPr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 Add the preference management</a:t>
            </a:r>
          </a:p>
          <a:p>
            <a:pPr eaLnBrk="1" hangingPunct="1">
              <a:lnSpc>
                <a:spcPct val="90000"/>
              </a:lnSpc>
              <a:buSzPct val="99000"/>
              <a:buFontTx/>
              <a:buAutoNum type="arabicPeriod"/>
            </a:pPr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 Add a public parameter</a:t>
            </a:r>
          </a:p>
          <a:p>
            <a:pPr eaLnBrk="1" hangingPunct="1">
              <a:lnSpc>
                <a:spcPct val="90000"/>
              </a:lnSpc>
              <a:buSzPct val="99000"/>
              <a:buFontTx/>
              <a:buAutoNum type="arabicPeriod"/>
            </a:pPr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 Test portlet caching</a:t>
            </a:r>
          </a:p>
          <a:p>
            <a:pPr eaLnBrk="1" hangingPunct="1">
              <a:lnSpc>
                <a:spcPct val="90000"/>
              </a:lnSpc>
              <a:buSzPct val="99000"/>
              <a:buFontTx/>
              <a:buAutoNum type="arabicPeriod"/>
            </a:pPr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 Create 2 portlets using IPC events</a:t>
            </a:r>
          </a:p>
          <a:p>
            <a:pPr eaLnBrk="1" hangingPunct="1">
              <a:lnSpc>
                <a:spcPct val="90000"/>
              </a:lnSpc>
              <a:buSzPct val="99000"/>
              <a:buFontTx/>
              <a:buAutoNum type="arabicPeriod"/>
            </a:pPr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 Use PortletSession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Espace réservé du numéro de diapositiv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4450" y="6688138"/>
            <a:ext cx="182563" cy="16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50" tIns="33675" rIns="67350" bIns="33675"/>
          <a:lstStyle>
            <a:lvl1pPr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fld id="{3736098F-F838-4843-8A0C-4EB51069826A}" type="slidenum">
              <a:rPr lang="en-US" sz="600">
                <a:solidFill>
                  <a:srgbClr val="FAFDF7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rPr>
              <a:pPr eaLnBrk="1" hangingPunct="1"/>
              <a:t>14</a:t>
            </a:fld>
            <a:endParaRPr lang="en-US" sz="600">
              <a:solidFill>
                <a:srgbClr val="FAFDF7"/>
              </a:solidFill>
              <a:latin typeface="Helvetica Neue" charset="0"/>
              <a:ea typeface="ヒラギノ角ゴ ProN W3" charset="0"/>
              <a:cs typeface="ヒラギノ角ゴ ProN W3" charset="0"/>
              <a:sym typeface="Helvetica Neue" charset="0"/>
            </a:endParaRPr>
          </a:p>
        </p:txBody>
      </p:sp>
      <p:sp>
        <p:nvSpPr>
          <p:cNvPr id="67586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 Neue Light" charset="0"/>
                <a:ea typeface="ヒラギノ角ゴ ProN W3" charset="0"/>
                <a:cs typeface="ヒラギノ角ゴ ProN W3" charset="0"/>
              </a:rPr>
              <a:t>Lab-001: Simple Portlet</a:t>
            </a:r>
          </a:p>
        </p:txBody>
      </p:sp>
      <p:sp>
        <p:nvSpPr>
          <p:cNvPr id="67587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 Create HelloWorld Portlet</a:t>
            </a:r>
          </a:p>
          <a:p>
            <a:pPr marL="522288" lvl="1" eaLnBrk="1" hangingPunct="1"/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Implement the portlet (with or without a dispatcher)</a:t>
            </a:r>
          </a:p>
          <a:p>
            <a:pPr marL="522288" lvl="1" eaLnBrk="1" hangingPunct="1"/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Configure the portlet and the web </a:t>
            </a:r>
            <a:r>
              <a:rPr lang="en-US" altLang="ja-JP">
                <a:latin typeface="Helvetica Neue" charset="0"/>
                <a:ea typeface="ヒラギノ角ゴ ProN W3" charset="0"/>
                <a:cs typeface="ヒラギノ角ゴ ProN W3" charset="0"/>
              </a:rPr>
              <a:t>application</a:t>
            </a:r>
          </a:p>
          <a:p>
            <a:pPr marL="522288" lvl="1" eaLnBrk="1" hangingPunct="1"/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Deploy the WAR</a:t>
            </a:r>
          </a:p>
          <a:p>
            <a:pPr marL="522288" lvl="1" eaLnBrk="1" hangingPunct="1"/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Import the portlet using the application registry</a:t>
            </a:r>
          </a:p>
          <a:p>
            <a:pPr marL="522288" lvl="1" eaLnBrk="1" hangingPunct="1"/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Show the portlet </a:t>
            </a:r>
          </a:p>
        </p:txBody>
      </p:sp>
      <p:pic>
        <p:nvPicPr>
          <p:cNvPr id="67588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738" y="3233738"/>
            <a:ext cx="5395912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800600"/>
            <a:ext cx="51149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Espace réservé du numéro de diapositiv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4450" y="6688138"/>
            <a:ext cx="182563" cy="16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50" tIns="33675" rIns="67350" bIns="33675"/>
          <a:lstStyle>
            <a:lvl1pPr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fld id="{48E493D4-177F-504A-AD63-BFC7D5D05C19}" type="slidenum">
              <a:rPr lang="en-US" sz="600">
                <a:solidFill>
                  <a:srgbClr val="FAFDF7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rPr>
              <a:pPr eaLnBrk="1" hangingPunct="1"/>
              <a:t>15</a:t>
            </a:fld>
            <a:endParaRPr lang="en-US" sz="600">
              <a:solidFill>
                <a:srgbClr val="FAFDF7"/>
              </a:solidFill>
              <a:latin typeface="Helvetica Neue" charset="0"/>
              <a:ea typeface="ヒラギノ角ゴ ProN W3" charset="0"/>
              <a:cs typeface="ヒラギノ角ゴ ProN W3" charset="0"/>
              <a:sym typeface="Helvetica Neue" charset="0"/>
            </a:endParaRPr>
          </a:p>
        </p:txBody>
      </p:sp>
      <p:sp>
        <p:nvSpPr>
          <p:cNvPr id="68610" name="Rectangle 1"/>
          <p:cNvSpPr>
            <a:spLocks noChangeArrowheads="1"/>
          </p:cNvSpPr>
          <p:nvPr>
            <p:ph type="title"/>
          </p:nvPr>
        </p:nvSpPr>
        <p:spPr/>
        <p:txBody>
          <a:bodyPr rIns="98029"/>
          <a:lstStyle/>
          <a:p>
            <a:pPr marL="46038" eaLnBrk="1" hangingPunct="1"/>
            <a:r>
              <a:rPr lang="en-US">
                <a:latin typeface="Helvetica Neue Light" charset="0"/>
                <a:ea typeface="ヒラギノ角ゴ ProN W3" charset="0"/>
                <a:cs typeface="ヒラギノ角ゴ ProN W3" charset="0"/>
              </a:rPr>
              <a:t>Lab-002: Preferences</a:t>
            </a:r>
          </a:p>
        </p:txBody>
      </p:sp>
      <p:sp>
        <p:nvSpPr>
          <p:cNvPr id="68611" name="Rectangle 2"/>
          <p:cNvSpPr>
            <a:spLocks noChangeArrowheads="1"/>
          </p:cNvSpPr>
          <p:nvPr>
            <p:ph type="body" idx="1"/>
          </p:nvPr>
        </p:nvSpPr>
        <p:spPr>
          <a:xfrm>
            <a:off x="1555750" y="1446213"/>
            <a:ext cx="8221663" cy="1776412"/>
          </a:xfrm>
        </p:spPr>
        <p:txBody>
          <a:bodyPr rIns="98029"/>
          <a:lstStyle/>
          <a:p>
            <a:pPr marL="428625" indent="-295275" eaLnBrk="1" hangingPunct="1">
              <a:buClr>
                <a:srgbClr val="3891A7"/>
              </a:buClr>
              <a:buSzPct val="80000"/>
              <a:buFont typeface="Wingdings 2" charset="0"/>
              <a:buChar char=""/>
            </a:pPr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 Add the preference management</a:t>
            </a:r>
          </a:p>
          <a:p>
            <a:pPr marL="717550" lvl="1" indent="-246063" eaLnBrk="1" hangingPunct="1">
              <a:buClr>
                <a:srgbClr val="3891A7"/>
              </a:buClr>
              <a:buFont typeface="Verdana" charset="0"/>
              <a:buChar char="◦"/>
            </a:pPr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Form in EDIT mode</a:t>
            </a:r>
          </a:p>
          <a:p>
            <a:pPr marL="717550" lvl="1" indent="-246063" eaLnBrk="1" hangingPunct="1">
              <a:buClr>
                <a:srgbClr val="3891A7"/>
              </a:buClr>
              <a:buFont typeface="Verdana" charset="0"/>
              <a:buChar char="◦"/>
            </a:pPr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Show a message en VIEW mode</a:t>
            </a:r>
          </a:p>
        </p:txBody>
      </p:sp>
      <p:pic>
        <p:nvPicPr>
          <p:cNvPr id="68612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2644775"/>
            <a:ext cx="59436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38" y="4625975"/>
            <a:ext cx="5497512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Espace réservé du numéro de diapositiv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4450" y="6688138"/>
            <a:ext cx="182563" cy="16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50" tIns="33675" rIns="67350" bIns="33675"/>
          <a:lstStyle>
            <a:lvl1pPr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fld id="{637F3ADF-C36C-8345-A0B4-2666169E099F}" type="slidenum">
              <a:rPr lang="en-US" sz="600">
                <a:solidFill>
                  <a:srgbClr val="FAFDF7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rPr>
              <a:pPr eaLnBrk="1" hangingPunct="1"/>
              <a:t>16</a:t>
            </a:fld>
            <a:endParaRPr lang="en-US" sz="600">
              <a:solidFill>
                <a:srgbClr val="FAFDF7"/>
              </a:solidFill>
              <a:latin typeface="Helvetica Neue" charset="0"/>
              <a:ea typeface="ヒラギノ角ゴ ProN W3" charset="0"/>
              <a:cs typeface="ヒラギノ角ゴ ProN W3" charset="0"/>
              <a:sym typeface="Helvetica Neue" charset="0"/>
            </a:endParaRPr>
          </a:p>
        </p:txBody>
      </p:sp>
      <p:sp>
        <p:nvSpPr>
          <p:cNvPr id="69634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 Neue Light" charset="0"/>
                <a:ea typeface="ヒラギノ角ゴ ProN W3" charset="0"/>
                <a:cs typeface="ヒラギノ角ゴ ProN W3" charset="0"/>
              </a:rPr>
              <a:t>Lab-003: Public Parameter</a:t>
            </a:r>
          </a:p>
        </p:txBody>
      </p:sp>
      <p:sp>
        <p:nvSpPr>
          <p:cNvPr id="69635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 Create a public parameter</a:t>
            </a:r>
          </a:p>
          <a:p>
            <a:pPr marL="522288" lvl="1" eaLnBrk="1" hangingPunct="1"/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Interchange data between 2 portlets</a:t>
            </a:r>
          </a:p>
          <a:p>
            <a:pPr marL="522288" lvl="1" eaLnBrk="1" hangingPunct="1"/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Test the portlet with a parameter you enter in a form.</a:t>
            </a:r>
          </a:p>
        </p:txBody>
      </p:sp>
      <p:pic>
        <p:nvPicPr>
          <p:cNvPr id="69636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38" y="2514600"/>
            <a:ext cx="571976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4540250"/>
            <a:ext cx="5464175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Espace réservé du numéro de diapositiv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4450" y="6688138"/>
            <a:ext cx="182563" cy="16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50" tIns="33675" rIns="67350" bIns="33675"/>
          <a:lstStyle>
            <a:lvl1pPr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fld id="{12C6D99B-31FF-D54E-8A14-0EF119ED28E1}" type="slidenum">
              <a:rPr lang="en-US" sz="600">
                <a:solidFill>
                  <a:srgbClr val="FAFDF7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rPr>
              <a:pPr eaLnBrk="1" hangingPunct="1"/>
              <a:t>17</a:t>
            </a:fld>
            <a:endParaRPr lang="en-US" sz="600">
              <a:solidFill>
                <a:srgbClr val="FAFDF7"/>
              </a:solidFill>
              <a:latin typeface="Helvetica Neue" charset="0"/>
              <a:ea typeface="ヒラギノ角ゴ ProN W3" charset="0"/>
              <a:cs typeface="ヒラギノ角ゴ ProN W3" charset="0"/>
              <a:sym typeface="Helvetica Neue" charset="0"/>
            </a:endParaRPr>
          </a:p>
        </p:txBody>
      </p:sp>
      <p:sp>
        <p:nvSpPr>
          <p:cNvPr id="70658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 Neue Light" charset="0"/>
                <a:ea typeface="ヒラギノ角ゴ ProN W3" charset="0"/>
                <a:cs typeface="ヒラギノ角ゴ ProN W3" charset="0"/>
              </a:rPr>
              <a:t>Lab-004: Caching</a:t>
            </a:r>
          </a:p>
        </p:txBody>
      </p:sp>
      <p:sp>
        <p:nvSpPr>
          <p:cNvPr id="70659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 Test Portlet Caching</a:t>
            </a:r>
          </a:p>
          <a:p>
            <a:pPr marL="522288" lvl="1" eaLnBrk="1" hangingPunct="1"/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Configure a portlet with and without caching</a:t>
            </a:r>
          </a:p>
          <a:p>
            <a:pPr marL="522288" lvl="1" eaLnBrk="1" hangingPunct="1"/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Call ProcessAction</a:t>
            </a:r>
          </a:p>
        </p:txBody>
      </p:sp>
      <p:pic>
        <p:nvPicPr>
          <p:cNvPr id="70660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2608263"/>
            <a:ext cx="7296150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Espace réservé du numéro de diapositiv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4450" y="6688138"/>
            <a:ext cx="182563" cy="16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50" tIns="33675" rIns="67350" bIns="33675"/>
          <a:lstStyle>
            <a:lvl1pPr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fld id="{7F1F1E99-344F-C349-B025-69AAC46ED205}" type="slidenum">
              <a:rPr lang="en-US" sz="600">
                <a:solidFill>
                  <a:srgbClr val="FAFDF7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rPr>
              <a:pPr eaLnBrk="1" hangingPunct="1"/>
              <a:t>18</a:t>
            </a:fld>
            <a:endParaRPr lang="en-US" sz="600">
              <a:solidFill>
                <a:srgbClr val="FAFDF7"/>
              </a:solidFill>
              <a:latin typeface="Helvetica Neue" charset="0"/>
              <a:ea typeface="ヒラギノ角ゴ ProN W3" charset="0"/>
              <a:cs typeface="ヒラギノ角ゴ ProN W3" charset="0"/>
              <a:sym typeface="Helvetica Neue" charset="0"/>
            </a:endParaRPr>
          </a:p>
        </p:txBody>
      </p:sp>
      <p:sp>
        <p:nvSpPr>
          <p:cNvPr id="71682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 Neue Light" charset="0"/>
                <a:ea typeface="ヒラギノ角ゴ ProN W3" charset="0"/>
                <a:cs typeface="ヒラギノ角ゴ ProN W3" charset="0"/>
              </a:rPr>
              <a:t>Lab-005: IPC</a:t>
            </a:r>
          </a:p>
        </p:txBody>
      </p:sp>
      <p:sp>
        <p:nvSpPr>
          <p:cNvPr id="71683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 Inter Portlet Communication</a:t>
            </a:r>
          </a:p>
          <a:p>
            <a:pPr marL="522288" lvl="1" eaLnBrk="1" hangingPunct="1"/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Create an event (Java Class)</a:t>
            </a:r>
          </a:p>
          <a:p>
            <a:pPr marL="522288" lvl="1" eaLnBrk="1" hangingPunct="1"/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Exchange this event between 2 portlets</a:t>
            </a:r>
          </a:p>
        </p:txBody>
      </p:sp>
      <p:pic>
        <p:nvPicPr>
          <p:cNvPr id="71684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449513"/>
            <a:ext cx="549592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825" y="4213225"/>
            <a:ext cx="546417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Espace réservé du numéro de diapositiv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4450" y="6688138"/>
            <a:ext cx="182563" cy="16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50" tIns="33675" rIns="67350" bIns="33675"/>
          <a:lstStyle>
            <a:lvl1pPr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/>
            <a:fld id="{9E7D353A-94D6-8044-A619-BB347E1BD126}" type="slidenum">
              <a:rPr lang="en-US" sz="600">
                <a:solidFill>
                  <a:srgbClr val="FAFDF7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rPr>
              <a:pPr eaLnBrk="1" hangingPunct="1"/>
              <a:t>19</a:t>
            </a:fld>
            <a:endParaRPr lang="en-US" sz="600">
              <a:solidFill>
                <a:srgbClr val="FAFDF7"/>
              </a:solidFill>
              <a:latin typeface="Helvetica Neue" charset="0"/>
              <a:ea typeface="ヒラギノ角ゴ ProN W3" charset="0"/>
              <a:cs typeface="ヒラギノ角ゴ ProN W3" charset="0"/>
              <a:sym typeface="Helvetica Neue" charset="0"/>
            </a:endParaRPr>
          </a:p>
        </p:txBody>
      </p:sp>
      <p:sp>
        <p:nvSpPr>
          <p:cNvPr id="72706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 Neue Light" charset="0"/>
                <a:ea typeface="ヒラギノ角ゴ ProN W3" charset="0"/>
                <a:cs typeface="ヒラギノ角ゴ ProN W3" charset="0"/>
              </a:rPr>
              <a:t>Lab-006: PortletSession</a:t>
            </a:r>
          </a:p>
        </p:txBody>
      </p:sp>
      <p:sp>
        <p:nvSpPr>
          <p:cNvPr id="72707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Create 2 portlets using PortletSession</a:t>
            </a:r>
          </a:p>
          <a:p>
            <a:pPr marL="522288" lvl="1" eaLnBrk="1" hangingPunct="1"/>
            <a:r>
              <a:rPr lang="en-US">
                <a:latin typeface="Helvetica Neue" charset="0"/>
                <a:ea typeface="ヒラギノ角ゴ ProN W3" charset="0"/>
                <a:cs typeface="ヒラギノ角ゴ ProN W3" charset="0"/>
              </a:rPr>
              <a:t>Each portlet store its object in different scopes</a:t>
            </a:r>
          </a:p>
        </p:txBody>
      </p:sp>
      <p:sp>
        <p:nvSpPr>
          <p:cNvPr id="72708" name="Rectangle 3"/>
          <p:cNvSpPr>
            <a:spLocks/>
          </p:cNvSpPr>
          <p:nvPr/>
        </p:nvSpPr>
        <p:spPr bwMode="auto">
          <a:xfrm>
            <a:off x="9309100" y="6530975"/>
            <a:ext cx="303213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Helvetica Neue Light" charset="0"/>
              </a:rPr>
              <a:t>36</a:t>
            </a:r>
          </a:p>
        </p:txBody>
      </p:sp>
      <p:pic>
        <p:nvPicPr>
          <p:cNvPr id="72709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1992313"/>
            <a:ext cx="588010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975" y="3886200"/>
            <a:ext cx="6210300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92000"/>
              </a:lnSpc>
              <a:buFontTx/>
              <a:buNone/>
            </a:pPr>
            <a:r>
              <a:rPr lang="en-GB" sz="3200">
                <a:solidFill>
                  <a:srgbClr val="FFA300"/>
                </a:solidFill>
                <a:ea typeface="ＭＳ Ｐゴシック" charset="0"/>
                <a:cs typeface="ＭＳ Ｐゴシック" charset="0"/>
                <a:sym typeface="Helvetica Neue Light" charset="0"/>
              </a:rPr>
              <a:t>Table of Content</a:t>
            </a:r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495300" y="1285875"/>
            <a:ext cx="8915400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8763" indent="-255588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>
                <a:solidFill>
                  <a:srgbClr val="4C4C4C"/>
                </a:solidFill>
                <a:ea typeface="ＭＳ Ｐゴシック" charset="0"/>
                <a:cs typeface="ＭＳ Ｐゴシック" charset="0"/>
                <a:sym typeface="Helvetica Neue Light" charset="0"/>
              </a:rPr>
              <a:t>Portlet Communication</a:t>
            </a:r>
          </a:p>
          <a:p>
            <a:pPr eaLnBrk="1" hangingPunct="1">
              <a:lnSpc>
                <a:spcPct val="101000"/>
              </a:lnSpc>
              <a:spcAft>
                <a:spcPts val="1275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sz="2400" b="1">
                <a:solidFill>
                  <a:srgbClr val="4C4C4C"/>
                </a:solidFill>
                <a:ea typeface="ＭＳ Ｐゴシック" charset="0"/>
                <a:cs typeface="ＭＳ Ｐゴシック" charset="0"/>
                <a:sym typeface="Helvetica Neue Light" charset="0"/>
              </a:rPr>
              <a:t>Examples in Labs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495300" y="2317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</a:rPr>
              <a:t>Advanced Portlets 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7102475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r" eaLnBrk="1">
              <a:lnSpc>
                <a:spcPct val="98000"/>
              </a:lnSpc>
              <a:buFont typeface="Wingdings" charset="0"/>
              <a:buNone/>
            </a:pPr>
            <a:fld id="{C475B636-2C0C-0C41-8D99-6962123D30F5}" type="slidenum">
              <a:rPr lang="en-GB" sz="1300">
                <a:solidFill>
                  <a:srgbClr val="000000"/>
                </a:solidFill>
                <a:latin typeface="Times New Roman" charset="0"/>
              </a:rPr>
              <a:pPr algn="r" eaLnBrk="1">
                <a:lnSpc>
                  <a:spcPct val="98000"/>
                </a:lnSpc>
                <a:buFont typeface="Wingdings" charset="0"/>
                <a:buNone/>
              </a:pPr>
              <a:t>3</a:t>
            </a:fld>
            <a:endParaRPr lang="en-GB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5pPr>
            <a:lvl6pPr marL="25146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6pPr>
            <a:lvl7pPr marL="29718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7pPr>
            <a:lvl8pPr marL="34290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8pPr>
            <a:lvl9pPr marL="3886200" indent="-228600" defTabSz="40640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ymbo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100">
                <a:solidFill>
                  <a:schemeClr val="bg1"/>
                </a:solidFill>
                <a:latin typeface="Arial" charset="0"/>
                <a:ea typeface="MS Gothic" charset="0"/>
                <a:cs typeface="MS Gothic" charset="0"/>
              </a:defRPr>
            </a:lvl9pPr>
          </a:lstStyle>
          <a:p>
            <a:pPr algn="ctr" eaLnBrk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  <a:cs typeface="Angsana New" charset="0"/>
              </a:rPr>
              <a:t>	Portlet Communication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Object sharing between portlets</a:t>
            </a:r>
          </a:p>
        </p:txBody>
      </p:sp>
      <p:sp>
        <p:nvSpPr>
          <p:cNvPr id="56322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How do we exchange information between portlets ?</a:t>
            </a:r>
          </a:p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The JSR 286 adds :</a:t>
            </a:r>
          </a:p>
          <a:p>
            <a:pPr marL="522288" lvl="1"/>
            <a:r>
              <a:rPr lang="en-US">
                <a:latin typeface="Arial" charset="0"/>
                <a:ea typeface="MS Gothic" charset="0"/>
                <a:cs typeface="MS Gothic" charset="0"/>
              </a:rPr>
              <a:t>Portlet session</a:t>
            </a:r>
          </a:p>
          <a:p>
            <a:pPr marL="522288" lvl="1"/>
            <a:r>
              <a:rPr lang="en-US">
                <a:latin typeface="Arial" charset="0"/>
                <a:ea typeface="MS Gothic" charset="0"/>
                <a:cs typeface="MS Gothic" charset="0"/>
              </a:rPr>
              <a:t>Public render parameter 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Portlets &amp; Sessions</a:t>
            </a:r>
          </a:p>
        </p:txBody>
      </p:sp>
      <p:sp>
        <p:nvSpPr>
          <p:cNvPr id="57346" name="Rectangle 2"/>
          <p:cNvSpPr>
            <a:spLocks noChangeArrowheads="1"/>
          </p:cNvSpPr>
          <p:nvPr>
            <p:ph type="body" idx="1"/>
          </p:nvPr>
        </p:nvSpPr>
        <p:spPr>
          <a:xfrm>
            <a:off x="287338" y="1233488"/>
            <a:ext cx="9459912" cy="44069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900">
                <a:latin typeface="Arial" charset="0"/>
                <a:ea typeface="MS Gothic" charset="0"/>
                <a:cs typeface="MS Gothic" charset="0"/>
              </a:rPr>
              <a:t>Info sharing in the same web application</a:t>
            </a:r>
          </a:p>
          <a:p>
            <a:pPr>
              <a:lnSpc>
                <a:spcPct val="100000"/>
              </a:lnSpc>
            </a:pPr>
            <a:r>
              <a:rPr lang="en-US" sz="2900">
                <a:latin typeface="Arial" charset="0"/>
                <a:ea typeface="MS Gothic" charset="0"/>
                <a:cs typeface="MS Gothic" charset="0"/>
              </a:rPr>
              <a:t>Accessible from :</a:t>
            </a:r>
          </a:p>
          <a:p>
            <a:pPr marL="522288" lvl="1">
              <a:lnSpc>
                <a:spcPct val="100000"/>
              </a:lnSpc>
              <a:buFont typeface="Courier New" charset="0"/>
              <a:buChar char="•"/>
            </a:pPr>
            <a:r>
              <a:rPr lang="en-US" sz="180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portletRequest.getPortletSession();</a:t>
            </a:r>
            <a:endParaRPr lang="en-US" sz="1800"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>
              <a:lnSpc>
                <a:spcPct val="100000"/>
              </a:lnSpc>
            </a:pPr>
            <a:r>
              <a:rPr lang="en-US" sz="2900">
                <a:latin typeface="Arial" charset="0"/>
                <a:ea typeface="MS Gothic" charset="0"/>
                <a:cs typeface="MS Gothic" charset="0"/>
              </a:rPr>
              <a:t>Attributes stored at 2 levels :</a:t>
            </a:r>
          </a:p>
          <a:p>
            <a:pPr marL="522288" lvl="1">
              <a:lnSpc>
                <a:spcPct val="100000"/>
              </a:lnSpc>
              <a:buFont typeface="Courier New" charset="0"/>
              <a:buChar char="•"/>
            </a:pPr>
            <a:r>
              <a:rPr lang="en-US" sz="180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Request.setAttribute(name, value, PortletSession.APPLICATION_SCOPE);</a:t>
            </a:r>
            <a:endParaRPr lang="en-US" sz="1800"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522288" lvl="1">
              <a:lnSpc>
                <a:spcPct val="100000"/>
              </a:lnSpc>
              <a:buFont typeface="Courier New" charset="0"/>
              <a:buChar char="•"/>
            </a:pPr>
            <a:r>
              <a:rPr lang="en-US" sz="1800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Request.setAttribute(name, value, PortletSession.PORTLET_SCOPE);</a:t>
            </a:r>
            <a:endParaRPr lang="en-US" sz="1800"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Public Parameters</a:t>
            </a:r>
          </a:p>
        </p:txBody>
      </p:sp>
      <p:sp>
        <p:nvSpPr>
          <p:cNvPr id="58370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Simply share infos between portlets, in different possible applications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Easier lifecycle than Events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But limited to String sharing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For example :</a:t>
            </a:r>
          </a:p>
          <a:p>
            <a:pPr marL="522288" lvl="1">
              <a:lnSpc>
                <a:spcPct val="90000"/>
              </a:lnSpc>
              <a:buFont typeface="Courier New" charset="0"/>
              <a:buChar char="•"/>
            </a:pPr>
            <a:r>
              <a:rPr lang="en-US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portletRequest.getParameter()</a:t>
            </a:r>
            <a:endParaRPr lang="en-US"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522288" lvl="1">
              <a:lnSpc>
                <a:spcPct val="90000"/>
              </a:lnSpc>
              <a:buFont typeface="Courier New" charset="0"/>
              <a:buChar char="•"/>
            </a:pPr>
            <a:r>
              <a:rPr lang="en-US"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portletRequest.setRenderParameter()</a:t>
            </a:r>
            <a:endParaRPr lang="en-US"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Public Parameters</a:t>
            </a:r>
          </a:p>
        </p:txBody>
      </p:sp>
      <p:sp>
        <p:nvSpPr>
          <p:cNvPr id="59394" name="Rectangle 2"/>
          <p:cNvSpPr>
            <a:spLocks noChangeArrowheads="1"/>
          </p:cNvSpPr>
          <p:nvPr>
            <p:ph type="body" idx="1"/>
          </p:nvPr>
        </p:nvSpPr>
        <p:spPr>
          <a:xfrm>
            <a:off x="495300" y="1077913"/>
            <a:ext cx="8905875" cy="4408487"/>
          </a:xfrm>
        </p:spPr>
        <p:txBody>
          <a:bodyPr rIns="49014"/>
          <a:lstStyle/>
          <a:p>
            <a:pPr marL="0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8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portlet-app </a:t>
            </a:r>
            <a:r>
              <a:rPr lang="en-US" sz="1800">
                <a:solidFill>
                  <a:srgbClr val="7F00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... version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=</a:t>
            </a:r>
            <a:r>
              <a:rPr lang="en-US" sz="1800">
                <a:solidFill>
                  <a:srgbClr val="2A00F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"2.0"</a:t>
            </a:r>
            <a:r>
              <a:rPr lang="en-US" sz="18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&gt;</a:t>
            </a:r>
            <a:endParaRPr lang="en-US" sz="1800">
              <a:solidFill>
                <a:srgbClr val="008080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0" indent="0">
              <a:lnSpc>
                <a:spcPct val="90000"/>
              </a:lnSpc>
              <a:spcBef>
                <a:spcPts val="663"/>
              </a:spcBef>
              <a:spcAft>
                <a:spcPct val="0"/>
              </a:spcAft>
              <a:buFont typeface="Symbol" charset="0"/>
              <a:buNone/>
            </a:pPr>
            <a:r>
              <a:rPr lang="en-US" sz="1800">
                <a:solidFill>
                  <a:schemeClr val="tx1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  <a:t>	</a:t>
            </a:r>
            <a:r>
              <a:rPr lang="en-US" sz="18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portlet</a:t>
            </a:r>
            <a:r>
              <a:rPr lang="en-US" sz="18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&gt;</a:t>
            </a:r>
            <a:endParaRPr lang="en-US" sz="1800">
              <a:solidFill>
                <a:srgbClr val="008080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0" indent="0">
              <a:lnSpc>
                <a:spcPct val="90000"/>
              </a:lnSpc>
              <a:spcBef>
                <a:spcPts val="663"/>
              </a:spcBef>
              <a:spcAft>
                <a:spcPct val="0"/>
              </a:spcAft>
              <a:buFont typeface="Symbol" charset="0"/>
              <a:buNone/>
            </a:pPr>
            <a:r>
              <a:rPr lang="en-US" sz="1800">
                <a:solidFill>
                  <a:schemeClr val="tx1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  <a:t>		</a:t>
            </a:r>
            <a:r>
              <a:rPr lang="en-US" sz="18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description </a:t>
            </a:r>
            <a:r>
              <a:rPr lang="en-US" sz="1800">
                <a:solidFill>
                  <a:srgbClr val="7F00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xml:lang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=</a:t>
            </a:r>
            <a:r>
              <a:rPr lang="en-US" sz="1800">
                <a:solidFill>
                  <a:srgbClr val="2A00F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"EN"</a:t>
            </a:r>
            <a:r>
              <a:rPr lang="en-US" sz="18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&gt;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Public Parameter Consumer 003</a:t>
            </a:r>
            <a:r>
              <a:rPr lang="en-US" sz="18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&lt;/</a:t>
            </a:r>
            <a:r>
              <a:rPr lang="en-US" sz="1800">
                <a:solidFill>
                  <a:srgbClr val="3F7F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description</a:t>
            </a:r>
            <a:r>
              <a:rPr lang="en-US" sz="18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&gt;</a:t>
            </a:r>
            <a:endParaRPr lang="en-US" sz="1800">
              <a:solidFill>
                <a:srgbClr val="008080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0" indent="0">
              <a:lnSpc>
                <a:spcPct val="90000"/>
              </a:lnSpc>
              <a:spcBef>
                <a:spcPts val="663"/>
              </a:spcBef>
              <a:spcAft>
                <a:spcPct val="0"/>
              </a:spcAft>
              <a:buFont typeface="Symbol" charset="0"/>
              <a:buNone/>
            </a:pPr>
            <a:r>
              <a:rPr lang="en-US" sz="1800">
                <a:solidFill>
                  <a:schemeClr val="tx1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  <a:t>		</a:t>
            </a:r>
            <a:r>
              <a:rPr lang="en-US" sz="18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portlet-name</a:t>
            </a:r>
            <a:r>
              <a:rPr lang="en-US" sz="18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&gt;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PublicParamterConsumer-003</a:t>
            </a:r>
            <a:r>
              <a:rPr lang="en-US" sz="18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&lt;/</a:t>
            </a:r>
            <a:r>
              <a:rPr lang="en-US" sz="1800">
                <a:solidFill>
                  <a:srgbClr val="3F7F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portlet-name</a:t>
            </a:r>
            <a:r>
              <a:rPr lang="en-US" sz="18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&gt;</a:t>
            </a:r>
            <a:endParaRPr lang="en-US" sz="1800">
              <a:solidFill>
                <a:srgbClr val="008080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0" indent="0">
              <a:lnSpc>
                <a:spcPct val="90000"/>
              </a:lnSpc>
              <a:spcBef>
                <a:spcPts val="663"/>
              </a:spcBef>
              <a:spcAft>
                <a:spcPct val="0"/>
              </a:spcAft>
              <a:buFont typeface="Symbol" charset="0"/>
              <a:buNone/>
            </a:pPr>
            <a:r>
              <a:rPr lang="en-US" sz="18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          ...</a:t>
            </a:r>
            <a:endParaRPr lang="en-US" sz="1800">
              <a:solidFill>
                <a:schemeClr val="tx1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0" indent="0">
              <a:lnSpc>
                <a:spcPct val="90000"/>
              </a:lnSpc>
              <a:spcBef>
                <a:spcPts val="663"/>
              </a:spcBef>
              <a:spcAft>
                <a:spcPct val="0"/>
              </a:spcAft>
              <a:buFont typeface="Symbol" charset="0"/>
              <a:buNone/>
            </a:pPr>
            <a:r>
              <a:rPr lang="en-US" sz="1800">
                <a:solidFill>
                  <a:schemeClr val="tx1"/>
                </a:solidFill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>		</a:t>
            </a:r>
            <a:r>
              <a:rPr lang="en-US" sz="18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supported-public-render-parameter</a:t>
            </a:r>
            <a:r>
              <a:rPr lang="en-US" sz="18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&gt;</a:t>
            </a:r>
            <a:r>
              <a:rPr lang="en-US" sz="1800">
                <a:solidFill>
                  <a:schemeClr val="tx1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country</a:t>
            </a:r>
            <a:r>
              <a:rPr lang="en-US" sz="18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&lt;/</a:t>
            </a:r>
            <a:r>
              <a:rPr lang="en-US" sz="1800">
                <a:solidFill>
                  <a:srgbClr val="3F7F7F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supported-public-render-parameter</a:t>
            </a:r>
            <a:r>
              <a:rPr lang="en-US" sz="18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&gt;</a:t>
            </a:r>
            <a:endParaRPr lang="en-US" sz="1800">
              <a:solidFill>
                <a:srgbClr val="008080"/>
              </a:solidFill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0" indent="0">
              <a:lnSpc>
                <a:spcPct val="90000"/>
              </a:lnSpc>
              <a:spcBef>
                <a:spcPts val="663"/>
              </a:spcBef>
              <a:spcAft>
                <a:spcPct val="0"/>
              </a:spcAft>
              <a:buFont typeface="Symbol" charset="0"/>
              <a:buNone/>
            </a:pPr>
            <a:r>
              <a:rPr lang="en-US" sz="1800">
                <a:solidFill>
                  <a:schemeClr val="tx1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  <a:t>	</a:t>
            </a:r>
            <a:r>
              <a:rPr lang="en-US" sz="18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&lt;/</a:t>
            </a:r>
            <a:r>
              <a:rPr lang="en-US" sz="1800">
                <a:solidFill>
                  <a:srgbClr val="3F7F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portlet</a:t>
            </a:r>
            <a:r>
              <a:rPr lang="en-US" sz="18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&gt;</a:t>
            </a:r>
            <a:endParaRPr lang="en-US" sz="1800">
              <a:solidFill>
                <a:srgbClr val="008080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0" indent="0">
              <a:lnSpc>
                <a:spcPct val="90000"/>
              </a:lnSpc>
              <a:spcBef>
                <a:spcPts val="663"/>
              </a:spcBef>
              <a:spcAft>
                <a:spcPct val="0"/>
              </a:spcAft>
              <a:buFont typeface="Symbol" charset="0"/>
              <a:buNone/>
            </a:pPr>
            <a:endParaRPr lang="en-US" sz="1800">
              <a:solidFill>
                <a:schemeClr val="tx1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0" indent="0">
              <a:lnSpc>
                <a:spcPct val="90000"/>
              </a:lnSpc>
              <a:spcBef>
                <a:spcPts val="663"/>
              </a:spcBef>
              <a:spcAft>
                <a:spcPct val="0"/>
              </a:spcAft>
              <a:buFont typeface="Symbol" charset="0"/>
              <a:buNone/>
            </a:pPr>
            <a:r>
              <a:rPr lang="en-US" sz="1800">
                <a:solidFill>
                  <a:schemeClr val="tx1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  </a:t>
            </a:r>
            <a:r>
              <a:rPr lang="en-US" sz="18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public-render-parameter</a:t>
            </a:r>
            <a:r>
              <a:rPr lang="en-US" sz="18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&gt;</a:t>
            </a:r>
            <a:endParaRPr lang="en-US" sz="1800">
              <a:solidFill>
                <a:srgbClr val="008080"/>
              </a:solidFill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0" indent="0">
              <a:lnSpc>
                <a:spcPct val="90000"/>
              </a:lnSpc>
              <a:spcBef>
                <a:spcPts val="663"/>
              </a:spcBef>
              <a:spcAft>
                <a:spcPct val="0"/>
              </a:spcAft>
              <a:buFont typeface="Symbol" charset="0"/>
              <a:buNone/>
            </a:pPr>
            <a:r>
              <a:rPr lang="en-US" sz="1800">
                <a:solidFill>
                  <a:schemeClr val="tx1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    </a:t>
            </a:r>
            <a:r>
              <a:rPr lang="en-US" sz="18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identifier</a:t>
            </a:r>
            <a:r>
              <a:rPr lang="en-US" sz="18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&gt;</a:t>
            </a:r>
            <a:r>
              <a:rPr lang="en-US" sz="1800">
                <a:solidFill>
                  <a:schemeClr val="tx1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country</a:t>
            </a:r>
            <a:r>
              <a:rPr lang="en-US" sz="18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&lt;/</a:t>
            </a:r>
            <a:r>
              <a:rPr lang="en-US" sz="1800">
                <a:solidFill>
                  <a:srgbClr val="3F7F7F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identifier</a:t>
            </a:r>
            <a:r>
              <a:rPr lang="en-US" sz="18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&gt;</a:t>
            </a:r>
            <a:endParaRPr lang="en-US" sz="1800">
              <a:solidFill>
                <a:srgbClr val="008080"/>
              </a:solidFill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0" indent="0">
              <a:lnSpc>
                <a:spcPct val="90000"/>
              </a:lnSpc>
              <a:spcBef>
                <a:spcPts val="663"/>
              </a:spcBef>
              <a:spcAft>
                <a:spcPct val="0"/>
              </a:spcAft>
              <a:buFont typeface="Symbol" charset="0"/>
              <a:buNone/>
            </a:pPr>
            <a:r>
              <a:rPr lang="en-US" sz="1800">
                <a:solidFill>
                  <a:schemeClr val="tx1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    </a:t>
            </a:r>
            <a:r>
              <a:rPr lang="en-US" sz="18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name</a:t>
            </a:r>
            <a:r>
              <a:rPr lang="en-US" sz="18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&gt;</a:t>
            </a:r>
            <a:r>
              <a:rPr lang="en-US" sz="1800">
                <a:solidFill>
                  <a:schemeClr val="tx1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country</a:t>
            </a:r>
            <a:r>
              <a:rPr lang="en-US" sz="18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&lt;/</a:t>
            </a:r>
            <a:r>
              <a:rPr lang="en-US" sz="1800">
                <a:solidFill>
                  <a:srgbClr val="3F7F7F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name</a:t>
            </a:r>
            <a:r>
              <a:rPr lang="en-US" sz="18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&gt;</a:t>
            </a:r>
            <a:endParaRPr lang="en-US" sz="1800">
              <a:solidFill>
                <a:srgbClr val="008080"/>
              </a:solidFill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0" indent="0">
              <a:lnSpc>
                <a:spcPct val="90000"/>
              </a:lnSpc>
              <a:spcBef>
                <a:spcPts val="663"/>
              </a:spcBef>
              <a:spcAft>
                <a:spcPct val="0"/>
              </a:spcAft>
              <a:buFont typeface="Symbol" charset="0"/>
              <a:buNone/>
            </a:pPr>
            <a:r>
              <a:rPr lang="en-US" sz="1800">
                <a:solidFill>
                  <a:schemeClr val="tx1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  </a:t>
            </a:r>
            <a:r>
              <a:rPr lang="en-US" sz="18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&lt;/</a:t>
            </a:r>
            <a:r>
              <a:rPr lang="en-US" sz="1800">
                <a:solidFill>
                  <a:srgbClr val="3F7F7F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public-render-parameter</a:t>
            </a:r>
            <a:r>
              <a:rPr lang="en-US" sz="18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&gt;</a:t>
            </a:r>
            <a:r>
              <a:rPr lang="en-US" sz="1800">
                <a:solidFill>
                  <a:schemeClr val="tx1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  </a:t>
            </a:r>
            <a:endParaRPr lang="en-US" sz="1800">
              <a:solidFill>
                <a:schemeClr val="tx1"/>
              </a:solidFill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0" indent="0">
              <a:lnSpc>
                <a:spcPct val="90000"/>
              </a:lnSpc>
              <a:spcBef>
                <a:spcPts val="663"/>
              </a:spcBef>
              <a:spcAft>
                <a:spcPct val="0"/>
              </a:spcAft>
              <a:buFont typeface="Symbol" charset="0"/>
              <a:buNone/>
            </a:pPr>
            <a:r>
              <a:rPr lang="en-US" sz="18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&lt;/</a:t>
            </a:r>
            <a:r>
              <a:rPr lang="en-US" sz="1800">
                <a:solidFill>
                  <a:srgbClr val="3F7F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portlet-app</a:t>
            </a:r>
            <a:r>
              <a:rPr lang="en-US" sz="18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&gt;</a:t>
            </a:r>
            <a:endParaRPr lang="en-US" sz="1800">
              <a:solidFill>
                <a:srgbClr val="008080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 Coordination: IPC Events</a:t>
            </a:r>
          </a:p>
        </p:txBody>
      </p:sp>
      <p:sp>
        <p:nvSpPr>
          <p:cNvPr id="60418" name="Rectangle 2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ct val="0"/>
              </a:spcAft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IPC: Inter Portlet Communication</a:t>
            </a:r>
          </a:p>
          <a:p>
            <a:pPr>
              <a:lnSpc>
                <a:spcPct val="110000"/>
              </a:lnSpc>
              <a:spcAft>
                <a:spcPct val="0"/>
              </a:spcAft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Data sharing between portlets </a:t>
            </a:r>
          </a:p>
          <a:p>
            <a:pPr>
              <a:lnSpc>
                <a:spcPct val="110000"/>
              </a:lnSpc>
              <a:spcAft>
                <a:spcPct val="0"/>
              </a:spcAft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The object has to be serializable and implements java.io.Serializable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Coordination: IPC Event Configuration</a:t>
            </a:r>
          </a:p>
        </p:txBody>
      </p:sp>
      <p:sp>
        <p:nvSpPr>
          <p:cNvPr id="61442" name="Rectangle 2"/>
          <p:cNvSpPr>
            <a:spLocks noChangeArrowheads="1"/>
          </p:cNvSpPr>
          <p:nvPr>
            <p:ph type="body" idx="1"/>
          </p:nvPr>
        </p:nvSpPr>
        <p:spPr>
          <a:xfrm>
            <a:off x="495300" y="946150"/>
            <a:ext cx="8905875" cy="4694238"/>
          </a:xfrm>
        </p:spPr>
        <p:txBody>
          <a:bodyPr/>
          <a:lstStyle/>
          <a:p>
            <a:pPr marL="44450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portlet-app </a:t>
            </a:r>
            <a:r>
              <a:rPr lang="en-US" sz="1400">
                <a:solidFill>
                  <a:srgbClr val="7F00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...</a:t>
            </a:r>
            <a:r>
              <a:rPr lang="en-US" sz="1400">
                <a:solidFill>
                  <a:srgbClr val="2A00F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</a:t>
            </a:r>
            <a:r>
              <a:rPr lang="en-US" sz="1400">
                <a:solidFill>
                  <a:srgbClr val="7F00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version</a:t>
            </a: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=</a:t>
            </a:r>
            <a:r>
              <a:rPr lang="en-US" sz="1400">
                <a:solidFill>
                  <a:srgbClr val="2A00F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"2.0"</a:t>
            </a:r>
            <a: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&gt;</a:t>
            </a:r>
            <a:endParaRPr lang="en-US" sz="1400">
              <a:solidFill>
                <a:srgbClr val="008080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44450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>	</a:t>
            </a:r>
            <a:r>
              <a:rPr lang="en-US" sz="14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event-definition</a:t>
            </a:r>
            <a:r>
              <a:rPr lang="en-US" sz="14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&gt;</a:t>
            </a:r>
            <a:endParaRPr lang="en-US" sz="1400">
              <a:solidFill>
                <a:srgbClr val="008080"/>
              </a:solidFill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44450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>		</a:t>
            </a:r>
            <a:r>
              <a:rPr lang="en-US" sz="14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name</a:t>
            </a:r>
            <a:r>
              <a:rPr lang="en-US" sz="14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&gt;</a:t>
            </a:r>
            <a:r>
              <a:rPr lang="en-US" sz="1400">
                <a:solidFill>
                  <a:schemeClr val="tx1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addressBookInfo</a:t>
            </a:r>
            <a:r>
              <a:rPr lang="en-US" sz="14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name</a:t>
            </a:r>
            <a:r>
              <a:rPr lang="en-US" sz="14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&gt;</a:t>
            </a:r>
            <a:endParaRPr lang="en-US" sz="1400">
              <a:solidFill>
                <a:srgbClr val="008080"/>
              </a:solidFill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44450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>		</a:t>
            </a:r>
            <a:r>
              <a:rPr lang="en-US" sz="14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value-type</a:t>
            </a:r>
            <a:r>
              <a:rPr lang="en-US" sz="14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&gt;</a:t>
            </a:r>
            <a:r>
              <a:rPr lang="en-US" sz="1400">
                <a:solidFill>
                  <a:schemeClr val="tx1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org.exoplatform.training.AddressBookEntry</a:t>
            </a:r>
            <a:r>
              <a:rPr lang="en-US" sz="14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value-type</a:t>
            </a:r>
            <a:r>
              <a:rPr lang="en-US" sz="14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&gt;</a:t>
            </a:r>
            <a:endParaRPr lang="en-US" sz="1400">
              <a:solidFill>
                <a:srgbClr val="008080"/>
              </a:solidFill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44450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>	</a:t>
            </a:r>
            <a:r>
              <a:rPr lang="en-US" sz="14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event-definition</a:t>
            </a:r>
            <a:r>
              <a:rPr lang="en-US" sz="14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&gt;</a:t>
            </a:r>
            <a:endParaRPr lang="en-US" sz="1400">
              <a:solidFill>
                <a:srgbClr val="008080"/>
              </a:solidFill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44450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endParaRPr lang="en-US" sz="1400">
              <a:solidFill>
                <a:schemeClr val="tx1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44450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  <a:t>	</a:t>
            </a:r>
            <a: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portlet</a:t>
            </a:r>
            <a: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&gt;</a:t>
            </a:r>
            <a:endParaRPr lang="en-US" sz="1400">
              <a:solidFill>
                <a:srgbClr val="008080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44450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  <a:t>		</a:t>
            </a:r>
            <a: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description </a:t>
            </a:r>
            <a:r>
              <a:rPr lang="en-US" sz="1400">
                <a:solidFill>
                  <a:srgbClr val="7F00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xml:lang</a:t>
            </a: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=</a:t>
            </a:r>
            <a:r>
              <a:rPr lang="en-US" sz="1400">
                <a:solidFill>
                  <a:srgbClr val="2A00F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"EN"</a:t>
            </a:r>
            <a: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&gt;</a:t>
            </a: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Address Book Form 005</a:t>
            </a:r>
            <a: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description</a:t>
            </a:r>
            <a: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&gt;</a:t>
            </a:r>
            <a:endParaRPr lang="en-US" sz="1400">
              <a:solidFill>
                <a:srgbClr val="008080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44450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  <a:t>		</a:t>
            </a:r>
            <a: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portlet-name</a:t>
            </a:r>
            <a: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&gt;</a:t>
            </a: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AddressBookForm-005</a:t>
            </a:r>
            <a: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portlet-name</a:t>
            </a:r>
            <a: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&gt;</a:t>
            </a:r>
            <a:endParaRPr lang="en-US" sz="1400">
              <a:solidFill>
                <a:srgbClr val="008080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515938" lvl="1" indent="0">
              <a:lnSpc>
                <a:spcPct val="90000"/>
              </a:lnSpc>
              <a:spcAft>
                <a:spcPct val="0"/>
              </a:spcAft>
              <a:buFont typeface="Segoe UI" charset="0"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....</a:t>
            </a:r>
            <a:endParaRPr lang="en-US" sz="1400">
              <a:solidFill>
                <a:schemeClr val="tx1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44450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>		</a:t>
            </a:r>
            <a:r>
              <a:rPr lang="en-US" sz="14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supported-publishing-event</a:t>
            </a:r>
            <a:r>
              <a:rPr lang="en-US" sz="14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&gt;</a:t>
            </a:r>
            <a:endParaRPr lang="en-US" sz="1400">
              <a:solidFill>
                <a:srgbClr val="008080"/>
              </a:solidFill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44450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>			</a:t>
            </a:r>
            <a:r>
              <a:rPr lang="en-US" sz="14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name</a:t>
            </a:r>
            <a:r>
              <a:rPr lang="en-US" sz="14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&gt;</a:t>
            </a:r>
            <a:r>
              <a:rPr lang="en-US" sz="1400">
                <a:solidFill>
                  <a:schemeClr val="tx1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addressBookInfo</a:t>
            </a:r>
            <a:r>
              <a:rPr lang="en-US" sz="14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name</a:t>
            </a:r>
            <a:r>
              <a:rPr lang="en-US" sz="14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&gt;</a:t>
            </a:r>
            <a:endParaRPr lang="en-US" sz="1400">
              <a:solidFill>
                <a:srgbClr val="008080"/>
              </a:solidFill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44450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>		</a:t>
            </a:r>
            <a:r>
              <a:rPr lang="en-US" sz="14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supported-publishing-event</a:t>
            </a:r>
            <a:r>
              <a:rPr lang="en-US" sz="14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&gt;</a:t>
            </a:r>
            <a:endParaRPr lang="en-US" sz="1400">
              <a:solidFill>
                <a:srgbClr val="008080"/>
              </a:solidFill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44450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  <a:t>	</a:t>
            </a:r>
            <a: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portlet</a:t>
            </a:r>
            <a: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&gt;</a:t>
            </a:r>
            <a:endParaRPr lang="en-US" sz="1400">
              <a:solidFill>
                <a:srgbClr val="008080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44450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endParaRPr lang="en-US" sz="1400">
              <a:solidFill>
                <a:schemeClr val="tx1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44450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  <a:t>	</a:t>
            </a:r>
            <a: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portlet</a:t>
            </a:r>
            <a: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&gt;</a:t>
            </a:r>
            <a:endParaRPr lang="en-US" sz="1400">
              <a:solidFill>
                <a:srgbClr val="008080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44450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  <a:t>		</a:t>
            </a:r>
            <a: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description </a:t>
            </a:r>
            <a:r>
              <a:rPr lang="en-US" sz="1400">
                <a:solidFill>
                  <a:srgbClr val="7F00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xml:lang</a:t>
            </a: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=</a:t>
            </a:r>
            <a:r>
              <a:rPr lang="en-US" sz="1400">
                <a:solidFill>
                  <a:srgbClr val="2A00F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"EN"</a:t>
            </a:r>
            <a: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&gt;</a:t>
            </a: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Address Book List 005</a:t>
            </a:r>
            <a: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description</a:t>
            </a:r>
            <a: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&gt;</a:t>
            </a:r>
            <a:endParaRPr lang="en-US" sz="1400">
              <a:solidFill>
                <a:srgbClr val="008080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44450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  <a:t>		</a:t>
            </a:r>
            <a: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portlet-name</a:t>
            </a:r>
            <a: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&gt;</a:t>
            </a: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AddressBookList-005</a:t>
            </a:r>
            <a: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portlet-name</a:t>
            </a:r>
            <a: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&gt;</a:t>
            </a:r>
            <a:endParaRPr lang="en-US" sz="1400">
              <a:solidFill>
                <a:srgbClr val="008080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44450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  <a:t>		</a:t>
            </a:r>
            <a: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portlet-class</a:t>
            </a:r>
            <a: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&gt;</a:t>
            </a:r>
            <a:endParaRPr lang="en-US" sz="1400">
              <a:solidFill>
                <a:srgbClr val="008080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44450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       org.exoplatform.training.AddressBookListPortlet</a:t>
            </a:r>
            <a:endParaRPr lang="en-US" sz="1400">
              <a:solidFill>
                <a:schemeClr val="tx1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44450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       </a:t>
            </a:r>
            <a: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portlet-class</a:t>
            </a:r>
            <a: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&gt;</a:t>
            </a:r>
            <a: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  <a:t/>
            </a:r>
            <a:b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</a:br>
            <a: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        </a:t>
            </a: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....</a:t>
            </a:r>
            <a:endParaRPr lang="en-US" sz="1400">
              <a:solidFill>
                <a:schemeClr val="tx1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44450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>	</a:t>
            </a:r>
            <a:r>
              <a:rPr lang="en-US" sz="1400">
                <a:solidFill>
                  <a:schemeClr val="tx1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    </a:t>
            </a:r>
            <a:r>
              <a:rPr lang="en-US" sz="14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supported-processing-event</a:t>
            </a:r>
            <a:r>
              <a:rPr lang="en-US" sz="14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&gt;</a:t>
            </a:r>
            <a:endParaRPr lang="en-US" sz="1400">
              <a:solidFill>
                <a:srgbClr val="008080"/>
              </a:solidFill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44450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>			</a:t>
            </a:r>
            <a:r>
              <a:rPr lang="en-US" sz="14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&lt;</a:t>
            </a:r>
            <a:r>
              <a:rPr lang="en-US" sz="1400">
                <a:solidFill>
                  <a:srgbClr val="3F7F7F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name</a:t>
            </a:r>
            <a:r>
              <a:rPr lang="en-US" sz="14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&gt;</a:t>
            </a:r>
            <a:r>
              <a:rPr lang="en-US" sz="1400">
                <a:solidFill>
                  <a:schemeClr val="tx1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addressBookInfo</a:t>
            </a:r>
            <a:r>
              <a:rPr lang="en-US" sz="14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name</a:t>
            </a:r>
            <a:r>
              <a:rPr lang="en-US" sz="14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&gt;</a:t>
            </a:r>
            <a:endParaRPr lang="en-US" sz="1400">
              <a:solidFill>
                <a:srgbClr val="008080"/>
              </a:solidFill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44450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>		</a:t>
            </a:r>
            <a:r>
              <a:rPr lang="en-US" sz="14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supported-processing-event</a:t>
            </a:r>
            <a:r>
              <a:rPr lang="en-US" sz="1400">
                <a:solidFill>
                  <a:srgbClr val="008080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&gt;</a:t>
            </a:r>
            <a:r>
              <a:rPr lang="en-US" sz="1400">
                <a:solidFill>
                  <a:schemeClr val="tx1"/>
                </a:solidFill>
                <a:latin typeface="Courier New Bold" charset="0"/>
                <a:ea typeface="MS Gothic" charset="0"/>
                <a:cs typeface="Courier New Bold" charset="0"/>
                <a:sym typeface="Courier New Bold" charset="0"/>
              </a:rPr>
              <a:t>    </a:t>
            </a:r>
            <a:endParaRPr lang="en-US" sz="1400">
              <a:solidFill>
                <a:schemeClr val="tx1"/>
              </a:solidFill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44450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r>
              <a:rPr lang="en-US" sz="1400">
                <a:solidFill>
                  <a:schemeClr val="tx1"/>
                </a:solidFill>
                <a:latin typeface="Courier New" charset="0"/>
                <a:ea typeface="MS Gothic" charset="0"/>
                <a:cs typeface="MS Gothic" charset="0"/>
                <a:sym typeface="Courier New" charset="0"/>
              </a:rPr>
              <a:t>	</a:t>
            </a:r>
            <a: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&lt;/</a:t>
            </a:r>
            <a:r>
              <a:rPr lang="en-US" sz="1400">
                <a:solidFill>
                  <a:srgbClr val="3F7F7F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portlet</a:t>
            </a:r>
            <a:r>
              <a:rPr lang="en-US" sz="1400">
                <a:solidFill>
                  <a:srgbClr val="008080"/>
                </a:solidFill>
                <a:latin typeface="Courier New" charset="0"/>
                <a:ea typeface="MS Gothic" charset="0"/>
                <a:cs typeface="Courier New" charset="0"/>
                <a:sym typeface="Courier New" charset="0"/>
              </a:rPr>
              <a:t>&gt;</a:t>
            </a:r>
            <a:endParaRPr lang="en-US" sz="1400">
              <a:solidFill>
                <a:srgbClr val="008080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44450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endParaRPr lang="en-US" sz="1400">
              <a:solidFill>
                <a:schemeClr val="tx1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  <a:p>
            <a:pPr marL="44450" indent="0">
              <a:lnSpc>
                <a:spcPct val="90000"/>
              </a:lnSpc>
              <a:spcAft>
                <a:spcPct val="0"/>
              </a:spcAft>
              <a:buFont typeface="Symbol" charset="0"/>
              <a:buNone/>
            </a:pPr>
            <a:endParaRPr lang="en-US" sz="1400">
              <a:solidFill>
                <a:schemeClr val="tx1"/>
              </a:solidFill>
              <a:latin typeface="Courier New" charset="0"/>
              <a:ea typeface="MS Gothic" charset="0"/>
              <a:cs typeface="MS Gothic" charset="0"/>
              <a:sym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9_Office Theme">
  <a:themeElements>
    <a:clrScheme name="49_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9_Office Theme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9_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9_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9_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9_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9_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9_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9_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13413</TotalTime>
  <Words>405</Words>
  <Application>Microsoft Macintosh PowerPoint</Application>
  <PresentationFormat>Format A4 (210 x 297 mm)</PresentationFormat>
  <Paragraphs>149</Paragraphs>
  <Slides>20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17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20</vt:i4>
      </vt:variant>
    </vt:vector>
  </HeadingPairs>
  <TitlesOfParts>
    <vt:vector size="44" baseType="lpstr">
      <vt:lpstr>Arial</vt:lpstr>
      <vt:lpstr>MS Gothic</vt:lpstr>
      <vt:lpstr>Symbol</vt:lpstr>
      <vt:lpstr>Wingdings</vt:lpstr>
      <vt:lpstr>Times New Roman</vt:lpstr>
      <vt:lpstr>MS PGothic</vt:lpstr>
      <vt:lpstr>ＭＳ Ｐゴシック</vt:lpstr>
      <vt:lpstr>Segoe UI</vt:lpstr>
      <vt:lpstr>Angsana New</vt:lpstr>
      <vt:lpstr>Helvetica Neue Light</vt:lpstr>
      <vt:lpstr>Courier New</vt:lpstr>
      <vt:lpstr>Courier New Bold</vt:lpstr>
      <vt:lpstr>ヒラギノ角ゴ ProN W6</vt:lpstr>
      <vt:lpstr>Helvetica Neue</vt:lpstr>
      <vt:lpstr>ヒラギノ角ゴ ProN W3</vt:lpstr>
      <vt:lpstr>Wingdings 2</vt:lpstr>
      <vt:lpstr>Verdana</vt:lpstr>
      <vt:lpstr>eXo-powerpoint-template</vt:lpstr>
      <vt:lpstr>1_Office Theme</vt:lpstr>
      <vt:lpstr>2_Office Theme</vt:lpstr>
      <vt:lpstr>3_Office Theme</vt:lpstr>
      <vt:lpstr>49_Office Theme</vt:lpstr>
      <vt:lpstr>4_Office Theme</vt:lpstr>
      <vt:lpstr>6_Office Theme</vt:lpstr>
      <vt:lpstr>Présentation PowerPoint</vt:lpstr>
      <vt:lpstr>Présentation PowerPoint</vt:lpstr>
      <vt:lpstr>Présentation PowerPoint</vt:lpstr>
      <vt:lpstr>Object sharing between portlets</vt:lpstr>
      <vt:lpstr>Portlets &amp; Sessions</vt:lpstr>
      <vt:lpstr>Public Parameters</vt:lpstr>
      <vt:lpstr>Public Parameters</vt:lpstr>
      <vt:lpstr> Coordination: IPC Events</vt:lpstr>
      <vt:lpstr>Coordination: IPC Event Configuration</vt:lpstr>
      <vt:lpstr>Coordination: IPC Event Code</vt:lpstr>
      <vt:lpstr>Portlet &amp; Resources</vt:lpstr>
      <vt:lpstr>Présentation PowerPoint</vt:lpstr>
      <vt:lpstr>Exercises</vt:lpstr>
      <vt:lpstr>Lab-001: Simple Portlet</vt:lpstr>
      <vt:lpstr>Lab-002: Preferences</vt:lpstr>
      <vt:lpstr>Lab-003: Public Parameter</vt:lpstr>
      <vt:lpstr>Lab-004: Caching</vt:lpstr>
      <vt:lpstr>Lab-005: IPC</vt:lpstr>
      <vt:lpstr>Lab-006: PortletSession</vt:lpstr>
      <vt:lpstr>Présentation PowerPoint</vt:lpstr>
    </vt:vector>
  </TitlesOfParts>
  <Company>LiteOS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MoZarD</dc:creator>
  <cp:lastModifiedBy>exo</cp:lastModifiedBy>
  <cp:revision>411</cp:revision>
  <cp:lastPrinted>2011-05-26T00:48:14Z</cp:lastPrinted>
  <dcterms:created xsi:type="dcterms:W3CDTF">2010-05-18T17:43:04Z</dcterms:created>
  <dcterms:modified xsi:type="dcterms:W3CDTF">2012-03-05T06:14:40Z</dcterms:modified>
</cp:coreProperties>
</file>