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845" r:id="rId4"/>
    <p:sldMasterId id="2147483881" r:id="rId5"/>
    <p:sldMasterId id="2147483893" r:id="rId6"/>
    <p:sldMasterId id="2147483911" r:id="rId7"/>
  </p:sldMasterIdLst>
  <p:notesMasterIdLst>
    <p:notesMasterId r:id="rId69"/>
  </p:notesMasterIdLst>
  <p:sldIdLst>
    <p:sldId id="256" r:id="rId8"/>
    <p:sldId id="268" r:id="rId9"/>
    <p:sldId id="271" r:id="rId10"/>
    <p:sldId id="419" r:id="rId11"/>
    <p:sldId id="420" r:id="rId12"/>
    <p:sldId id="421" r:id="rId13"/>
    <p:sldId id="422" r:id="rId14"/>
    <p:sldId id="423" r:id="rId15"/>
    <p:sldId id="424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375" r:id="rId24"/>
    <p:sldId id="433" r:id="rId25"/>
    <p:sldId id="434" r:id="rId26"/>
    <p:sldId id="435" r:id="rId27"/>
    <p:sldId id="436" r:id="rId28"/>
    <p:sldId id="437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373" r:id="rId42"/>
    <p:sldId id="404" r:id="rId43"/>
    <p:sldId id="405" r:id="rId44"/>
    <p:sldId id="438" r:id="rId45"/>
    <p:sldId id="450" r:id="rId46"/>
    <p:sldId id="459" r:id="rId47"/>
    <p:sldId id="460" r:id="rId48"/>
    <p:sldId id="461" r:id="rId49"/>
    <p:sldId id="462" r:id="rId50"/>
    <p:sldId id="451" r:id="rId51"/>
    <p:sldId id="452" r:id="rId52"/>
    <p:sldId id="371" r:id="rId53"/>
    <p:sldId id="439" r:id="rId54"/>
    <p:sldId id="441" r:id="rId55"/>
    <p:sldId id="442" r:id="rId56"/>
    <p:sldId id="443" r:id="rId57"/>
    <p:sldId id="447" r:id="rId58"/>
    <p:sldId id="367" r:id="rId59"/>
    <p:sldId id="455" r:id="rId60"/>
    <p:sldId id="456" r:id="rId61"/>
    <p:sldId id="457" r:id="rId62"/>
    <p:sldId id="453" r:id="rId63"/>
    <p:sldId id="458" r:id="rId64"/>
    <p:sldId id="454" r:id="rId65"/>
    <p:sldId id="448" r:id="rId66"/>
    <p:sldId id="449" r:id="rId67"/>
    <p:sldId id="364" r:id="rId68"/>
  </p:sldIdLst>
  <p:sldSz cx="11160125" cy="7559675"/>
  <p:notesSz cx="7772400" cy="10058400"/>
  <p:defaultTextStyle>
    <a:defPPr>
      <a:defRPr lang="en-GB"/>
    </a:defPPr>
    <a:lvl1pPr algn="l" defTabSz="455957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1pPr>
    <a:lvl2pPr marL="422699" indent="-213718" algn="l" defTabSz="455957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2pPr>
    <a:lvl3pPr marL="638008" indent="-208974" algn="l" defTabSz="455957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3pPr>
    <a:lvl4pPr marL="853324" indent="-212142" algn="l" defTabSz="455957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4pPr>
    <a:lvl5pPr marL="1068631" indent="-210555" algn="l" defTabSz="455957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5pPr>
    <a:lvl6pPr marL="2279744" algn="l" defTabSz="455957" rtl="0" eaLnBrk="1" latinLnBrk="0" hangingPunct="1"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6pPr>
    <a:lvl7pPr marL="2735691" algn="l" defTabSz="455957" rtl="0" eaLnBrk="1" latinLnBrk="0" hangingPunct="1"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7pPr>
    <a:lvl8pPr marL="3191635" algn="l" defTabSz="455957" rtl="0" eaLnBrk="1" latinLnBrk="0" hangingPunct="1"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8pPr>
    <a:lvl9pPr marL="3647586" algn="l" defTabSz="455957" rtl="0" eaLnBrk="1" latinLnBrk="0" hangingPunct="1">
      <a:defRPr sz="2300"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385" autoAdjust="0"/>
  </p:normalViewPr>
  <p:slideViewPr>
    <p:cSldViewPr>
      <p:cViewPr>
        <p:scale>
          <a:sx n="72" d="100"/>
          <a:sy n="72" d="100"/>
        </p:scale>
        <p:origin x="-1696" y="-240"/>
      </p:cViewPr>
      <p:guideLst>
        <p:guide orient="horz" pos="2381"/>
        <p:guide pos="35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3313" y="763588"/>
            <a:ext cx="5556250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3277793A-8468-D947-AFA8-5EBF2C44249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026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95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827886" indent="-37371935" algn="l" defTabSz="45595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39878" indent="-227976" algn="l" defTabSz="45595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595816" indent="-227976" algn="l" defTabSz="45595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1766" indent="-227976" algn="l" defTabSz="45595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79744" algn="l" defTabSz="4559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5691" algn="l" defTabSz="4559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1635" algn="l" defTabSz="4559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7586" algn="l" defTabSz="4559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9C44F964-293B-5045-98EB-16073597421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1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EAB90CA-46D2-8348-B8DE-FC9C498A383A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11"/>
          <p:cNvSpPr txBox="1">
            <a:spLocks noGrp="1" noChangeArrowheads="1"/>
          </p:cNvSpPr>
          <p:nvPr/>
        </p:nvSpPr>
        <p:spPr bwMode="auto">
          <a:xfrm>
            <a:off x="4398963" y="9555481"/>
            <a:ext cx="3364442" cy="49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9E86F9EA-D993-F34E-AAFB-3C09EB4D5795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10</a:t>
            </a:fld>
            <a:endParaRPr lang="en-GB" sz="1400">
              <a:latin typeface="Times New Roman" charset="0"/>
            </a:endParaRPr>
          </a:p>
        </p:txBody>
      </p:sp>
      <p:sp>
        <p:nvSpPr>
          <p:cNvPr id="176131" name="Text Box 1"/>
          <p:cNvSpPr txBox="1">
            <a:spLocks noChangeArrowheads="1"/>
          </p:cNvSpPr>
          <p:nvPr/>
        </p:nvSpPr>
        <p:spPr bwMode="auto">
          <a:xfrm>
            <a:off x="4398964" y="9555481"/>
            <a:ext cx="3371638" cy="50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BA70AA41-BC59-EC44-9C08-AA98D2748B17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10</a:t>
            </a:fld>
            <a:endParaRPr lang="en-GB" sz="1400">
              <a:latin typeface="Times New Roman" charset="0"/>
            </a:endParaRPr>
          </a:p>
        </p:txBody>
      </p:sp>
      <p:sp>
        <p:nvSpPr>
          <p:cNvPr id="176132" name="Text Box 2"/>
          <p:cNvSpPr txBox="1">
            <a:spLocks noChangeArrowheads="1"/>
          </p:cNvSpPr>
          <p:nvPr/>
        </p:nvSpPr>
        <p:spPr bwMode="auto">
          <a:xfrm>
            <a:off x="1101091" y="763112"/>
            <a:ext cx="5568421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defTabSz="1018824" eaLnBrk="1" hangingPunct="1">
              <a:lnSpc>
                <a:spcPct val="100000"/>
              </a:lnSpc>
              <a:buClrTx/>
              <a:buSzTx/>
            </a:pPr>
            <a:endParaRPr lang="fr-FR" sz="4800"/>
          </a:p>
        </p:txBody>
      </p:sp>
      <p:sp>
        <p:nvSpPr>
          <p:cNvPr id="176133" name="Text Box 3"/>
          <p:cNvSpPr>
            <a:spLocks noGrp="1" noChangeArrowheads="1"/>
          </p:cNvSpPr>
          <p:nvPr>
            <p:ph type="body"/>
          </p:nvPr>
        </p:nvSpPr>
        <p:spPr>
          <a:xfrm>
            <a:off x="777240" y="4775995"/>
            <a:ext cx="6210723" cy="45210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1"/>
          <p:cNvSpPr txBox="1">
            <a:spLocks noGrp="1" noChangeArrowheads="1"/>
          </p:cNvSpPr>
          <p:nvPr/>
        </p:nvSpPr>
        <p:spPr bwMode="auto">
          <a:xfrm>
            <a:off x="4398963" y="9555481"/>
            <a:ext cx="3364442" cy="49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5F82AF65-6B3D-DB47-B02C-E08A14B60D1E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11</a:t>
            </a:fld>
            <a:endParaRPr lang="en-GB" sz="1400">
              <a:latin typeface="Times New Roman" charset="0"/>
            </a:endParaRPr>
          </a:p>
        </p:txBody>
      </p:sp>
      <p:sp>
        <p:nvSpPr>
          <p:cNvPr id="178179" name="Text Box 1"/>
          <p:cNvSpPr txBox="1">
            <a:spLocks noChangeArrowheads="1"/>
          </p:cNvSpPr>
          <p:nvPr/>
        </p:nvSpPr>
        <p:spPr bwMode="auto">
          <a:xfrm>
            <a:off x="4398964" y="9555481"/>
            <a:ext cx="3371638" cy="50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015E8A4F-4D5D-2745-8BD1-61EF5E1A6034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11</a:t>
            </a:fld>
            <a:endParaRPr lang="en-GB" sz="1400">
              <a:latin typeface="Times New Roman" charset="0"/>
            </a:endParaRPr>
          </a:p>
        </p:txBody>
      </p:sp>
      <p:sp>
        <p:nvSpPr>
          <p:cNvPr id="178180" name="Text Box 2"/>
          <p:cNvSpPr txBox="1">
            <a:spLocks noChangeArrowheads="1"/>
          </p:cNvSpPr>
          <p:nvPr/>
        </p:nvSpPr>
        <p:spPr bwMode="auto">
          <a:xfrm>
            <a:off x="1101091" y="763112"/>
            <a:ext cx="5568421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defTabSz="1018824" eaLnBrk="1" hangingPunct="1">
              <a:lnSpc>
                <a:spcPct val="100000"/>
              </a:lnSpc>
              <a:buClrTx/>
              <a:buSzTx/>
            </a:pPr>
            <a:endParaRPr lang="fr-FR" sz="4800"/>
          </a:p>
        </p:txBody>
      </p:sp>
      <p:sp>
        <p:nvSpPr>
          <p:cNvPr id="178181" name="Text Box 3"/>
          <p:cNvSpPr>
            <a:spLocks noGrp="1" noChangeArrowheads="1"/>
          </p:cNvSpPr>
          <p:nvPr>
            <p:ph type="body"/>
          </p:nvPr>
        </p:nvSpPr>
        <p:spPr>
          <a:xfrm>
            <a:off x="777240" y="4775995"/>
            <a:ext cx="6210723" cy="45210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1"/>
          <p:cNvSpPr txBox="1">
            <a:spLocks noGrp="1" noChangeArrowheads="1"/>
          </p:cNvSpPr>
          <p:nvPr/>
        </p:nvSpPr>
        <p:spPr bwMode="auto">
          <a:xfrm>
            <a:off x="4398963" y="9555481"/>
            <a:ext cx="3364442" cy="49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17FDE001-E599-5043-B699-B65A14B78FFD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12</a:t>
            </a:fld>
            <a:endParaRPr lang="en-GB" sz="1400">
              <a:latin typeface="Times New Roman" charset="0"/>
            </a:endParaRPr>
          </a:p>
        </p:txBody>
      </p:sp>
      <p:sp>
        <p:nvSpPr>
          <p:cNvPr id="180227" name="Text Box 1"/>
          <p:cNvSpPr txBox="1">
            <a:spLocks noChangeArrowheads="1"/>
          </p:cNvSpPr>
          <p:nvPr/>
        </p:nvSpPr>
        <p:spPr bwMode="auto">
          <a:xfrm>
            <a:off x="4398964" y="9555481"/>
            <a:ext cx="3371638" cy="50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C259F3A4-763F-FF4E-AF58-7942E0CC52A5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12</a:t>
            </a:fld>
            <a:endParaRPr lang="en-GB" sz="1400">
              <a:latin typeface="Times New Roman" charset="0"/>
            </a:endParaRPr>
          </a:p>
        </p:txBody>
      </p:sp>
      <p:sp>
        <p:nvSpPr>
          <p:cNvPr id="180228" name="Text Box 2"/>
          <p:cNvSpPr txBox="1">
            <a:spLocks noChangeArrowheads="1"/>
          </p:cNvSpPr>
          <p:nvPr/>
        </p:nvSpPr>
        <p:spPr bwMode="auto">
          <a:xfrm>
            <a:off x="1101091" y="763112"/>
            <a:ext cx="5568421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defTabSz="1018824" eaLnBrk="1" hangingPunct="1">
              <a:lnSpc>
                <a:spcPct val="100000"/>
              </a:lnSpc>
              <a:buClrTx/>
              <a:buSzTx/>
            </a:pPr>
            <a:endParaRPr lang="fr-FR" sz="4800"/>
          </a:p>
        </p:txBody>
      </p:sp>
      <p:sp>
        <p:nvSpPr>
          <p:cNvPr id="180229" name="Text Box 3"/>
          <p:cNvSpPr>
            <a:spLocks noGrp="1" noChangeArrowheads="1"/>
          </p:cNvSpPr>
          <p:nvPr>
            <p:ph type="body"/>
          </p:nvPr>
        </p:nvSpPr>
        <p:spPr>
          <a:xfrm>
            <a:off x="777240" y="4775995"/>
            <a:ext cx="6210723" cy="45210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1"/>
          <p:cNvSpPr txBox="1">
            <a:spLocks noGrp="1" noChangeArrowheads="1"/>
          </p:cNvSpPr>
          <p:nvPr/>
        </p:nvSpPr>
        <p:spPr bwMode="auto">
          <a:xfrm>
            <a:off x="4398963" y="9555481"/>
            <a:ext cx="3364442" cy="49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A717D336-81F4-9E46-B9B7-03FBB75064B2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13</a:t>
            </a:fld>
            <a:endParaRPr lang="en-GB" sz="1400">
              <a:latin typeface="Times New Roman" charset="0"/>
            </a:endParaRPr>
          </a:p>
        </p:txBody>
      </p:sp>
      <p:sp>
        <p:nvSpPr>
          <p:cNvPr id="182275" name="Text Box 1"/>
          <p:cNvSpPr txBox="1">
            <a:spLocks noChangeArrowheads="1"/>
          </p:cNvSpPr>
          <p:nvPr/>
        </p:nvSpPr>
        <p:spPr bwMode="auto">
          <a:xfrm>
            <a:off x="4398964" y="9555481"/>
            <a:ext cx="3371638" cy="50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885DF2D5-575E-8E4F-A494-0A11425B346C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13</a:t>
            </a:fld>
            <a:endParaRPr lang="en-GB" sz="1400">
              <a:latin typeface="Times New Roman" charset="0"/>
            </a:endParaRPr>
          </a:p>
        </p:txBody>
      </p:sp>
      <p:sp>
        <p:nvSpPr>
          <p:cNvPr id="182276" name="Text Box 2"/>
          <p:cNvSpPr txBox="1">
            <a:spLocks noChangeArrowheads="1"/>
          </p:cNvSpPr>
          <p:nvPr/>
        </p:nvSpPr>
        <p:spPr bwMode="auto">
          <a:xfrm>
            <a:off x="1101091" y="763112"/>
            <a:ext cx="5568421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defTabSz="1018824" eaLnBrk="1" hangingPunct="1">
              <a:lnSpc>
                <a:spcPct val="100000"/>
              </a:lnSpc>
              <a:buClrTx/>
              <a:buSzTx/>
            </a:pPr>
            <a:endParaRPr lang="fr-FR" sz="4800"/>
          </a:p>
        </p:txBody>
      </p:sp>
      <p:sp>
        <p:nvSpPr>
          <p:cNvPr id="182277" name="Text Box 3"/>
          <p:cNvSpPr>
            <a:spLocks noGrp="1" noChangeArrowheads="1"/>
          </p:cNvSpPr>
          <p:nvPr>
            <p:ph type="body"/>
          </p:nvPr>
        </p:nvSpPr>
        <p:spPr>
          <a:xfrm>
            <a:off x="777240" y="4775995"/>
            <a:ext cx="6210723" cy="45210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11"/>
          <p:cNvSpPr txBox="1">
            <a:spLocks noGrp="1" noChangeArrowheads="1"/>
          </p:cNvSpPr>
          <p:nvPr/>
        </p:nvSpPr>
        <p:spPr bwMode="auto">
          <a:xfrm>
            <a:off x="4398963" y="9555481"/>
            <a:ext cx="3364442" cy="49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6FBC322A-1676-6444-A376-F5A523C0B67F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14</a:t>
            </a:fld>
            <a:endParaRPr lang="en-GB" sz="1400">
              <a:latin typeface="Times New Roman" charset="0"/>
            </a:endParaRPr>
          </a:p>
        </p:txBody>
      </p:sp>
      <p:sp>
        <p:nvSpPr>
          <p:cNvPr id="184323" name="Text Box 1"/>
          <p:cNvSpPr txBox="1">
            <a:spLocks noChangeArrowheads="1"/>
          </p:cNvSpPr>
          <p:nvPr/>
        </p:nvSpPr>
        <p:spPr bwMode="auto">
          <a:xfrm>
            <a:off x="4398964" y="9555481"/>
            <a:ext cx="3371638" cy="50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B8FAB518-070B-E348-A71A-1781D755A63F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14</a:t>
            </a:fld>
            <a:endParaRPr lang="en-GB" sz="1400">
              <a:latin typeface="Times New Roman" charset="0"/>
            </a:endParaRPr>
          </a:p>
        </p:txBody>
      </p:sp>
      <p:sp>
        <p:nvSpPr>
          <p:cNvPr id="184324" name="Text Box 2"/>
          <p:cNvSpPr txBox="1">
            <a:spLocks noChangeArrowheads="1"/>
          </p:cNvSpPr>
          <p:nvPr/>
        </p:nvSpPr>
        <p:spPr bwMode="auto">
          <a:xfrm>
            <a:off x="1101091" y="763112"/>
            <a:ext cx="5568421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defTabSz="1018824" eaLnBrk="1" hangingPunct="1">
              <a:lnSpc>
                <a:spcPct val="100000"/>
              </a:lnSpc>
              <a:buClrTx/>
              <a:buSzTx/>
            </a:pPr>
            <a:endParaRPr lang="fr-FR" sz="4800"/>
          </a:p>
        </p:txBody>
      </p:sp>
      <p:sp>
        <p:nvSpPr>
          <p:cNvPr id="184325" name="Text Box 3"/>
          <p:cNvSpPr>
            <a:spLocks noGrp="1" noChangeArrowheads="1"/>
          </p:cNvSpPr>
          <p:nvPr>
            <p:ph type="body"/>
          </p:nvPr>
        </p:nvSpPr>
        <p:spPr>
          <a:xfrm>
            <a:off x="777240" y="4775995"/>
            <a:ext cx="6210723" cy="45210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1"/>
          <p:cNvSpPr txBox="1">
            <a:spLocks noGrp="1" noChangeArrowheads="1"/>
          </p:cNvSpPr>
          <p:nvPr/>
        </p:nvSpPr>
        <p:spPr bwMode="auto">
          <a:xfrm>
            <a:off x="4398963" y="9555481"/>
            <a:ext cx="3364442" cy="49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5C8D3218-9C67-5748-88D1-AF3EF3948657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15</a:t>
            </a:fld>
            <a:endParaRPr lang="en-GB" sz="1400">
              <a:latin typeface="Times New Roman" charset="0"/>
            </a:endParaRPr>
          </a:p>
        </p:txBody>
      </p:sp>
      <p:sp>
        <p:nvSpPr>
          <p:cNvPr id="186371" name="Text Box 1"/>
          <p:cNvSpPr txBox="1">
            <a:spLocks noChangeArrowheads="1"/>
          </p:cNvSpPr>
          <p:nvPr/>
        </p:nvSpPr>
        <p:spPr bwMode="auto">
          <a:xfrm>
            <a:off x="4398964" y="9555481"/>
            <a:ext cx="3371638" cy="50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08F13737-964D-084A-AA7C-1433DE97AE1A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15</a:t>
            </a:fld>
            <a:endParaRPr lang="en-GB" sz="1400">
              <a:latin typeface="Times New Roman" charset="0"/>
            </a:endParaRPr>
          </a:p>
        </p:txBody>
      </p:sp>
      <p:sp>
        <p:nvSpPr>
          <p:cNvPr id="186372" name="Text Box 2"/>
          <p:cNvSpPr txBox="1">
            <a:spLocks noChangeArrowheads="1"/>
          </p:cNvSpPr>
          <p:nvPr/>
        </p:nvSpPr>
        <p:spPr bwMode="auto">
          <a:xfrm>
            <a:off x="1101091" y="763112"/>
            <a:ext cx="5568421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defTabSz="1018824" eaLnBrk="1" hangingPunct="1">
              <a:lnSpc>
                <a:spcPct val="100000"/>
              </a:lnSpc>
              <a:buClrTx/>
              <a:buSzTx/>
            </a:pPr>
            <a:endParaRPr lang="fr-FR" sz="4800"/>
          </a:p>
        </p:txBody>
      </p:sp>
      <p:sp>
        <p:nvSpPr>
          <p:cNvPr id="186373" name="Text Box 3"/>
          <p:cNvSpPr>
            <a:spLocks noGrp="1" noChangeArrowheads="1"/>
          </p:cNvSpPr>
          <p:nvPr>
            <p:ph type="body"/>
          </p:nvPr>
        </p:nvSpPr>
        <p:spPr>
          <a:xfrm>
            <a:off x="777240" y="4775995"/>
            <a:ext cx="6210723" cy="45210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BFE91896-79AE-6D44-B79E-FFE39D43583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17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3A91D0A-3B91-DC4F-A1E8-C238581F3566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17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90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BFE91896-79AE-6D44-B79E-FFE39D43583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35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3A91D0A-3B91-DC4F-A1E8-C238581F3566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35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90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BFE91896-79AE-6D44-B79E-FFE39D43583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39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3A91D0A-3B91-DC4F-A1E8-C238581F3566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39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90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/>
          <p:cNvSpPr txBox="1">
            <a:spLocks noGrp="1" noChangeArrowheads="1"/>
          </p:cNvSpPr>
          <p:nvPr/>
        </p:nvSpPr>
        <p:spPr bwMode="auto">
          <a:xfrm>
            <a:off x="4398915" y="9556026"/>
            <a:ext cx="3364796" cy="4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8358179D-DDC2-3641-B2FF-81D665070D78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40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4398915" y="9556027"/>
            <a:ext cx="3371748" cy="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DA335E58-04D1-2F43-BF2A-A61E998124E4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40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01902" y="762923"/>
            <a:ext cx="5566860" cy="37724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885" tIns="44443" rIns="88885" bIns="44443" anchor="ctr"/>
          <a:lstStyle>
            <a:lvl1pPr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fr-FR" smtClean="0"/>
          </a:p>
        </p:txBody>
      </p:sp>
      <p:sp>
        <p:nvSpPr>
          <p:cNvPr id="39941" name="Text Box 3"/>
          <p:cNvSpPr>
            <a:spLocks noChangeArrowheads="1"/>
          </p:cNvSpPr>
          <p:nvPr>
            <p:ph type="body"/>
          </p:nvPr>
        </p:nvSpPr>
        <p:spPr bwMode="auto">
          <a:xfrm>
            <a:off x="776894" y="4775674"/>
            <a:ext cx="6211663" cy="45213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1890CC48-B78A-0D4D-B215-D17F0BED6B42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35D3FD4-3155-D149-851A-0DE59E336F2E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/>
          <p:cNvSpPr txBox="1">
            <a:spLocks noGrp="1" noChangeArrowheads="1"/>
          </p:cNvSpPr>
          <p:nvPr/>
        </p:nvSpPr>
        <p:spPr bwMode="auto">
          <a:xfrm>
            <a:off x="4398915" y="9556026"/>
            <a:ext cx="3364796" cy="4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4ADFB272-1B22-1F49-B2FC-40A6B805F171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41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4398915" y="9556027"/>
            <a:ext cx="3371748" cy="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6546EF19-9B71-6D41-B284-6B692DC9ECF6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41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1101902" y="762923"/>
            <a:ext cx="5566860" cy="37724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885" tIns="44443" rIns="88885" bIns="44443" anchor="ctr"/>
          <a:lstStyle>
            <a:lvl1pPr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fr-FR" smtClean="0"/>
          </a:p>
        </p:txBody>
      </p:sp>
      <p:sp>
        <p:nvSpPr>
          <p:cNvPr id="41989" name="Text Box 3"/>
          <p:cNvSpPr>
            <a:spLocks noChangeArrowheads="1"/>
          </p:cNvSpPr>
          <p:nvPr>
            <p:ph type="body"/>
          </p:nvPr>
        </p:nvSpPr>
        <p:spPr bwMode="auto">
          <a:xfrm>
            <a:off x="776894" y="4775674"/>
            <a:ext cx="6211663" cy="45213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 txBox="1">
            <a:spLocks noGrp="1" noChangeArrowheads="1"/>
          </p:cNvSpPr>
          <p:nvPr/>
        </p:nvSpPr>
        <p:spPr bwMode="auto">
          <a:xfrm>
            <a:off x="4398915" y="9556026"/>
            <a:ext cx="3364796" cy="4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7A485EAE-FA2B-8343-A11D-A94BBAD58587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42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4398915" y="9556027"/>
            <a:ext cx="3371748" cy="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97EF8819-4529-5C41-B549-27F2B32B8DAB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42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1101902" y="762923"/>
            <a:ext cx="5566860" cy="37724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885" tIns="44443" rIns="88885" bIns="44443" anchor="ctr"/>
          <a:lstStyle>
            <a:lvl1pPr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fr-FR" smtClean="0"/>
          </a:p>
        </p:txBody>
      </p:sp>
      <p:sp>
        <p:nvSpPr>
          <p:cNvPr id="44037" name="Text Box 3"/>
          <p:cNvSpPr>
            <a:spLocks noChangeArrowheads="1"/>
          </p:cNvSpPr>
          <p:nvPr>
            <p:ph type="body"/>
          </p:nvPr>
        </p:nvSpPr>
        <p:spPr bwMode="auto">
          <a:xfrm>
            <a:off x="776894" y="4775674"/>
            <a:ext cx="6211663" cy="45213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 txBox="1">
            <a:spLocks noGrp="1" noChangeArrowheads="1"/>
          </p:cNvSpPr>
          <p:nvPr/>
        </p:nvSpPr>
        <p:spPr bwMode="auto">
          <a:xfrm>
            <a:off x="4398915" y="9556026"/>
            <a:ext cx="3364796" cy="4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D1EAE4AE-214E-4149-9DC4-A127B91CB7F2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43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4398915" y="9556027"/>
            <a:ext cx="3371748" cy="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2913" algn="l"/>
                <a:tab pos="885825" algn="l"/>
                <a:tab pos="1331913" algn="l"/>
                <a:tab pos="1774825" algn="l"/>
                <a:tab pos="2220913" algn="l"/>
                <a:tab pos="2663825" algn="l"/>
                <a:tab pos="3109913" algn="l"/>
                <a:tab pos="3552825" algn="l"/>
                <a:tab pos="3998913" algn="l"/>
                <a:tab pos="4441825" algn="l"/>
                <a:tab pos="4886325" algn="l"/>
                <a:tab pos="5332413" algn="l"/>
                <a:tab pos="5775325" algn="l"/>
                <a:tab pos="6221413" algn="l"/>
                <a:tab pos="6664325" algn="l"/>
                <a:tab pos="7110413" algn="l"/>
                <a:tab pos="7553325" algn="l"/>
                <a:tab pos="7999413" algn="l"/>
                <a:tab pos="8442325" algn="l"/>
                <a:tab pos="8888413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defTabSz="914400" eaLnBrk="1" hangingPunct="1">
              <a:lnSpc>
                <a:spcPct val="98000"/>
              </a:lnSpc>
              <a:buClrTx/>
              <a:buSzTx/>
              <a:buFontTx/>
              <a:buNone/>
            </a:pPr>
            <a:fld id="{7C941716-AA19-FD47-B740-EB7C17C4F09C}" type="slidenum">
              <a:rPr lang="en-GB" sz="1400" smtClean="0">
                <a:latin typeface="Times New Roman" charset="0"/>
              </a:rPr>
              <a:pPr algn="r" defTabSz="914400" eaLnBrk="1" hangingPunct="1">
                <a:lnSpc>
                  <a:spcPct val="98000"/>
                </a:lnSpc>
                <a:buClrTx/>
                <a:buSzTx/>
                <a:buFontTx/>
                <a:buNone/>
              </a:pPr>
              <a:t>43</a:t>
            </a:fld>
            <a:endParaRPr lang="en-GB" sz="1400" smtClean="0">
              <a:latin typeface="Times New Roman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1101902" y="762923"/>
            <a:ext cx="5566860" cy="377248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885" tIns="44443" rIns="88885" bIns="44443" anchor="ctr"/>
          <a:lstStyle>
            <a:lvl1pPr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fr-FR" smtClean="0"/>
          </a:p>
        </p:txBody>
      </p:sp>
      <p:sp>
        <p:nvSpPr>
          <p:cNvPr id="46085" name="Text Box 3"/>
          <p:cNvSpPr>
            <a:spLocks noChangeArrowheads="1"/>
          </p:cNvSpPr>
          <p:nvPr>
            <p:ph type="body"/>
          </p:nvPr>
        </p:nvSpPr>
        <p:spPr bwMode="auto">
          <a:xfrm>
            <a:off x="776894" y="4775674"/>
            <a:ext cx="6211663" cy="45213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BFE91896-79AE-6D44-B79E-FFE39D43583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46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3A91D0A-3B91-DC4F-A1E8-C238581F3566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46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90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BFE91896-79AE-6D44-B79E-FFE39D43583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52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3A91D0A-3B91-DC4F-A1E8-C238581F3566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52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90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9C44F964-293B-5045-98EB-16073597421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61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9EAB90CA-46D2-8348-B8DE-FC9C498A383A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61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BFE91896-79AE-6D44-B79E-FFE39D43583F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eaLnBrk="1"/>
              <a:t>3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3A91D0A-3B91-DC4F-A1E8-C238581F3566}" type="slidenum">
              <a:rPr lang="en-GB" sz="140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</a:t>
            </a:fld>
            <a:endParaRPr lang="en-GB" sz="140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90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1"/>
          <p:cNvSpPr txBox="1">
            <a:spLocks noGrp="1" noChangeArrowheads="1"/>
          </p:cNvSpPr>
          <p:nvPr/>
        </p:nvSpPr>
        <p:spPr bwMode="auto">
          <a:xfrm>
            <a:off x="4398963" y="9555481"/>
            <a:ext cx="3364442" cy="49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7C2BDA67-92A3-F84B-AD6E-3B42204E7CCE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4</a:t>
            </a:fld>
            <a:endParaRPr lang="en-GB" sz="1400">
              <a:latin typeface="Times New Roman" charset="0"/>
            </a:endParaRPr>
          </a:p>
        </p:txBody>
      </p:sp>
      <p:sp>
        <p:nvSpPr>
          <p:cNvPr id="161795" name="Text Box 1"/>
          <p:cNvSpPr txBox="1">
            <a:spLocks noChangeArrowheads="1"/>
          </p:cNvSpPr>
          <p:nvPr/>
        </p:nvSpPr>
        <p:spPr bwMode="auto">
          <a:xfrm>
            <a:off x="4398964" y="9555481"/>
            <a:ext cx="3371638" cy="50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69060B5B-4275-EC49-82B1-7CC23C982153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4</a:t>
            </a:fld>
            <a:endParaRPr lang="en-GB" sz="1400">
              <a:latin typeface="Times New Roman" charset="0"/>
            </a:endParaRPr>
          </a:p>
        </p:txBody>
      </p:sp>
      <p:sp>
        <p:nvSpPr>
          <p:cNvPr id="161796" name="Text Box 2"/>
          <p:cNvSpPr txBox="1">
            <a:spLocks noChangeArrowheads="1"/>
          </p:cNvSpPr>
          <p:nvPr/>
        </p:nvSpPr>
        <p:spPr bwMode="auto">
          <a:xfrm>
            <a:off x="1101091" y="763112"/>
            <a:ext cx="5568421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defTabSz="1018824" eaLnBrk="1" hangingPunct="1">
              <a:lnSpc>
                <a:spcPct val="100000"/>
              </a:lnSpc>
              <a:buClrTx/>
              <a:buSzTx/>
            </a:pPr>
            <a:endParaRPr lang="fr-FR" sz="4800"/>
          </a:p>
        </p:txBody>
      </p:sp>
      <p:sp>
        <p:nvSpPr>
          <p:cNvPr id="161797" name="Text Box 3"/>
          <p:cNvSpPr>
            <a:spLocks noGrp="1" noChangeArrowheads="1"/>
          </p:cNvSpPr>
          <p:nvPr>
            <p:ph type="body"/>
          </p:nvPr>
        </p:nvSpPr>
        <p:spPr>
          <a:xfrm>
            <a:off x="777240" y="4775995"/>
            <a:ext cx="6210723" cy="45210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1"/>
          <p:cNvSpPr txBox="1">
            <a:spLocks noGrp="1" noChangeArrowheads="1"/>
          </p:cNvSpPr>
          <p:nvPr/>
        </p:nvSpPr>
        <p:spPr bwMode="auto">
          <a:xfrm>
            <a:off x="4398963" y="9555481"/>
            <a:ext cx="3364442" cy="49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4A231D73-81B1-D84D-933B-056686EA0391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5</a:t>
            </a:fld>
            <a:endParaRPr lang="en-GB" sz="1400">
              <a:latin typeface="Times New Roman" charset="0"/>
            </a:endParaRPr>
          </a:p>
        </p:txBody>
      </p:sp>
      <p:sp>
        <p:nvSpPr>
          <p:cNvPr id="163843" name="Text Box 1"/>
          <p:cNvSpPr txBox="1">
            <a:spLocks noChangeArrowheads="1"/>
          </p:cNvSpPr>
          <p:nvPr/>
        </p:nvSpPr>
        <p:spPr bwMode="auto">
          <a:xfrm>
            <a:off x="4398964" y="9555481"/>
            <a:ext cx="3371638" cy="50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67D5B0B2-717E-8C40-8D6A-79E42E7AD566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5</a:t>
            </a:fld>
            <a:endParaRPr lang="en-GB" sz="1400">
              <a:latin typeface="Times New Roman" charset="0"/>
            </a:endParaRPr>
          </a:p>
        </p:txBody>
      </p:sp>
      <p:sp>
        <p:nvSpPr>
          <p:cNvPr id="163844" name="Text Box 2"/>
          <p:cNvSpPr txBox="1">
            <a:spLocks noChangeArrowheads="1"/>
          </p:cNvSpPr>
          <p:nvPr/>
        </p:nvSpPr>
        <p:spPr bwMode="auto">
          <a:xfrm>
            <a:off x="1101091" y="763112"/>
            <a:ext cx="5568421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defTabSz="1018824" eaLnBrk="1" hangingPunct="1">
              <a:lnSpc>
                <a:spcPct val="100000"/>
              </a:lnSpc>
              <a:buClrTx/>
              <a:buSzTx/>
            </a:pPr>
            <a:endParaRPr lang="fr-FR" sz="4800"/>
          </a:p>
        </p:txBody>
      </p:sp>
      <p:sp>
        <p:nvSpPr>
          <p:cNvPr id="163845" name="Text Box 3"/>
          <p:cNvSpPr>
            <a:spLocks noGrp="1" noChangeArrowheads="1"/>
          </p:cNvSpPr>
          <p:nvPr>
            <p:ph type="body"/>
          </p:nvPr>
        </p:nvSpPr>
        <p:spPr>
          <a:xfrm>
            <a:off x="777240" y="4775995"/>
            <a:ext cx="6210723" cy="45210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1"/>
          <p:cNvSpPr txBox="1">
            <a:spLocks noGrp="1" noChangeArrowheads="1"/>
          </p:cNvSpPr>
          <p:nvPr/>
        </p:nvSpPr>
        <p:spPr bwMode="auto">
          <a:xfrm>
            <a:off x="4398963" y="9555481"/>
            <a:ext cx="3364442" cy="49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06D9C8DF-FADC-344E-81F1-339BA2876E77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6</a:t>
            </a:fld>
            <a:endParaRPr lang="en-GB" sz="1400">
              <a:latin typeface="Times New Roman" charset="0"/>
            </a:endParaRPr>
          </a:p>
        </p:txBody>
      </p:sp>
      <p:sp>
        <p:nvSpPr>
          <p:cNvPr id="165891" name="Text Box 1"/>
          <p:cNvSpPr txBox="1">
            <a:spLocks noChangeArrowheads="1"/>
          </p:cNvSpPr>
          <p:nvPr/>
        </p:nvSpPr>
        <p:spPr bwMode="auto">
          <a:xfrm>
            <a:off x="4398964" y="9555481"/>
            <a:ext cx="3371638" cy="50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D75790F9-B29B-1A41-A574-D3D96D62DCA1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6</a:t>
            </a:fld>
            <a:endParaRPr lang="en-GB" sz="1400">
              <a:latin typeface="Times New Roman" charset="0"/>
            </a:endParaRPr>
          </a:p>
        </p:txBody>
      </p:sp>
      <p:sp>
        <p:nvSpPr>
          <p:cNvPr id="165892" name="Text Box 2"/>
          <p:cNvSpPr txBox="1">
            <a:spLocks noChangeArrowheads="1"/>
          </p:cNvSpPr>
          <p:nvPr/>
        </p:nvSpPr>
        <p:spPr bwMode="auto">
          <a:xfrm>
            <a:off x="1101091" y="763112"/>
            <a:ext cx="5568421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defTabSz="1018824" eaLnBrk="1" hangingPunct="1">
              <a:lnSpc>
                <a:spcPct val="100000"/>
              </a:lnSpc>
              <a:buClrTx/>
              <a:buSzTx/>
            </a:pPr>
            <a:endParaRPr lang="fr-FR" sz="4800"/>
          </a:p>
        </p:txBody>
      </p:sp>
      <p:sp>
        <p:nvSpPr>
          <p:cNvPr id="165893" name="Text Box 3"/>
          <p:cNvSpPr>
            <a:spLocks noGrp="1" noChangeArrowheads="1"/>
          </p:cNvSpPr>
          <p:nvPr>
            <p:ph type="body"/>
          </p:nvPr>
        </p:nvSpPr>
        <p:spPr>
          <a:xfrm>
            <a:off x="777240" y="4775995"/>
            <a:ext cx="6210723" cy="45210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1"/>
          <p:cNvSpPr txBox="1">
            <a:spLocks noGrp="1" noChangeArrowheads="1"/>
          </p:cNvSpPr>
          <p:nvPr/>
        </p:nvSpPr>
        <p:spPr bwMode="auto">
          <a:xfrm>
            <a:off x="4398963" y="9555481"/>
            <a:ext cx="3364442" cy="49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74CE6EFE-425C-FB4E-873A-A55099B2D11B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7</a:t>
            </a:fld>
            <a:endParaRPr lang="en-GB" sz="1400">
              <a:latin typeface="Times New Roman" charset="0"/>
            </a:endParaRPr>
          </a:p>
        </p:txBody>
      </p:sp>
      <p:sp>
        <p:nvSpPr>
          <p:cNvPr id="167939" name="Text Box 1"/>
          <p:cNvSpPr txBox="1">
            <a:spLocks noChangeArrowheads="1"/>
          </p:cNvSpPr>
          <p:nvPr/>
        </p:nvSpPr>
        <p:spPr bwMode="auto">
          <a:xfrm>
            <a:off x="4398964" y="9555481"/>
            <a:ext cx="3371638" cy="50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77B7FE24-90C6-9445-A32D-FCDE9123205A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7</a:t>
            </a:fld>
            <a:endParaRPr lang="en-GB" sz="1400">
              <a:latin typeface="Times New Roman" charset="0"/>
            </a:endParaRPr>
          </a:p>
        </p:txBody>
      </p:sp>
      <p:sp>
        <p:nvSpPr>
          <p:cNvPr id="167940" name="Text Box 2"/>
          <p:cNvSpPr txBox="1">
            <a:spLocks noChangeArrowheads="1"/>
          </p:cNvSpPr>
          <p:nvPr/>
        </p:nvSpPr>
        <p:spPr bwMode="auto">
          <a:xfrm>
            <a:off x="1101091" y="763112"/>
            <a:ext cx="5568421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defTabSz="1018824" eaLnBrk="1" hangingPunct="1">
              <a:lnSpc>
                <a:spcPct val="100000"/>
              </a:lnSpc>
              <a:buClrTx/>
              <a:buSzTx/>
            </a:pPr>
            <a:endParaRPr lang="fr-FR" sz="4800"/>
          </a:p>
        </p:txBody>
      </p:sp>
      <p:sp>
        <p:nvSpPr>
          <p:cNvPr id="167941" name="Text Box 3"/>
          <p:cNvSpPr>
            <a:spLocks noGrp="1" noChangeArrowheads="1"/>
          </p:cNvSpPr>
          <p:nvPr>
            <p:ph type="body"/>
          </p:nvPr>
        </p:nvSpPr>
        <p:spPr>
          <a:xfrm>
            <a:off x="777240" y="4775995"/>
            <a:ext cx="6210723" cy="45210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1"/>
          <p:cNvSpPr txBox="1">
            <a:spLocks noGrp="1" noChangeArrowheads="1"/>
          </p:cNvSpPr>
          <p:nvPr/>
        </p:nvSpPr>
        <p:spPr bwMode="auto">
          <a:xfrm>
            <a:off x="4398963" y="9555481"/>
            <a:ext cx="3364442" cy="49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B22CF574-F3F1-3744-9F11-6E8B9FADEFFD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8</a:t>
            </a:fld>
            <a:endParaRPr lang="en-GB" sz="1400">
              <a:latin typeface="Times New Roman" charset="0"/>
            </a:endParaRPr>
          </a:p>
        </p:txBody>
      </p:sp>
      <p:sp>
        <p:nvSpPr>
          <p:cNvPr id="169987" name="Text Box 1"/>
          <p:cNvSpPr txBox="1">
            <a:spLocks noChangeArrowheads="1"/>
          </p:cNvSpPr>
          <p:nvPr/>
        </p:nvSpPr>
        <p:spPr bwMode="auto">
          <a:xfrm>
            <a:off x="4398964" y="9555481"/>
            <a:ext cx="3371638" cy="50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FFD01951-2117-9D46-AE1A-CB196411C59A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8</a:t>
            </a:fld>
            <a:endParaRPr lang="en-GB" sz="1400">
              <a:latin typeface="Times New Roman" charset="0"/>
            </a:endParaRPr>
          </a:p>
        </p:txBody>
      </p:sp>
      <p:sp>
        <p:nvSpPr>
          <p:cNvPr id="169988" name="Text Box 2"/>
          <p:cNvSpPr txBox="1">
            <a:spLocks noChangeArrowheads="1"/>
          </p:cNvSpPr>
          <p:nvPr/>
        </p:nvSpPr>
        <p:spPr bwMode="auto">
          <a:xfrm>
            <a:off x="1101091" y="763112"/>
            <a:ext cx="5568421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defTabSz="1018824" eaLnBrk="1" hangingPunct="1">
              <a:lnSpc>
                <a:spcPct val="100000"/>
              </a:lnSpc>
              <a:buClrTx/>
              <a:buSzTx/>
            </a:pPr>
            <a:endParaRPr lang="fr-FR" sz="4800"/>
          </a:p>
        </p:txBody>
      </p:sp>
      <p:sp>
        <p:nvSpPr>
          <p:cNvPr id="169989" name="Text Box 3"/>
          <p:cNvSpPr>
            <a:spLocks noGrp="1" noChangeArrowheads="1"/>
          </p:cNvSpPr>
          <p:nvPr>
            <p:ph type="body"/>
          </p:nvPr>
        </p:nvSpPr>
        <p:spPr>
          <a:xfrm>
            <a:off x="777240" y="4775995"/>
            <a:ext cx="6210723" cy="45210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1"/>
          <p:cNvSpPr txBox="1">
            <a:spLocks noGrp="1" noChangeArrowheads="1"/>
          </p:cNvSpPr>
          <p:nvPr/>
        </p:nvSpPr>
        <p:spPr bwMode="auto">
          <a:xfrm>
            <a:off x="4398963" y="9555481"/>
            <a:ext cx="3364442" cy="49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5AE335F7-6EBF-A144-814B-BED15BBF1E68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9</a:t>
            </a:fld>
            <a:endParaRPr lang="en-GB" sz="1400">
              <a:latin typeface="Times New Roman" charset="0"/>
            </a:endParaRPr>
          </a:p>
        </p:txBody>
      </p:sp>
      <p:sp>
        <p:nvSpPr>
          <p:cNvPr id="172035" name="Text Box 1"/>
          <p:cNvSpPr txBox="1">
            <a:spLocks noChangeArrowheads="1"/>
          </p:cNvSpPr>
          <p:nvPr/>
        </p:nvSpPr>
        <p:spPr bwMode="auto">
          <a:xfrm>
            <a:off x="4398964" y="9555481"/>
            <a:ext cx="3371638" cy="50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defTabSz="1018824" eaLnBrk="1" hangingPunct="1">
              <a:lnSpc>
                <a:spcPct val="98000"/>
              </a:lnSpc>
              <a:buClrTx/>
              <a:buSzTx/>
            </a:pPr>
            <a:fld id="{27ACB317-644E-3147-8EAE-7215EB1A7FA4}" type="slidenum">
              <a:rPr lang="en-GB" sz="1400">
                <a:latin typeface="Times New Roman" charset="0"/>
              </a:rPr>
              <a:pPr algn="r" defTabSz="1018824" eaLnBrk="1" hangingPunct="1">
                <a:lnSpc>
                  <a:spcPct val="98000"/>
                </a:lnSpc>
                <a:buClrTx/>
                <a:buSzTx/>
              </a:pPr>
              <a:t>9</a:t>
            </a:fld>
            <a:endParaRPr lang="en-GB" sz="1400">
              <a:latin typeface="Times New Roman" charset="0"/>
            </a:endParaRPr>
          </a:p>
        </p:txBody>
      </p:sp>
      <p:sp>
        <p:nvSpPr>
          <p:cNvPr id="172036" name="Text Box 2"/>
          <p:cNvSpPr txBox="1">
            <a:spLocks noChangeArrowheads="1"/>
          </p:cNvSpPr>
          <p:nvPr/>
        </p:nvSpPr>
        <p:spPr bwMode="auto">
          <a:xfrm>
            <a:off x="1101091" y="763112"/>
            <a:ext cx="5568421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defTabSz="1018824" eaLnBrk="1" hangingPunct="1">
              <a:lnSpc>
                <a:spcPct val="100000"/>
              </a:lnSpc>
              <a:buClrTx/>
              <a:buSzTx/>
            </a:pPr>
            <a:endParaRPr lang="fr-FR" sz="4800"/>
          </a:p>
        </p:txBody>
      </p:sp>
      <p:sp>
        <p:nvSpPr>
          <p:cNvPr id="172037" name="Text Box 3"/>
          <p:cNvSpPr>
            <a:spLocks noGrp="1" noChangeArrowheads="1"/>
          </p:cNvSpPr>
          <p:nvPr>
            <p:ph type="body"/>
          </p:nvPr>
        </p:nvSpPr>
        <p:spPr>
          <a:xfrm>
            <a:off x="777240" y="4775995"/>
            <a:ext cx="6210723" cy="45210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39" y="2347928"/>
            <a:ext cx="9486901" cy="1620837"/>
          </a:xfrm>
        </p:spPr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36" y="4283083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5957" indent="0" algn="ctr">
              <a:buNone/>
              <a:defRPr/>
            </a:lvl2pPr>
            <a:lvl3pPr marL="911903" indent="0" algn="ctr">
              <a:buNone/>
              <a:defRPr/>
            </a:lvl3pPr>
            <a:lvl4pPr marL="1367850" indent="0" algn="ctr">
              <a:buNone/>
              <a:defRPr/>
            </a:lvl4pPr>
            <a:lvl5pPr marL="1823799" indent="0" algn="ctr">
              <a:buNone/>
              <a:defRPr/>
            </a:lvl5pPr>
            <a:lvl6pPr marL="2279744" indent="0" algn="ctr">
              <a:buNone/>
              <a:defRPr/>
            </a:lvl6pPr>
            <a:lvl7pPr marL="2735691" indent="0" algn="ctr">
              <a:buNone/>
              <a:defRPr/>
            </a:lvl7pPr>
            <a:lvl8pPr marL="3191635" indent="0" algn="ctr">
              <a:buNone/>
              <a:defRPr/>
            </a:lvl8pPr>
            <a:lvl9pPr marL="3647586" indent="0" algn="ctr">
              <a:buNone/>
              <a:defRPr/>
            </a:lvl9pPr>
          </a:lstStyle>
          <a:p>
            <a:r>
              <a:rPr lang="de-DE" smtClean="0"/>
              <a:t>Cliquez pour modifier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0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A4E46880-F876-F24C-87A3-0B611A853AD7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44" y="176848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30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24" y="1762549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99177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3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6" y="1358903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6215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5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341440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6074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99491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9" y="1341440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28588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5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75151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71475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64227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5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3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3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6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6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6825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329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4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DB52CBA8-4DAA-934C-B897-38BF91C92BC0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25" y="303240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18" y="1692275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957" indent="0">
              <a:buNone/>
              <a:defRPr sz="2000" b="1"/>
            </a:lvl2pPr>
            <a:lvl3pPr marL="911903" indent="0">
              <a:buNone/>
              <a:defRPr sz="1800" b="1"/>
            </a:lvl3pPr>
            <a:lvl4pPr marL="1367850" indent="0">
              <a:buNone/>
              <a:defRPr sz="1600" b="1"/>
            </a:lvl4pPr>
            <a:lvl5pPr marL="1823799" indent="0">
              <a:buNone/>
              <a:defRPr sz="1600" b="1"/>
            </a:lvl5pPr>
            <a:lvl6pPr marL="2279744" indent="0">
              <a:buNone/>
              <a:defRPr sz="1600" b="1"/>
            </a:lvl6pPr>
            <a:lvl7pPr marL="2735691" indent="0">
              <a:buNone/>
              <a:defRPr sz="1600" b="1"/>
            </a:lvl7pPr>
            <a:lvl8pPr marL="3191635" indent="0">
              <a:buNone/>
              <a:defRPr sz="1600" b="1"/>
            </a:lvl8pPr>
            <a:lvl9pPr marL="3647586" indent="0">
              <a:buNone/>
              <a:defRPr sz="1600" b="1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18" y="2397125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9" y="1692275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957" indent="0">
              <a:buNone/>
              <a:defRPr sz="2000" b="1"/>
            </a:lvl2pPr>
            <a:lvl3pPr marL="911903" indent="0">
              <a:buNone/>
              <a:defRPr sz="1800" b="1"/>
            </a:lvl3pPr>
            <a:lvl4pPr marL="1367850" indent="0">
              <a:buNone/>
              <a:defRPr sz="1600" b="1"/>
            </a:lvl4pPr>
            <a:lvl5pPr marL="1823799" indent="0">
              <a:buNone/>
              <a:defRPr sz="1600" b="1"/>
            </a:lvl5pPr>
            <a:lvl6pPr marL="2279744" indent="0">
              <a:buNone/>
              <a:defRPr sz="1600" b="1"/>
            </a:lvl6pPr>
            <a:lvl7pPr marL="2735691" indent="0">
              <a:buNone/>
              <a:defRPr sz="1600" b="1"/>
            </a:lvl7pPr>
            <a:lvl8pPr marL="3191635" indent="0">
              <a:buNone/>
              <a:defRPr sz="1600" b="1"/>
            </a:lvl8pPr>
            <a:lvl9pPr marL="3647586" indent="0">
              <a:buNone/>
              <a:defRPr sz="1600" b="1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9" y="2397125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627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3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14476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8" y="529114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8" y="674691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8" y="5916616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399552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5459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7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15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9BB6AF12-82B5-1B4F-BA90-8927CA7D987A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3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77729A80-2E38-0E4F-852A-303939E068E1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5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37E28136-41B2-504F-BCF9-E1F6A5010007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43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55" y="301638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91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5957" indent="0">
              <a:buNone/>
              <a:defRPr sz="1200"/>
            </a:lvl2pPr>
            <a:lvl3pPr marL="911903" indent="0">
              <a:buNone/>
              <a:defRPr sz="1000"/>
            </a:lvl3pPr>
            <a:lvl4pPr marL="1367850" indent="0">
              <a:buNone/>
              <a:defRPr sz="900"/>
            </a:lvl4pPr>
            <a:lvl5pPr marL="1823799" indent="0">
              <a:buNone/>
              <a:defRPr sz="900"/>
            </a:lvl5pPr>
            <a:lvl6pPr marL="2279744" indent="0">
              <a:buNone/>
              <a:defRPr sz="900"/>
            </a:lvl6pPr>
            <a:lvl7pPr marL="2735691" indent="0">
              <a:buNone/>
              <a:defRPr sz="900"/>
            </a:lvl7pPr>
            <a:lvl8pPr marL="3191635" indent="0">
              <a:buNone/>
              <a:defRPr sz="900"/>
            </a:lvl8pPr>
            <a:lvl9pPr marL="3647586" indent="0">
              <a:buNone/>
              <a:defRPr sz="9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42404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9C44C206-59F0-284F-B8BC-50BA2234BD16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85" y="529116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85" y="674715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5957" indent="0">
              <a:buNone/>
              <a:defRPr sz="2800"/>
            </a:lvl2pPr>
            <a:lvl3pPr marL="911903" indent="0">
              <a:buNone/>
              <a:defRPr sz="2300"/>
            </a:lvl3pPr>
            <a:lvl4pPr marL="1367850" indent="0">
              <a:buNone/>
              <a:defRPr sz="2000"/>
            </a:lvl4pPr>
            <a:lvl5pPr marL="1823799" indent="0">
              <a:buNone/>
              <a:defRPr sz="2000"/>
            </a:lvl5pPr>
            <a:lvl6pPr marL="2279744" indent="0">
              <a:buNone/>
              <a:defRPr sz="2000"/>
            </a:lvl6pPr>
            <a:lvl7pPr marL="2735691" indent="0">
              <a:buNone/>
              <a:defRPr sz="2000"/>
            </a:lvl7pPr>
            <a:lvl8pPr marL="3191635" indent="0">
              <a:buNone/>
              <a:defRPr sz="2000"/>
            </a:lvl8pPr>
            <a:lvl9pPr marL="3647586" indent="0">
              <a:buNone/>
              <a:defRPr sz="2000"/>
            </a:lvl9pPr>
          </a:lstStyle>
          <a:p>
            <a:pPr lvl="0"/>
            <a:r>
              <a:rPr lang="de-DE" noProof="0" smtClean="0"/>
              <a:t>Faire glisser l'image vers l'espace réservé ou cliquer sur l'icône pour l'ajouter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85" y="5916621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5957" indent="0">
              <a:buNone/>
              <a:defRPr sz="1200"/>
            </a:lvl2pPr>
            <a:lvl3pPr marL="911903" indent="0">
              <a:buNone/>
              <a:defRPr sz="1000"/>
            </a:lvl3pPr>
            <a:lvl4pPr marL="1367850" indent="0">
              <a:buNone/>
              <a:defRPr sz="900"/>
            </a:lvl4pPr>
            <a:lvl5pPr marL="1823799" indent="0">
              <a:buNone/>
              <a:defRPr sz="900"/>
            </a:lvl5pPr>
            <a:lvl6pPr marL="2279744" indent="0">
              <a:buNone/>
              <a:defRPr sz="900"/>
            </a:lvl6pPr>
            <a:lvl7pPr marL="2735691" indent="0">
              <a:buNone/>
              <a:defRPr sz="900"/>
            </a:lvl7pPr>
            <a:lvl8pPr marL="3191635" indent="0">
              <a:buNone/>
              <a:defRPr sz="900"/>
            </a:lvl8pPr>
            <a:lvl9pPr marL="3647586" indent="0">
              <a:buNone/>
              <a:defRPr sz="9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82549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DD4D10AF-48A3-5040-9F0A-861BE9C5BFC6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3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A9FA168F-C0DF-AA41-8802-9A708460BE87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1" y="301652"/>
            <a:ext cx="2508250" cy="6448425"/>
          </a:xfrm>
        </p:spPr>
        <p:txBody>
          <a:bodyPr vert="eaVert"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56" y="301652"/>
            <a:ext cx="7373937" cy="6448425"/>
          </a:xfrm>
        </p:spPr>
        <p:txBody>
          <a:bodyPr vert="eaVert"/>
          <a:lstStyle/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8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39" y="2347928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36" y="4283083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5957" indent="0" algn="ctr">
              <a:buNone/>
              <a:defRPr/>
            </a:lvl2pPr>
            <a:lvl3pPr marL="911903" indent="0" algn="ctr">
              <a:buNone/>
              <a:defRPr/>
            </a:lvl3pPr>
            <a:lvl4pPr marL="1367850" indent="0" algn="ctr">
              <a:buNone/>
              <a:defRPr/>
            </a:lvl4pPr>
            <a:lvl5pPr marL="1823799" indent="0" algn="ctr">
              <a:buNone/>
              <a:defRPr/>
            </a:lvl5pPr>
            <a:lvl6pPr marL="2279744" indent="0" algn="ctr">
              <a:buNone/>
              <a:defRPr/>
            </a:lvl6pPr>
            <a:lvl7pPr marL="2735691" indent="0" algn="ctr">
              <a:buNone/>
              <a:defRPr/>
            </a:lvl7pPr>
            <a:lvl8pPr marL="3191635" indent="0" algn="ctr">
              <a:buNone/>
              <a:defRPr/>
            </a:lvl8pPr>
            <a:lvl9pPr marL="364758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8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7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A457F478-846E-F049-B279-F7497A921DFF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86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89" y="4857792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89" y="320358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957" indent="0">
              <a:buNone/>
              <a:defRPr sz="1800"/>
            </a:lvl2pPr>
            <a:lvl3pPr marL="911903" indent="0">
              <a:buNone/>
              <a:defRPr sz="1600"/>
            </a:lvl3pPr>
            <a:lvl4pPr marL="1367850" indent="0">
              <a:buNone/>
              <a:defRPr sz="1500"/>
            </a:lvl4pPr>
            <a:lvl5pPr marL="1823799" indent="0">
              <a:buNone/>
              <a:defRPr sz="1500"/>
            </a:lvl5pPr>
            <a:lvl6pPr marL="2279744" indent="0">
              <a:buNone/>
              <a:defRPr sz="1500"/>
            </a:lvl6pPr>
            <a:lvl7pPr marL="2735691" indent="0">
              <a:buNone/>
              <a:defRPr sz="1500"/>
            </a:lvl7pPr>
            <a:lvl8pPr marL="3191635" indent="0">
              <a:buNone/>
              <a:defRPr sz="1500"/>
            </a:lvl8pPr>
            <a:lvl9pPr marL="3647586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67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26" y="1358909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38" y="1358909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58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341445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40139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44" y="134739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30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84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24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97269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341445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30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84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36071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44" y="134739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24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18902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84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24" y="1341437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44" y="1347423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42408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44" y="134739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30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24" y="1341457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53069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86" y="274638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18" y="1341437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957" indent="0">
              <a:buNone/>
              <a:defRPr sz="2000" b="1"/>
            </a:lvl2pPr>
            <a:lvl3pPr marL="911903" indent="0">
              <a:buNone/>
              <a:defRPr sz="1800" b="1"/>
            </a:lvl3pPr>
            <a:lvl4pPr marL="1367850" indent="0">
              <a:buNone/>
              <a:defRPr sz="1600" b="1"/>
            </a:lvl4pPr>
            <a:lvl5pPr marL="1823799" indent="0">
              <a:buNone/>
              <a:defRPr sz="1600" b="1"/>
            </a:lvl5pPr>
            <a:lvl6pPr marL="2279744" indent="0">
              <a:buNone/>
              <a:defRPr sz="1600" b="1"/>
            </a:lvl6pPr>
            <a:lvl7pPr marL="2735691" indent="0">
              <a:buNone/>
              <a:defRPr sz="1600" b="1"/>
            </a:lvl7pPr>
            <a:lvl8pPr marL="3191635" indent="0">
              <a:buNone/>
              <a:defRPr sz="1600" b="1"/>
            </a:lvl8pPr>
            <a:lvl9pPr marL="364758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18" y="2046287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9" y="1341437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957" indent="0">
              <a:buNone/>
              <a:defRPr sz="2000" b="1"/>
            </a:lvl2pPr>
            <a:lvl3pPr marL="911903" indent="0">
              <a:buNone/>
              <a:defRPr sz="1800" b="1"/>
            </a:lvl3pPr>
            <a:lvl4pPr marL="1367850" indent="0">
              <a:buNone/>
              <a:defRPr sz="1600" b="1"/>
            </a:lvl4pPr>
            <a:lvl5pPr marL="1823799" indent="0">
              <a:buNone/>
              <a:defRPr sz="1600" b="1"/>
            </a:lvl5pPr>
            <a:lvl6pPr marL="2279744" indent="0">
              <a:buNone/>
              <a:defRPr sz="1600" b="1"/>
            </a:lvl6pPr>
            <a:lvl7pPr marL="2735691" indent="0">
              <a:buNone/>
              <a:defRPr sz="1600" b="1"/>
            </a:lvl7pPr>
            <a:lvl8pPr marL="3191635" indent="0">
              <a:buNone/>
              <a:defRPr sz="1600" b="1"/>
            </a:lvl8pPr>
            <a:lvl9pPr marL="364758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9" y="2046287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6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0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89" y="4857792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89" y="320358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957" indent="0">
              <a:buNone/>
              <a:defRPr sz="1800"/>
            </a:lvl2pPr>
            <a:lvl3pPr marL="911903" indent="0">
              <a:buNone/>
              <a:defRPr sz="1600"/>
            </a:lvl3pPr>
            <a:lvl4pPr marL="1367850" indent="0">
              <a:buNone/>
              <a:defRPr sz="1500"/>
            </a:lvl4pPr>
            <a:lvl5pPr marL="1823799" indent="0">
              <a:buNone/>
              <a:defRPr sz="1500"/>
            </a:lvl5pPr>
            <a:lvl6pPr marL="2279744" indent="0">
              <a:buNone/>
              <a:defRPr sz="1500"/>
            </a:lvl6pPr>
            <a:lvl7pPr marL="2735691" indent="0">
              <a:buNone/>
              <a:defRPr sz="1500"/>
            </a:lvl7pPr>
            <a:lvl8pPr marL="3191635" indent="0">
              <a:buNone/>
              <a:defRPr sz="1500"/>
            </a:lvl8pPr>
            <a:lvl9pPr marL="3647586" indent="0">
              <a:buNone/>
              <a:defRPr sz="15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371802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9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43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55" y="301638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91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5957" indent="0">
              <a:buNone/>
              <a:defRPr sz="1200"/>
            </a:lvl2pPr>
            <a:lvl3pPr marL="911903" indent="0">
              <a:buNone/>
              <a:defRPr sz="1000"/>
            </a:lvl3pPr>
            <a:lvl4pPr marL="1367850" indent="0">
              <a:buNone/>
              <a:defRPr sz="900"/>
            </a:lvl4pPr>
            <a:lvl5pPr marL="1823799" indent="0">
              <a:buNone/>
              <a:defRPr sz="900"/>
            </a:lvl5pPr>
            <a:lvl6pPr marL="2279744" indent="0">
              <a:buNone/>
              <a:defRPr sz="900"/>
            </a:lvl6pPr>
            <a:lvl7pPr marL="2735691" indent="0">
              <a:buNone/>
              <a:defRPr sz="900"/>
            </a:lvl7pPr>
            <a:lvl8pPr marL="3191635" indent="0">
              <a:buNone/>
              <a:defRPr sz="900"/>
            </a:lvl8pPr>
            <a:lvl9pPr marL="364758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3952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85" y="529116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85" y="674715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5957" indent="0">
              <a:buNone/>
              <a:defRPr sz="2800"/>
            </a:lvl2pPr>
            <a:lvl3pPr marL="911903" indent="0">
              <a:buNone/>
              <a:defRPr sz="2300"/>
            </a:lvl3pPr>
            <a:lvl4pPr marL="1367850" indent="0">
              <a:buNone/>
              <a:defRPr sz="2000"/>
            </a:lvl4pPr>
            <a:lvl5pPr marL="1823799" indent="0">
              <a:buNone/>
              <a:defRPr sz="2000"/>
            </a:lvl5pPr>
            <a:lvl6pPr marL="2279744" indent="0">
              <a:buNone/>
              <a:defRPr sz="2000"/>
            </a:lvl6pPr>
            <a:lvl7pPr marL="2735691" indent="0">
              <a:buNone/>
              <a:defRPr sz="2000"/>
            </a:lvl7pPr>
            <a:lvl8pPr marL="3191635" indent="0">
              <a:buNone/>
              <a:defRPr sz="2000"/>
            </a:lvl8pPr>
            <a:lvl9pPr marL="364758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85" y="5916621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5957" indent="0">
              <a:buNone/>
              <a:defRPr sz="1200"/>
            </a:lvl2pPr>
            <a:lvl3pPr marL="911903" indent="0">
              <a:buNone/>
              <a:defRPr sz="1000"/>
            </a:lvl3pPr>
            <a:lvl4pPr marL="1367850" indent="0">
              <a:buNone/>
              <a:defRPr sz="900"/>
            </a:lvl4pPr>
            <a:lvl5pPr marL="1823799" indent="0">
              <a:buNone/>
              <a:defRPr sz="900"/>
            </a:lvl5pPr>
            <a:lvl6pPr marL="2279744" indent="0">
              <a:buNone/>
              <a:defRPr sz="900"/>
            </a:lvl6pPr>
            <a:lvl7pPr marL="2735691" indent="0">
              <a:buNone/>
              <a:defRPr sz="900"/>
            </a:lvl7pPr>
            <a:lvl8pPr marL="3191635" indent="0">
              <a:buNone/>
              <a:defRPr sz="900"/>
            </a:lvl8pPr>
            <a:lvl9pPr marL="364758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2983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80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1" y="26354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56" y="26354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386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39" y="2347928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36" y="4283083"/>
            <a:ext cx="7812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5957" indent="0" algn="ctr">
              <a:buNone/>
              <a:defRPr/>
            </a:lvl2pPr>
            <a:lvl3pPr marL="911903" indent="0" algn="ctr">
              <a:buNone/>
              <a:defRPr/>
            </a:lvl3pPr>
            <a:lvl4pPr marL="1367850" indent="0" algn="ctr">
              <a:buNone/>
              <a:defRPr/>
            </a:lvl4pPr>
            <a:lvl5pPr marL="1823799" indent="0" algn="ctr">
              <a:buNone/>
              <a:defRPr/>
            </a:lvl5pPr>
            <a:lvl6pPr marL="2279744" indent="0" algn="ctr">
              <a:buNone/>
              <a:defRPr/>
            </a:lvl6pPr>
            <a:lvl7pPr marL="2735691" indent="0" algn="ctr">
              <a:buNone/>
              <a:defRPr/>
            </a:lvl7pPr>
            <a:lvl8pPr marL="3191635" indent="0" algn="ctr">
              <a:buNone/>
              <a:defRPr/>
            </a:lvl8pPr>
            <a:lvl9pPr marL="364758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009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6FC30F5D-1E17-2549-BFA0-8B569D40B974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7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89" y="4857792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89" y="3203585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957" indent="0">
              <a:buNone/>
              <a:defRPr sz="1800"/>
            </a:lvl2pPr>
            <a:lvl3pPr marL="911903" indent="0">
              <a:buNone/>
              <a:defRPr sz="1600"/>
            </a:lvl3pPr>
            <a:lvl4pPr marL="1367850" indent="0">
              <a:buNone/>
              <a:defRPr sz="1500"/>
            </a:lvl4pPr>
            <a:lvl5pPr marL="1823799" indent="0">
              <a:buNone/>
              <a:defRPr sz="1500"/>
            </a:lvl5pPr>
            <a:lvl6pPr marL="2279744" indent="0">
              <a:buNone/>
              <a:defRPr sz="1500"/>
            </a:lvl6pPr>
            <a:lvl7pPr marL="2735691" indent="0">
              <a:buNone/>
              <a:defRPr sz="1500"/>
            </a:lvl7pPr>
            <a:lvl8pPr marL="3191635" indent="0">
              <a:buNone/>
              <a:defRPr sz="1500"/>
            </a:lvl8pPr>
            <a:lvl9pPr marL="3647586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87611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DE213596-A12B-1C47-AC63-9EAD7C239E9A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26" y="1768491"/>
            <a:ext cx="4940300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38" y="1768491"/>
            <a:ext cx="4941887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094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E1B3E34A-19F8-EE4A-ACCD-660B1C0822DE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29022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10E9E3A6-0044-384E-B61A-07C87190A5C7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26" y="1768491"/>
            <a:ext cx="4940300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38" y="1768491"/>
            <a:ext cx="4941887" cy="498157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881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C04D6C1E-86FA-7543-B9F9-BF769FD9D0FD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44" y="176848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30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84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24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51721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928FEC02-74A2-A647-A68F-339D97059CB6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30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84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86808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DBF3F371-3F64-784F-92BD-A4637D019D6A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44" y="176848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24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38973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AEB57068-F055-824A-A664-C8FD7DBBAC1E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84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24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44" y="1768510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57356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8D520CB6-828E-994B-BABD-5EDEC1BEF7E7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44" y="176848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30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24" y="1762549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22805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B88CEAE5-1F92-D241-9B70-152F9E7D9AE8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25" y="303240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18" y="1692275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957" indent="0">
              <a:buNone/>
              <a:defRPr sz="2000" b="1"/>
            </a:lvl2pPr>
            <a:lvl3pPr marL="911903" indent="0">
              <a:buNone/>
              <a:defRPr sz="1800" b="1"/>
            </a:lvl3pPr>
            <a:lvl4pPr marL="1367850" indent="0">
              <a:buNone/>
              <a:defRPr sz="1600" b="1"/>
            </a:lvl4pPr>
            <a:lvl5pPr marL="1823799" indent="0">
              <a:buNone/>
              <a:defRPr sz="1600" b="1"/>
            </a:lvl5pPr>
            <a:lvl6pPr marL="2279744" indent="0">
              <a:buNone/>
              <a:defRPr sz="1600" b="1"/>
            </a:lvl6pPr>
            <a:lvl7pPr marL="2735691" indent="0">
              <a:buNone/>
              <a:defRPr sz="1600" b="1"/>
            </a:lvl7pPr>
            <a:lvl8pPr marL="3191635" indent="0">
              <a:buNone/>
              <a:defRPr sz="1600" b="1"/>
            </a:lvl8pPr>
            <a:lvl9pPr marL="364758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18" y="2397125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9" y="1692275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5957" indent="0">
              <a:buNone/>
              <a:defRPr sz="2000" b="1"/>
            </a:lvl2pPr>
            <a:lvl3pPr marL="911903" indent="0">
              <a:buNone/>
              <a:defRPr sz="1800" b="1"/>
            </a:lvl3pPr>
            <a:lvl4pPr marL="1367850" indent="0">
              <a:buNone/>
              <a:defRPr sz="1600" b="1"/>
            </a:lvl4pPr>
            <a:lvl5pPr marL="1823799" indent="0">
              <a:buNone/>
              <a:defRPr sz="1600" b="1"/>
            </a:lvl5pPr>
            <a:lvl6pPr marL="2279744" indent="0">
              <a:buNone/>
              <a:defRPr sz="1600" b="1"/>
            </a:lvl6pPr>
            <a:lvl7pPr marL="2735691" indent="0">
              <a:buNone/>
              <a:defRPr sz="1600" b="1"/>
            </a:lvl7pPr>
            <a:lvl8pPr marL="3191635" indent="0">
              <a:buNone/>
              <a:defRPr sz="1600" b="1"/>
            </a:lvl8pPr>
            <a:lvl9pPr marL="364758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9" y="2397125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75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1F0F2A63-6FFC-914A-B278-0A49C3B829CB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73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85098182-0222-0747-9681-BB3A0A8EE1F3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213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A4FEB154-B2AA-4247-950E-3166E9829861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43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55" y="301638"/>
            <a:ext cx="623887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91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5957" indent="0">
              <a:buNone/>
              <a:defRPr sz="1200"/>
            </a:lvl2pPr>
            <a:lvl3pPr marL="911903" indent="0">
              <a:buNone/>
              <a:defRPr sz="1000"/>
            </a:lvl3pPr>
            <a:lvl4pPr marL="1367850" indent="0">
              <a:buNone/>
              <a:defRPr sz="900"/>
            </a:lvl4pPr>
            <a:lvl5pPr marL="1823799" indent="0">
              <a:buNone/>
              <a:defRPr sz="900"/>
            </a:lvl5pPr>
            <a:lvl6pPr marL="2279744" indent="0">
              <a:buNone/>
              <a:defRPr sz="900"/>
            </a:lvl6pPr>
            <a:lvl7pPr marL="2735691" indent="0">
              <a:buNone/>
              <a:defRPr sz="900"/>
            </a:lvl7pPr>
            <a:lvl8pPr marL="3191635" indent="0">
              <a:buNone/>
              <a:defRPr sz="900"/>
            </a:lvl8pPr>
            <a:lvl9pPr marL="364758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0602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D3F56C2F-50E0-284E-8B0C-B4E10CE8C639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85" y="5291161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85" y="674715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5957" indent="0">
              <a:buNone/>
              <a:defRPr sz="2800"/>
            </a:lvl2pPr>
            <a:lvl3pPr marL="911903" indent="0">
              <a:buNone/>
              <a:defRPr sz="2300"/>
            </a:lvl3pPr>
            <a:lvl4pPr marL="1367850" indent="0">
              <a:buNone/>
              <a:defRPr sz="2000"/>
            </a:lvl4pPr>
            <a:lvl5pPr marL="1823799" indent="0">
              <a:buNone/>
              <a:defRPr sz="2000"/>
            </a:lvl5pPr>
            <a:lvl6pPr marL="2279744" indent="0">
              <a:buNone/>
              <a:defRPr sz="2000"/>
            </a:lvl6pPr>
            <a:lvl7pPr marL="2735691" indent="0">
              <a:buNone/>
              <a:defRPr sz="2000"/>
            </a:lvl7pPr>
            <a:lvl8pPr marL="3191635" indent="0">
              <a:buNone/>
              <a:defRPr sz="2000"/>
            </a:lvl8pPr>
            <a:lvl9pPr marL="364758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85" y="5916621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5957" indent="0">
              <a:buNone/>
              <a:defRPr sz="1200"/>
            </a:lvl2pPr>
            <a:lvl3pPr marL="911903" indent="0">
              <a:buNone/>
              <a:defRPr sz="1000"/>
            </a:lvl3pPr>
            <a:lvl4pPr marL="1367850" indent="0">
              <a:buNone/>
              <a:defRPr sz="900"/>
            </a:lvl4pPr>
            <a:lvl5pPr marL="1823799" indent="0">
              <a:buNone/>
              <a:defRPr sz="900"/>
            </a:lvl5pPr>
            <a:lvl6pPr marL="2279744" indent="0">
              <a:buNone/>
              <a:defRPr sz="900"/>
            </a:lvl6pPr>
            <a:lvl7pPr marL="2735691" indent="0">
              <a:buNone/>
              <a:defRPr sz="900"/>
            </a:lvl7pPr>
            <a:lvl8pPr marL="3191635" indent="0">
              <a:buNone/>
              <a:defRPr sz="900"/>
            </a:lvl8pPr>
            <a:lvl9pPr marL="364758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038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02D145AF-93AF-DB4D-BD5B-6BBFD3933682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16279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F2A56079-4353-2F4F-BEFC-B397EE02DF4D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05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D95A54C9-79BA-3345-8F7E-13C41601ED66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1" y="301652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56" y="301652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39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34" y="2347914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6" y="4283083"/>
            <a:ext cx="7812086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6732" indent="0" algn="ctr">
              <a:buNone/>
              <a:defRPr/>
            </a:lvl2pPr>
            <a:lvl3pPr marL="913457" indent="0" algn="ctr">
              <a:buNone/>
              <a:defRPr/>
            </a:lvl3pPr>
            <a:lvl4pPr marL="1370183" indent="0" algn="ctr">
              <a:buNone/>
              <a:defRPr/>
            </a:lvl4pPr>
            <a:lvl5pPr marL="1826912" indent="0" algn="ctr">
              <a:buNone/>
              <a:defRPr/>
            </a:lvl5pPr>
            <a:lvl6pPr marL="2283639" indent="0" algn="ctr">
              <a:buNone/>
              <a:defRPr/>
            </a:lvl6pPr>
            <a:lvl7pPr marL="2740366" indent="0" algn="ctr">
              <a:buNone/>
              <a:defRPr/>
            </a:lvl7pPr>
            <a:lvl8pPr marL="3197094" indent="0" algn="ctr">
              <a:buNone/>
              <a:defRPr/>
            </a:lvl8pPr>
            <a:lvl9pPr marL="365382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80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351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84" y="4857772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84" y="3203584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32" indent="0">
              <a:buNone/>
              <a:defRPr sz="1800"/>
            </a:lvl2pPr>
            <a:lvl3pPr marL="913457" indent="0">
              <a:buNone/>
              <a:defRPr sz="1600"/>
            </a:lvl3pPr>
            <a:lvl4pPr marL="1370183" indent="0">
              <a:buNone/>
              <a:defRPr sz="1500"/>
            </a:lvl4pPr>
            <a:lvl5pPr marL="1826912" indent="0">
              <a:buNone/>
              <a:defRPr sz="1500"/>
            </a:lvl5pPr>
            <a:lvl6pPr marL="2283639" indent="0">
              <a:buNone/>
              <a:defRPr sz="1500"/>
            </a:lvl6pPr>
            <a:lvl7pPr marL="2740366" indent="0">
              <a:buNone/>
              <a:defRPr sz="1500"/>
            </a:lvl7pPr>
            <a:lvl8pPr marL="3197094" indent="0">
              <a:buNone/>
              <a:defRPr sz="1500"/>
            </a:lvl8pPr>
            <a:lvl9pPr marL="365382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7134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26" y="1358909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8" y="1358909"/>
            <a:ext cx="4941886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941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46"/>
            <a:ext cx="10032038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18196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7" y="134739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22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7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8" y="1341438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2998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46"/>
            <a:ext cx="10032038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22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7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25471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7" y="134739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8" y="1341438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8951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7485C7A5-3BE7-184E-9BB5-A164373026BD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44" y="176848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30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84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24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26655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77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8" y="1341438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7" y="1347403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63596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37" y="134739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22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8" y="1341451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90962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5" y="274637"/>
            <a:ext cx="10044114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3" y="1341438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732" indent="0">
              <a:buNone/>
              <a:defRPr sz="2000" b="1"/>
            </a:lvl2pPr>
            <a:lvl3pPr marL="913457" indent="0">
              <a:buNone/>
              <a:defRPr sz="1800" b="1"/>
            </a:lvl3pPr>
            <a:lvl4pPr marL="1370183" indent="0">
              <a:buNone/>
              <a:defRPr sz="1600" b="1"/>
            </a:lvl4pPr>
            <a:lvl5pPr marL="1826912" indent="0">
              <a:buNone/>
              <a:defRPr sz="1600" b="1"/>
            </a:lvl5pPr>
            <a:lvl6pPr marL="2283639" indent="0">
              <a:buNone/>
              <a:defRPr sz="1600" b="1"/>
            </a:lvl6pPr>
            <a:lvl7pPr marL="2740366" indent="0">
              <a:buNone/>
              <a:defRPr sz="1600" b="1"/>
            </a:lvl7pPr>
            <a:lvl8pPr marL="3197094" indent="0">
              <a:buNone/>
              <a:defRPr sz="1600" b="1"/>
            </a:lvl8pPr>
            <a:lvl9pPr marL="36538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3" y="2046288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9" y="1341438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6732" indent="0">
              <a:buNone/>
              <a:defRPr sz="2000" b="1"/>
            </a:lvl2pPr>
            <a:lvl3pPr marL="913457" indent="0">
              <a:buNone/>
              <a:defRPr sz="1800" b="1"/>
            </a:lvl3pPr>
            <a:lvl4pPr marL="1370183" indent="0">
              <a:buNone/>
              <a:defRPr sz="1600" b="1"/>
            </a:lvl4pPr>
            <a:lvl5pPr marL="1826912" indent="0">
              <a:buNone/>
              <a:defRPr sz="1600" b="1"/>
            </a:lvl5pPr>
            <a:lvl6pPr marL="2283639" indent="0">
              <a:buNone/>
              <a:defRPr sz="1600" b="1"/>
            </a:lvl6pPr>
            <a:lvl7pPr marL="2740366" indent="0">
              <a:buNone/>
              <a:defRPr sz="1600" b="1"/>
            </a:lvl7pPr>
            <a:lvl8pPr marL="3197094" indent="0">
              <a:buNone/>
              <a:defRPr sz="1600" b="1"/>
            </a:lvl8pPr>
            <a:lvl9pPr marL="36538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9" y="2046288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69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593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6282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6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9" y="301646"/>
            <a:ext cx="6238875" cy="64516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71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6732" indent="0">
              <a:buNone/>
              <a:defRPr sz="1200"/>
            </a:lvl2pPr>
            <a:lvl3pPr marL="913457" indent="0">
              <a:buNone/>
              <a:defRPr sz="1000"/>
            </a:lvl3pPr>
            <a:lvl4pPr marL="1370183" indent="0">
              <a:buNone/>
              <a:defRPr sz="900"/>
            </a:lvl4pPr>
            <a:lvl5pPr marL="1826912" indent="0">
              <a:buNone/>
              <a:defRPr sz="900"/>
            </a:lvl5pPr>
            <a:lvl6pPr marL="2283639" indent="0">
              <a:buNone/>
              <a:defRPr sz="900"/>
            </a:lvl6pPr>
            <a:lvl7pPr marL="2740366" indent="0">
              <a:buNone/>
              <a:defRPr sz="900"/>
            </a:lvl7pPr>
            <a:lvl8pPr marL="3197094" indent="0">
              <a:buNone/>
              <a:defRPr sz="900"/>
            </a:lvl8pPr>
            <a:lvl9pPr marL="36538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09718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85" y="529114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85" y="674696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732" indent="0">
              <a:buNone/>
              <a:defRPr sz="2800"/>
            </a:lvl2pPr>
            <a:lvl3pPr marL="913457" indent="0">
              <a:buNone/>
              <a:defRPr sz="2300"/>
            </a:lvl3pPr>
            <a:lvl4pPr marL="1370183" indent="0">
              <a:buNone/>
              <a:defRPr sz="2000"/>
            </a:lvl4pPr>
            <a:lvl5pPr marL="1826912" indent="0">
              <a:buNone/>
              <a:defRPr sz="2000"/>
            </a:lvl5pPr>
            <a:lvl6pPr marL="2283639" indent="0">
              <a:buNone/>
              <a:defRPr sz="2000"/>
            </a:lvl6pPr>
            <a:lvl7pPr marL="2740366" indent="0">
              <a:buNone/>
              <a:defRPr sz="2000"/>
            </a:lvl7pPr>
            <a:lvl8pPr marL="3197094" indent="0">
              <a:buNone/>
              <a:defRPr sz="2000"/>
            </a:lvl8pPr>
            <a:lvl9pPr marL="365382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85" y="5916621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6732" indent="0">
              <a:buNone/>
              <a:defRPr sz="1200"/>
            </a:lvl2pPr>
            <a:lvl3pPr marL="913457" indent="0">
              <a:buNone/>
              <a:defRPr sz="1000"/>
            </a:lvl3pPr>
            <a:lvl4pPr marL="1370183" indent="0">
              <a:buNone/>
              <a:defRPr sz="900"/>
            </a:lvl4pPr>
            <a:lvl5pPr marL="1826912" indent="0">
              <a:buNone/>
              <a:defRPr sz="900"/>
            </a:lvl5pPr>
            <a:lvl6pPr marL="2283639" indent="0">
              <a:buNone/>
              <a:defRPr sz="900"/>
            </a:lvl6pPr>
            <a:lvl7pPr marL="2740366" indent="0">
              <a:buNone/>
              <a:defRPr sz="900"/>
            </a:lvl7pPr>
            <a:lvl8pPr marL="3197094" indent="0">
              <a:buNone/>
              <a:defRPr sz="900"/>
            </a:lvl8pPr>
            <a:lvl9pPr marL="36538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1273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106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38"/>
            <a:ext cx="2508250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35" y="263538"/>
            <a:ext cx="7373937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883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6469" y="2348897"/>
            <a:ext cx="9487196" cy="1620457"/>
          </a:xfrm>
        </p:spPr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74324" y="4284332"/>
            <a:ext cx="7811543" cy="1931753"/>
          </a:xfrm>
        </p:spPr>
        <p:txBody>
          <a:bodyPr/>
          <a:lstStyle>
            <a:lvl1pPr marL="0" indent="0" algn="ctr">
              <a:buNone/>
              <a:defRPr/>
            </a:lvl1pPr>
            <a:lvl2pPr marL="375342" indent="0" algn="ctr">
              <a:buNone/>
              <a:defRPr/>
            </a:lvl2pPr>
            <a:lvl3pPr marL="750687" indent="0" algn="ctr">
              <a:buNone/>
              <a:defRPr/>
            </a:lvl3pPr>
            <a:lvl4pPr marL="1126024" indent="0" algn="ctr">
              <a:buNone/>
              <a:defRPr/>
            </a:lvl4pPr>
            <a:lvl5pPr marL="1501371" indent="0" algn="ctr">
              <a:buNone/>
              <a:defRPr/>
            </a:lvl5pPr>
            <a:lvl6pPr marL="1876715" indent="0" algn="ctr">
              <a:buNone/>
              <a:defRPr/>
            </a:lvl6pPr>
            <a:lvl7pPr marL="2252056" indent="0" algn="ctr">
              <a:buNone/>
              <a:defRPr/>
            </a:lvl7pPr>
            <a:lvl8pPr marL="2627401" indent="0" algn="ctr">
              <a:buNone/>
              <a:defRPr/>
            </a:lvl8pPr>
            <a:lvl9pPr marL="3002745" indent="0" algn="ctr">
              <a:buNone/>
              <a:defRPr/>
            </a:lvl9pPr>
          </a:lstStyle>
          <a:p>
            <a:r>
              <a:rPr lang="de-DE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BA3E6D-0AF9-504E-A3EE-14A94DB7A2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246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2312924D-9E3B-614D-9174-8409CC7A0BF8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15" y="1762527"/>
            <a:ext cx="10032036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30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84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19909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B03EF3-273C-C14B-87A2-8457766154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56454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1423" y="4857710"/>
            <a:ext cx="9485832" cy="150110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81423" y="3204013"/>
            <a:ext cx="9485832" cy="1653679"/>
          </a:xfrm>
        </p:spPr>
        <p:txBody>
          <a:bodyPr anchor="b"/>
          <a:lstStyle>
            <a:lvl1pPr marL="0" indent="0">
              <a:buNone/>
              <a:defRPr sz="1600"/>
            </a:lvl1pPr>
            <a:lvl2pPr marL="375342" indent="0">
              <a:buNone/>
              <a:defRPr sz="1500"/>
            </a:lvl2pPr>
            <a:lvl3pPr marL="750687" indent="0">
              <a:buNone/>
              <a:defRPr sz="1300"/>
            </a:lvl3pPr>
            <a:lvl4pPr marL="1126024" indent="0">
              <a:buNone/>
              <a:defRPr sz="1200"/>
            </a:lvl4pPr>
            <a:lvl5pPr marL="1501371" indent="0">
              <a:buNone/>
              <a:defRPr sz="1200"/>
            </a:lvl5pPr>
            <a:lvl6pPr marL="1876715" indent="0">
              <a:buNone/>
              <a:defRPr sz="1200"/>
            </a:lvl6pPr>
            <a:lvl7pPr marL="2252056" indent="0">
              <a:buNone/>
              <a:defRPr sz="1200"/>
            </a:lvl7pPr>
            <a:lvl8pPr marL="2627401" indent="0">
              <a:buNone/>
              <a:defRPr sz="1200"/>
            </a:lvl8pPr>
            <a:lvl9pPr marL="3002745" indent="0">
              <a:buNone/>
              <a:defRPr sz="12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FDCFE6-FF75-594C-90FA-CF91313773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12632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195" y="1358384"/>
            <a:ext cx="4952033" cy="620129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40009" y="1358384"/>
            <a:ext cx="4952033" cy="620129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68C297-0295-A44A-8353-A2E70F4097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0708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8582" y="302682"/>
            <a:ext cx="1004302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58553" y="1691828"/>
            <a:ext cx="4930236" cy="70502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5342" indent="0">
              <a:buNone/>
              <a:defRPr sz="1600" b="1"/>
            </a:lvl2pPr>
            <a:lvl3pPr marL="750687" indent="0">
              <a:buNone/>
              <a:defRPr sz="1500" b="1"/>
            </a:lvl3pPr>
            <a:lvl4pPr marL="1126024" indent="0">
              <a:buNone/>
              <a:defRPr sz="1300" b="1"/>
            </a:lvl4pPr>
            <a:lvl5pPr marL="1501371" indent="0">
              <a:buNone/>
              <a:defRPr sz="1300" b="1"/>
            </a:lvl5pPr>
            <a:lvl6pPr marL="1876715" indent="0">
              <a:buNone/>
              <a:defRPr sz="1300" b="1"/>
            </a:lvl6pPr>
            <a:lvl7pPr marL="2252056" indent="0">
              <a:buNone/>
              <a:defRPr sz="1300" b="1"/>
            </a:lvl7pPr>
            <a:lvl8pPr marL="2627401" indent="0">
              <a:buNone/>
              <a:defRPr sz="1300" b="1"/>
            </a:lvl8pPr>
            <a:lvl9pPr marL="3002745" indent="0">
              <a:buNone/>
              <a:defRPr sz="1300" b="1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58553" y="2396860"/>
            <a:ext cx="4930236" cy="435567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668613" y="1691828"/>
            <a:ext cx="4932960" cy="70502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5342" indent="0">
              <a:buNone/>
              <a:defRPr sz="1600" b="1"/>
            </a:lvl2pPr>
            <a:lvl3pPr marL="750687" indent="0">
              <a:buNone/>
              <a:defRPr sz="1500" b="1"/>
            </a:lvl3pPr>
            <a:lvl4pPr marL="1126024" indent="0">
              <a:buNone/>
              <a:defRPr sz="1300" b="1"/>
            </a:lvl4pPr>
            <a:lvl5pPr marL="1501371" indent="0">
              <a:buNone/>
              <a:defRPr sz="1300" b="1"/>
            </a:lvl5pPr>
            <a:lvl6pPr marL="1876715" indent="0">
              <a:buNone/>
              <a:defRPr sz="1300" b="1"/>
            </a:lvl6pPr>
            <a:lvl7pPr marL="2252056" indent="0">
              <a:buNone/>
              <a:defRPr sz="1300" b="1"/>
            </a:lvl7pPr>
            <a:lvl8pPr marL="2627401" indent="0">
              <a:buNone/>
              <a:defRPr sz="1300" b="1"/>
            </a:lvl8pPr>
            <a:lvl9pPr marL="3002745" indent="0">
              <a:buNone/>
              <a:defRPr sz="1300" b="1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668613" y="2396860"/>
            <a:ext cx="4932960" cy="435567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1B25B2-5116-2A49-BE04-0ED6EDFAD1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2201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6CB140-7222-D54E-988F-75EDB14428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9725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EA2A2C-6A76-7B4A-BA6D-246596DB2A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13107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8556" y="301460"/>
            <a:ext cx="3671454" cy="128086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63541" y="301460"/>
            <a:ext cx="6238063" cy="6451070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8556" y="1582320"/>
            <a:ext cx="3671454" cy="5170207"/>
          </a:xfrm>
        </p:spPr>
        <p:txBody>
          <a:bodyPr/>
          <a:lstStyle>
            <a:lvl1pPr marL="0" indent="0">
              <a:buNone/>
              <a:defRPr sz="1200"/>
            </a:lvl1pPr>
            <a:lvl2pPr marL="375342" indent="0">
              <a:buNone/>
              <a:defRPr sz="1000"/>
            </a:lvl2pPr>
            <a:lvl3pPr marL="750687" indent="0">
              <a:buNone/>
              <a:defRPr sz="800"/>
            </a:lvl3pPr>
            <a:lvl4pPr marL="1126024" indent="0">
              <a:buNone/>
              <a:defRPr sz="700"/>
            </a:lvl4pPr>
            <a:lvl5pPr marL="1501371" indent="0">
              <a:buNone/>
              <a:defRPr sz="700"/>
            </a:lvl5pPr>
            <a:lvl6pPr marL="1876715" indent="0">
              <a:buNone/>
              <a:defRPr sz="700"/>
            </a:lvl6pPr>
            <a:lvl7pPr marL="2252056" indent="0">
              <a:buNone/>
              <a:defRPr sz="700"/>
            </a:lvl7pPr>
            <a:lvl8pPr marL="2627401" indent="0">
              <a:buNone/>
              <a:defRPr sz="700"/>
            </a:lvl8pPr>
            <a:lvl9pPr marL="3002745" indent="0">
              <a:buNone/>
              <a:defRPr sz="7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CD77EE-2D07-2342-9F93-2A698C3FD1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1948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7918" y="5292048"/>
            <a:ext cx="6695803" cy="62505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187918" y="675504"/>
            <a:ext cx="6695803" cy="4535313"/>
          </a:xfrm>
        </p:spPr>
        <p:txBody>
          <a:bodyPr/>
          <a:lstStyle>
            <a:lvl1pPr marL="0" indent="0">
              <a:buNone/>
              <a:defRPr sz="2600"/>
            </a:lvl1pPr>
            <a:lvl2pPr marL="375342" indent="0">
              <a:buNone/>
              <a:defRPr sz="2300"/>
            </a:lvl2pPr>
            <a:lvl3pPr marL="750687" indent="0">
              <a:buNone/>
              <a:defRPr sz="2000"/>
            </a:lvl3pPr>
            <a:lvl4pPr marL="1126024" indent="0">
              <a:buNone/>
              <a:defRPr sz="1600"/>
            </a:lvl4pPr>
            <a:lvl5pPr marL="1501371" indent="0">
              <a:buNone/>
              <a:defRPr sz="1600"/>
            </a:lvl5pPr>
            <a:lvl6pPr marL="1876715" indent="0">
              <a:buNone/>
              <a:defRPr sz="1600"/>
            </a:lvl6pPr>
            <a:lvl7pPr marL="2252056" indent="0">
              <a:buNone/>
              <a:defRPr sz="1600"/>
            </a:lvl7pPr>
            <a:lvl8pPr marL="2627401" indent="0">
              <a:buNone/>
              <a:defRPr sz="1600"/>
            </a:lvl8pPr>
            <a:lvl9pPr marL="3002745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187918" y="5917091"/>
            <a:ext cx="6695803" cy="887129"/>
          </a:xfrm>
        </p:spPr>
        <p:txBody>
          <a:bodyPr/>
          <a:lstStyle>
            <a:lvl1pPr marL="0" indent="0">
              <a:buNone/>
              <a:defRPr sz="1200"/>
            </a:lvl1pPr>
            <a:lvl2pPr marL="375342" indent="0">
              <a:buNone/>
              <a:defRPr sz="1000"/>
            </a:lvl2pPr>
            <a:lvl3pPr marL="750687" indent="0">
              <a:buNone/>
              <a:defRPr sz="800"/>
            </a:lvl3pPr>
            <a:lvl4pPr marL="1126024" indent="0">
              <a:buNone/>
              <a:defRPr sz="700"/>
            </a:lvl4pPr>
            <a:lvl5pPr marL="1501371" indent="0">
              <a:buNone/>
              <a:defRPr sz="700"/>
            </a:lvl5pPr>
            <a:lvl6pPr marL="1876715" indent="0">
              <a:buNone/>
              <a:defRPr sz="700"/>
            </a:lvl6pPr>
            <a:lvl7pPr marL="2252056" indent="0">
              <a:buNone/>
              <a:defRPr sz="700"/>
            </a:lvl7pPr>
            <a:lvl8pPr marL="2627401" indent="0">
              <a:buNone/>
              <a:defRPr sz="700"/>
            </a:lvl8pPr>
            <a:lvl9pPr marL="3002745" indent="0">
              <a:buNone/>
              <a:defRPr sz="7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3268DE-8ACE-FF44-800B-09D157B9E9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49268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8FFB21-6AA3-634F-994A-A77B915EA0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997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084020" y="10"/>
            <a:ext cx="2508031" cy="7559675"/>
          </a:xfrm>
        </p:spPr>
        <p:txBody>
          <a:bodyPr vert="eaVert"/>
          <a:lstStyle/>
          <a:p>
            <a:r>
              <a:rPr lang="de-DE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02" y="10"/>
            <a:ext cx="7396035" cy="7559675"/>
          </a:xfrm>
        </p:spPr>
        <p:txBody>
          <a:bodyPr vert="eaVert"/>
          <a:lstStyle/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DC1169-662C-864D-B6A5-0D1BB609FB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7255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B3D85C07-8D9B-B04B-B6E1-9C4B1EEDDF2A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44" y="176848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24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4313236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54335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21" y="2347914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5" y="4283083"/>
            <a:ext cx="7812086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154" indent="0" algn="ctr">
              <a:buNone/>
              <a:defRPr/>
            </a:lvl2pPr>
            <a:lvl3pPr marL="914307" indent="0" algn="ctr">
              <a:buNone/>
              <a:defRPr/>
            </a:lvl3pPr>
            <a:lvl4pPr marL="1371461" indent="0" algn="ctr">
              <a:buNone/>
              <a:defRPr/>
            </a:lvl4pPr>
            <a:lvl5pPr marL="1828613" indent="0" algn="ctr">
              <a:buNone/>
              <a:defRPr/>
            </a:lvl5pPr>
            <a:lvl6pPr marL="2285767" indent="0" algn="ctr">
              <a:buNone/>
              <a:defRPr/>
            </a:lvl6pPr>
            <a:lvl7pPr marL="2742920" indent="0" algn="ctr">
              <a:buNone/>
              <a:defRPr/>
            </a:lvl7pPr>
            <a:lvl8pPr marL="3200074" indent="0" algn="ctr">
              <a:buNone/>
              <a:defRPr/>
            </a:lvl8pPr>
            <a:lvl9pPr marL="365722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844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5960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71" y="4857760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71" y="3203584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4" indent="0">
              <a:buNone/>
              <a:defRPr sz="1800"/>
            </a:lvl2pPr>
            <a:lvl3pPr marL="914307" indent="0">
              <a:buNone/>
              <a:defRPr sz="1600"/>
            </a:lvl3pPr>
            <a:lvl4pPr marL="1371461" indent="0">
              <a:buNone/>
              <a:defRPr sz="1500"/>
            </a:lvl4pPr>
            <a:lvl5pPr marL="1828613" indent="0">
              <a:buNone/>
              <a:defRPr sz="1500"/>
            </a:lvl5pPr>
            <a:lvl6pPr marL="2285767" indent="0">
              <a:buNone/>
              <a:defRPr sz="1500"/>
            </a:lvl6pPr>
            <a:lvl7pPr marL="2742920" indent="0">
              <a:buNone/>
              <a:defRPr sz="1500"/>
            </a:lvl7pPr>
            <a:lvl8pPr marL="3200074" indent="0">
              <a:buNone/>
              <a:defRPr sz="1500"/>
            </a:lvl8pPr>
            <a:lvl9pPr marL="365722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145890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4" y="1358909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5" y="1358909"/>
            <a:ext cx="4941886" cy="485933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6163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46"/>
            <a:ext cx="10032038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1401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4" y="134739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0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4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5" y="1341438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83846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46"/>
            <a:ext cx="10032038" cy="239831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0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4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80615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4" y="1347397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5" y="1341438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70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65396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64" y="3892150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5" y="1341438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4" y="1347391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56121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24" y="1347398"/>
            <a:ext cx="4941275" cy="239236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10" y="3892151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05" y="1341438"/>
            <a:ext cx="4941275" cy="498911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27237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6A19FDD6-DB08-034B-A605-CED9EF14E52E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84" y="4313236"/>
            <a:ext cx="4941275" cy="243840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924" y="1762525"/>
            <a:ext cx="4941275" cy="2398130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44" y="1768510"/>
            <a:ext cx="4941275" cy="49831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7768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274637"/>
            <a:ext cx="10044114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1" y="1341438"/>
            <a:ext cx="4930776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54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1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4" indent="0">
              <a:buNone/>
              <a:defRPr sz="1600" b="1"/>
            </a:lvl8pPr>
            <a:lvl9pPr marL="36572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1" y="2046288"/>
            <a:ext cx="4930776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9" y="1341438"/>
            <a:ext cx="4933950" cy="70485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54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1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4" indent="0">
              <a:buNone/>
              <a:defRPr sz="1600" b="1"/>
            </a:lvl8pPr>
            <a:lvl9pPr marL="36572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9" y="2046288"/>
            <a:ext cx="4933950" cy="43561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3918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9247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39017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6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9" y="301634"/>
            <a:ext cx="6238875" cy="64516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9"/>
            <a:ext cx="3670300" cy="5172075"/>
          </a:xfrm>
        </p:spPr>
        <p:txBody>
          <a:bodyPr/>
          <a:lstStyle>
            <a:lvl1pPr marL="0" indent="0">
              <a:buNone/>
              <a:defRPr sz="1500"/>
            </a:lvl1pPr>
            <a:lvl2pPr marL="457154" indent="0">
              <a:buNone/>
              <a:defRPr sz="1200"/>
            </a:lvl2pPr>
            <a:lvl3pPr marL="914307" indent="0">
              <a:buNone/>
              <a:defRPr sz="1000"/>
            </a:lvl3pPr>
            <a:lvl4pPr marL="1371461" indent="0">
              <a:buNone/>
              <a:defRPr sz="900"/>
            </a:lvl4pPr>
            <a:lvl5pPr marL="1828613" indent="0">
              <a:buNone/>
              <a:defRPr sz="900"/>
            </a:lvl5pPr>
            <a:lvl6pPr marL="2285767" indent="0">
              <a:buNone/>
              <a:defRPr sz="900"/>
            </a:lvl6pPr>
            <a:lvl7pPr marL="2742920" indent="0">
              <a:buNone/>
              <a:defRPr sz="900"/>
            </a:lvl7pPr>
            <a:lvl8pPr marL="3200074" indent="0">
              <a:buNone/>
              <a:defRPr sz="900"/>
            </a:lvl8pPr>
            <a:lvl9pPr marL="365722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9260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83" y="5291147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83" y="674696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7" indent="0">
              <a:buNone/>
              <a:defRPr sz="2300"/>
            </a:lvl3pPr>
            <a:lvl4pPr marL="1371461" indent="0">
              <a:buNone/>
              <a:defRPr sz="2000"/>
            </a:lvl4pPr>
            <a:lvl5pPr marL="1828613" indent="0">
              <a:buNone/>
              <a:defRPr sz="2000"/>
            </a:lvl5pPr>
            <a:lvl6pPr marL="2285767" indent="0">
              <a:buNone/>
              <a:defRPr sz="2000"/>
            </a:lvl6pPr>
            <a:lvl7pPr marL="2742920" indent="0">
              <a:buNone/>
              <a:defRPr sz="2000"/>
            </a:lvl7pPr>
            <a:lvl8pPr marL="3200074" indent="0">
              <a:buNone/>
              <a:defRPr sz="2000"/>
            </a:lvl8pPr>
            <a:lvl9pPr marL="3657227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83" y="5916621"/>
            <a:ext cx="6696075" cy="887412"/>
          </a:xfrm>
        </p:spPr>
        <p:txBody>
          <a:bodyPr/>
          <a:lstStyle>
            <a:lvl1pPr marL="0" indent="0">
              <a:buNone/>
              <a:defRPr sz="1500"/>
            </a:lvl1pPr>
            <a:lvl2pPr marL="457154" indent="0">
              <a:buNone/>
              <a:defRPr sz="1200"/>
            </a:lvl2pPr>
            <a:lvl3pPr marL="914307" indent="0">
              <a:buNone/>
              <a:defRPr sz="1000"/>
            </a:lvl3pPr>
            <a:lvl4pPr marL="1371461" indent="0">
              <a:buNone/>
              <a:defRPr sz="900"/>
            </a:lvl4pPr>
            <a:lvl5pPr marL="1828613" indent="0">
              <a:buNone/>
              <a:defRPr sz="900"/>
            </a:lvl5pPr>
            <a:lvl6pPr marL="2285767" indent="0">
              <a:buNone/>
              <a:defRPr sz="900"/>
            </a:lvl6pPr>
            <a:lvl7pPr marL="2742920" indent="0">
              <a:buNone/>
              <a:defRPr sz="900"/>
            </a:lvl7pPr>
            <a:lvl8pPr marL="3200074" indent="0">
              <a:buNone/>
              <a:defRPr sz="900"/>
            </a:lvl8pPr>
            <a:lvl9pPr marL="365722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0646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29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35"/>
            <a:ext cx="2508250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23" y="263535"/>
            <a:ext cx="7373937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43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5" y="2347913"/>
            <a:ext cx="9486901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6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0889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949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5" y="4857753"/>
            <a:ext cx="9486901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5" y="3203578"/>
            <a:ext cx="9486901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85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theme" Target="../theme/theme4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9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8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96.xml"/><Relationship Id="rId18" Type="http://schemas.openxmlformats.org/officeDocument/2006/relationships/theme" Target="../theme/theme6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80.xml"/><Relationship Id="rId2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5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11.xml"/><Relationship Id="rId16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3.xml"/><Relationship Id="rId18" Type="http://schemas.openxmlformats.org/officeDocument/2006/relationships/theme" Target="../theme/theme7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761171"/>
            <a:ext cx="111601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42"/>
            <a:ext cx="11160125" cy="677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40" y="301643"/>
            <a:ext cx="100345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40" y="1768491"/>
            <a:ext cx="10034587" cy="498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5957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ctr" defTabSz="455957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ＭＳ Ｐゴシック" charset="0"/>
          <a:cs typeface="MS Gothic" charset="0"/>
        </a:defRPr>
      </a:lvl2pPr>
      <a:lvl3pPr algn="ctr" defTabSz="455957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ＭＳ Ｐゴシック" charset="0"/>
          <a:cs typeface="MS Gothic" charset="0"/>
        </a:defRPr>
      </a:lvl3pPr>
      <a:lvl4pPr algn="ctr" defTabSz="455957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ＭＳ Ｐゴシック" charset="0"/>
          <a:cs typeface="MS Gothic" charset="0"/>
        </a:defRPr>
      </a:lvl4pPr>
      <a:lvl5pPr algn="ctr" defTabSz="455957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000000"/>
          </a:solidFill>
          <a:latin typeface="Arial" charset="0"/>
          <a:ea typeface="ＭＳ Ｐゴシック" charset="0"/>
          <a:cs typeface="MS Gothic" charset="0"/>
        </a:defRPr>
      </a:lvl5pPr>
      <a:lvl6pPr marL="455957" algn="ctr" defTabSz="455957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1903" algn="ctr" defTabSz="455957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67850" algn="ctr" defTabSz="455957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3799" algn="ctr" defTabSz="455957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2699" indent="-318213" algn="l" defTabSz="455957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0"/>
        <a:buChar char=""/>
        <a:defRPr sz="32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853324" indent="-284970" algn="l" defTabSz="455957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0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3946" indent="-212142" algn="l" defTabSz="455957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714559" indent="-207393" algn="l" defTabSz="455957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0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45173" indent="-208974" algn="l" defTabSz="455957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0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1124" indent="-208974" algn="l" defTabSz="455957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57072" indent="-208974" algn="l" defTabSz="455957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13017" indent="-208974" algn="l" defTabSz="455957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68970" indent="-208974" algn="l" defTabSz="455957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57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903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850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799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744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691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635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7586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761171"/>
            <a:ext cx="111601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40" y="263543"/>
            <a:ext cx="10034587" cy="60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40" y="1358909"/>
            <a:ext cx="10034587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8000"/>
              </a:lnSpc>
              <a:buFont typeface="Wingdings" charset="0"/>
              <a:buNone/>
            </a:pPr>
            <a:fld id="{97D83DCE-9E07-A248-9F34-A30DE7E86EB3}" type="slidenum">
              <a:rPr lang="en-GB" sz="150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>
                <a:lnSpc>
                  <a:spcPct val="98000"/>
                </a:lnSpc>
                <a:buFont typeface="Wingdings" charset="0"/>
                <a:buNone/>
              </a:pPr>
              <a:t>‹#›</a:t>
            </a:fld>
            <a:endParaRPr lang="en-GB" sz="150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915992"/>
            <a:ext cx="111601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595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+mj-lt"/>
          <a:ea typeface="ＭＳ Ｐゴシック" charset="0"/>
          <a:cs typeface="+mj-cs"/>
        </a:defRPr>
      </a:lvl1pPr>
      <a:lvl2pPr algn="l" defTabSz="45595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2pPr>
      <a:lvl3pPr algn="l" defTabSz="45595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3pPr>
      <a:lvl4pPr algn="l" defTabSz="45595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4pPr>
      <a:lvl5pPr algn="l" defTabSz="45595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5pPr>
      <a:lvl6pPr marL="455957" algn="l" defTabSz="45595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1903" algn="l" defTabSz="45595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67850" algn="l" defTabSz="45595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3799" algn="l" defTabSz="45595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050" indent="-254893" algn="l" defTabSz="455957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charset="0"/>
        <a:buChar char="•"/>
        <a:defRPr sz="2600" b="1" i="1">
          <a:solidFill>
            <a:srgbClr val="333333"/>
          </a:solidFill>
          <a:latin typeface="+mn-lt"/>
          <a:ea typeface="ＭＳ Ｐゴシック" charset="0"/>
          <a:cs typeface="+mn-cs"/>
        </a:defRPr>
      </a:lvl1pPr>
      <a:lvl2pPr marL="261214" indent="-261214" algn="l" defTabSz="455957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3946" indent="-212142" algn="l" defTabSz="455957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58965" indent="-3685586" algn="l" defTabSz="455957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2051766" indent="-227976" algn="l" defTabSz="455957" rtl="0" eaLnBrk="0" fontAlgn="base" hangingPunct="0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5pPr>
      <a:lvl6pPr marL="455957" algn="l" defTabSz="455957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1903" algn="l" defTabSz="455957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67850" algn="l" defTabSz="455957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3799" algn="l" defTabSz="455957" rtl="0" fontAlgn="base">
        <a:lnSpc>
          <a:spcPct val="73000"/>
        </a:lnSpc>
        <a:spcBef>
          <a:spcPts val="799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57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903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850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799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744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691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635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7586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761171"/>
            <a:ext cx="111601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23"/>
            <a:ext cx="11160125" cy="678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40" y="301643"/>
            <a:ext cx="100345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40" y="1768491"/>
            <a:ext cx="10034587" cy="498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818" r:id="rId2"/>
    <p:sldLayoutId id="2147483787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r" defTabSz="45595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+mj-lt"/>
          <a:ea typeface="ＭＳ Ｐゴシック" charset="0"/>
          <a:cs typeface="+mj-cs"/>
        </a:defRPr>
      </a:lvl1pPr>
      <a:lvl2pPr algn="r" defTabSz="45595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Arial" charset="0"/>
          <a:ea typeface="ＭＳ Ｐゴシック" charset="0"/>
          <a:cs typeface="MS Gothic" charset="0"/>
        </a:defRPr>
      </a:lvl2pPr>
      <a:lvl3pPr algn="r" defTabSz="45595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Arial" charset="0"/>
          <a:ea typeface="ＭＳ Ｐゴシック" charset="0"/>
          <a:cs typeface="MS Gothic" charset="0"/>
        </a:defRPr>
      </a:lvl3pPr>
      <a:lvl4pPr algn="r" defTabSz="45595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Arial" charset="0"/>
          <a:ea typeface="ＭＳ Ｐゴシック" charset="0"/>
          <a:cs typeface="MS Gothic" charset="0"/>
        </a:defRPr>
      </a:lvl4pPr>
      <a:lvl5pPr algn="r" defTabSz="45595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4400">
          <a:solidFill>
            <a:srgbClr val="FFFFFF"/>
          </a:solidFill>
          <a:latin typeface="Arial" charset="0"/>
          <a:ea typeface="ＭＳ Ｐゴシック" charset="0"/>
          <a:cs typeface="MS Gothic" charset="0"/>
        </a:defRPr>
      </a:lvl5pPr>
      <a:lvl6pPr marL="455957" algn="r" defTabSz="45595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6pPr>
      <a:lvl7pPr marL="911903" algn="r" defTabSz="45595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7pPr>
      <a:lvl8pPr marL="1367850" algn="r" defTabSz="45595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8pPr>
      <a:lvl9pPr marL="1823799" algn="r" defTabSz="455957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FFFFFF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2699" indent="-318213" algn="l" defTabSz="455957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0"/>
        <a:buChar char=""/>
        <a:defRPr sz="32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853324" indent="-284970" algn="l" defTabSz="455957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0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3946" indent="-212142" algn="l" defTabSz="455957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714559" indent="-207393" algn="l" defTabSz="455957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0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45173" indent="-208974" algn="l" defTabSz="455957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0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1124" indent="-208974" algn="l" defTabSz="455957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57072" indent="-208974" algn="l" defTabSz="455957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13017" indent="-208974" algn="l" defTabSz="455957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68970" indent="-208974" algn="l" defTabSz="455957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57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903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850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799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744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691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635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7586" algn="l" defTabSz="4559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717"/>
            <a:ext cx="11160125" cy="79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011" y="262502"/>
            <a:ext cx="10033382" cy="6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8011" y="1357962"/>
            <a:ext cx="10033382" cy="48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657455" y="7087197"/>
            <a:ext cx="3886370" cy="22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defTabSz="913551" eaLnBrk="1" hangingPunct="1">
              <a:lnSpc>
                <a:spcPct val="98000"/>
              </a:lnSpc>
              <a:buClrTx/>
              <a:buSzTx/>
              <a:buFont typeface="Wingdings" charset="0"/>
              <a:buNone/>
              <a:defRPr/>
            </a:pPr>
            <a:fld id="{F286A932-ACBE-E642-BA7E-7B757BCA6F8C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913551" eaLnBrk="1" hangingPunct="1">
                <a:lnSpc>
                  <a:spcPct val="98000"/>
                </a:lnSpc>
                <a:buClrTx/>
                <a:buSzTx/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5219"/>
            <a:ext cx="11160125" cy="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97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45513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513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513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513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513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6732" algn="l" defTabSz="456732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3457" algn="l" defTabSz="456732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0183" algn="l" defTabSz="456732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6912" algn="l" defTabSz="456732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6789" indent="-253247" algn="l" defTabSz="455134" rtl="0" eaLnBrk="0" fontAlgn="base" hangingPunct="0">
        <a:lnSpc>
          <a:spcPct val="67000"/>
        </a:lnSpc>
        <a:spcBef>
          <a:spcPct val="0"/>
        </a:spcBef>
        <a:spcAft>
          <a:spcPts val="1424"/>
        </a:spcAft>
        <a:buClr>
          <a:srgbClr val="000000"/>
        </a:buClr>
        <a:buSzPct val="70000"/>
        <a:buFont typeface="Symbol" charset="0"/>
        <a:buChar char="•"/>
        <a:defRPr sz="2700" b="1" i="1">
          <a:solidFill>
            <a:srgbClr val="333333"/>
          </a:solidFill>
          <a:latin typeface="+mn-lt"/>
          <a:ea typeface="+mn-ea"/>
          <a:cs typeface="+mn-cs"/>
        </a:defRPr>
      </a:lvl1pPr>
      <a:lvl2pPr marL="260327" indent="-260327" algn="l" defTabSz="455134" rtl="0" eaLnBrk="0" fontAlgn="base" hangingPunct="0">
        <a:lnSpc>
          <a:spcPct val="74000"/>
        </a:lnSpc>
        <a:spcBef>
          <a:spcPct val="0"/>
        </a:spcBef>
        <a:spcAft>
          <a:spcPts val="1424"/>
        </a:spcAft>
        <a:buClr>
          <a:srgbClr val="FFA300"/>
        </a:buClr>
        <a:buSzPct val="120000"/>
        <a:buFont typeface="Segoe UI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3941" indent="-210744" algn="l" defTabSz="455134" rtl="0" eaLnBrk="0" fontAlgn="base" hangingPunct="0">
        <a:lnSpc>
          <a:spcPct val="70000"/>
        </a:lnSpc>
        <a:spcBef>
          <a:spcPct val="0"/>
        </a:spcBef>
        <a:spcAft>
          <a:spcPts val="852"/>
        </a:spcAft>
        <a:buClr>
          <a:srgbClr val="000000"/>
        </a:buClr>
        <a:buSzPct val="45000"/>
        <a:buFont typeface="Wingdings" charset="0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65630" indent="-3690664" algn="l" defTabSz="455134" rtl="0" eaLnBrk="0" fontAlgn="base" hangingPunct="0">
        <a:lnSpc>
          <a:spcPct val="70000"/>
        </a:lnSpc>
        <a:spcBef>
          <a:spcPct val="0"/>
        </a:spcBef>
        <a:spcAft>
          <a:spcPts val="852"/>
        </a:spcAft>
        <a:buClr>
          <a:srgbClr val="4C4C4C"/>
        </a:buClr>
        <a:buSzPct val="45000"/>
        <a:buFont typeface="Times New Roman" charset="0"/>
        <a:buChar char=" 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2054304" indent="-226684" algn="l" defTabSz="455134" rtl="0" eaLnBrk="0" fontAlgn="base" hangingPunct="0">
        <a:lnSpc>
          <a:spcPct val="73000"/>
        </a:lnSpc>
        <a:spcBef>
          <a:spcPts val="79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56732" algn="l" defTabSz="456732" rtl="0" fontAlgn="base">
        <a:lnSpc>
          <a:spcPct val="73000"/>
        </a:lnSpc>
        <a:spcBef>
          <a:spcPts val="801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3457" algn="l" defTabSz="456732" rtl="0" fontAlgn="base">
        <a:lnSpc>
          <a:spcPct val="73000"/>
        </a:lnSpc>
        <a:spcBef>
          <a:spcPts val="801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0183" algn="l" defTabSz="456732" rtl="0" fontAlgn="base">
        <a:lnSpc>
          <a:spcPct val="73000"/>
        </a:lnSpc>
        <a:spcBef>
          <a:spcPts val="801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6912" algn="l" defTabSz="456732" rtl="0" fontAlgn="base">
        <a:lnSpc>
          <a:spcPct val="73000"/>
        </a:lnSpc>
        <a:spcBef>
          <a:spcPts val="801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67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2" algn="l" defTabSz="4567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7" algn="l" defTabSz="4567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83" algn="l" defTabSz="4567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12" algn="l" defTabSz="4567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39" algn="l" defTabSz="4567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66" algn="l" defTabSz="4567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94" algn="l" defTabSz="4567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20" algn="l" defTabSz="4567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557205" y="0"/>
            <a:ext cx="10034848" cy="112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557205" y="1358384"/>
            <a:ext cx="10034848" cy="620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 Italic" charset="0"/>
              </a:rPr>
              <a:t>Click to edit Master text styles</a:t>
            </a:r>
          </a:p>
          <a:p>
            <a:pPr lvl="1"/>
            <a:r>
              <a:rPr lang="en-US">
                <a:sym typeface="Arial Bold Italic" charset="0"/>
              </a:rPr>
              <a:t>Second level</a:t>
            </a:r>
          </a:p>
          <a:p>
            <a:pPr lvl="2"/>
            <a:r>
              <a:rPr lang="en-US">
                <a:sym typeface="Arial Bold Italic" charset="0"/>
              </a:rPr>
              <a:t>Third level</a:t>
            </a:r>
          </a:p>
          <a:p>
            <a:pPr lvl="3"/>
            <a:r>
              <a:rPr lang="en-US">
                <a:sym typeface="Arial Italic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>
            <p:ph type="sldNum" sz="quarter" idx="4"/>
          </p:nvPr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75070" tIns="37536" rIns="75070" bIns="37536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solidFill>
                  <a:srgbClr val="FFFF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defRPr>
            </a:lvl1pPr>
            <a:lvl2pPr algn="l"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defTabSz="912851" hangingPunct="1">
              <a:lnSpc>
                <a:spcPct val="100000"/>
              </a:lnSpc>
              <a:buClrTx/>
              <a:buSzTx/>
            </a:pPr>
            <a:fld id="{469525B1-E36C-6B4F-AA83-8C7CC0B357F8}" type="slidenum">
              <a:rPr lang="en-US" smtClean="0"/>
              <a:pPr defTabSz="912851" hangingPunct="1">
                <a:lnSpc>
                  <a:spcPct val="100000"/>
                </a:lnSpc>
                <a:buClrTx/>
                <a:buSzTx/>
              </a:pPr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082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75342"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750687"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126024"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501371" algn="l" rtl="0" fontAlgn="base">
        <a:lnSpc>
          <a:spcPct val="70000"/>
        </a:lnSpc>
        <a:spcBef>
          <a:spcPct val="0"/>
        </a:spcBef>
        <a:spcAft>
          <a:spcPct val="0"/>
        </a:spcAft>
        <a:defRPr sz="3500">
          <a:solidFill>
            <a:srgbClr val="FFA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255440" indent="-251533" algn="l" rtl="0" fontAlgn="base">
        <a:lnSpc>
          <a:spcPct val="67000"/>
        </a:lnSpc>
        <a:spcBef>
          <a:spcPts val="1398"/>
        </a:spcBef>
        <a:spcAft>
          <a:spcPct val="0"/>
        </a:spcAft>
        <a:buClr>
          <a:srgbClr val="000000"/>
        </a:buClr>
        <a:buSzPct val="69000"/>
        <a:buFont typeface="Symbol" charset="0"/>
        <a:buChar char="•"/>
        <a:defRPr sz="2600">
          <a:solidFill>
            <a:srgbClr val="333333"/>
          </a:solidFill>
          <a:latin typeface="+mn-lt"/>
          <a:ea typeface="+mn-ea"/>
          <a:cs typeface="+mn-cs"/>
          <a:sym typeface="Arial Bold Italic" charset="0"/>
        </a:defRPr>
      </a:lvl1pPr>
      <a:lvl2pPr marL="258047" indent="-258047" algn="l" rtl="0" fontAlgn="base">
        <a:lnSpc>
          <a:spcPct val="74000"/>
        </a:lnSpc>
        <a:spcBef>
          <a:spcPts val="1398"/>
        </a:spcBef>
        <a:spcAft>
          <a:spcPct val="0"/>
        </a:spcAft>
        <a:buClr>
          <a:srgbClr val="FFA300"/>
        </a:buClr>
        <a:buSzPct val="120000"/>
        <a:buFont typeface="Arial" charset="0"/>
        <a:buChar char="»"/>
        <a:defRPr sz="2200">
          <a:solidFill>
            <a:srgbClr val="4C4C4C"/>
          </a:solidFill>
          <a:latin typeface="+mn-lt"/>
          <a:ea typeface="+mn-ea"/>
          <a:cs typeface="+mn-cs"/>
          <a:sym typeface="Arial Bold Italic" charset="0"/>
        </a:defRPr>
      </a:lvl2pPr>
      <a:lvl3pPr marL="1281121" indent="-208525" algn="l" rtl="0" fontAlgn="base">
        <a:lnSpc>
          <a:spcPct val="70000"/>
        </a:lnSpc>
        <a:spcBef>
          <a:spcPts val="823"/>
        </a:spcBef>
        <a:spcAft>
          <a:spcPct val="0"/>
        </a:spcAft>
        <a:buClr>
          <a:srgbClr val="000000"/>
        </a:buClr>
        <a:buSzPct val="44000"/>
        <a:buFont typeface="Wingdings" charset="0"/>
        <a:buChar char="l"/>
        <a:defRPr sz="2200">
          <a:solidFill>
            <a:srgbClr val="4C4C4C"/>
          </a:solidFill>
          <a:latin typeface="+mn-lt"/>
          <a:ea typeface="+mn-ea"/>
          <a:cs typeface="+mn-cs"/>
          <a:sym typeface="Arial Bold Italic" charset="0"/>
        </a:defRPr>
      </a:lvl3pPr>
      <a:lvl4pPr marL="4755650" indent="-3680446" algn="l" rtl="0" fontAlgn="base">
        <a:lnSpc>
          <a:spcPct val="70000"/>
        </a:lnSpc>
        <a:spcBef>
          <a:spcPts val="823"/>
        </a:spcBef>
        <a:spcAft>
          <a:spcPct val="0"/>
        </a:spcAft>
        <a:buClr>
          <a:srgbClr val="4C4C4C"/>
        </a:buClr>
        <a:buSzPct val="44000"/>
        <a:buFont typeface="Times New Roman" charset="0"/>
        <a:buChar char=" "/>
        <a:defRPr sz="2200" baseline="20000">
          <a:solidFill>
            <a:srgbClr val="4C4C4C"/>
          </a:solidFill>
          <a:latin typeface="Arial Italic" charset="0"/>
          <a:ea typeface="+mj-ea"/>
          <a:cs typeface="+mj-cs"/>
          <a:sym typeface="Arial Italic" charset="0"/>
        </a:defRPr>
      </a:lvl4pPr>
      <a:lvl5pPr marL="2048751" indent="-225469" algn="l" rtl="0" fontAlgn="base">
        <a:lnSpc>
          <a:spcPct val="73000"/>
        </a:lnSpc>
        <a:spcBef>
          <a:spcPts val="82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 baseline="20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5pPr>
      <a:lvl6pPr marL="2424089" indent="-225469" algn="l" rtl="0" fontAlgn="base">
        <a:lnSpc>
          <a:spcPct val="73000"/>
        </a:lnSpc>
        <a:spcBef>
          <a:spcPts val="82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 baseline="20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6pPr>
      <a:lvl7pPr marL="2799431" indent="-225469" algn="l" rtl="0" fontAlgn="base">
        <a:lnSpc>
          <a:spcPct val="73000"/>
        </a:lnSpc>
        <a:spcBef>
          <a:spcPts val="82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 baseline="20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7pPr>
      <a:lvl8pPr marL="3174779" indent="-225469" algn="l" rtl="0" fontAlgn="base">
        <a:lnSpc>
          <a:spcPct val="73000"/>
        </a:lnSpc>
        <a:spcBef>
          <a:spcPts val="82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 baseline="20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8pPr>
      <a:lvl9pPr marL="3550117" indent="-225469" algn="l" rtl="0" fontAlgn="base">
        <a:lnSpc>
          <a:spcPct val="73000"/>
        </a:lnSpc>
        <a:spcBef>
          <a:spcPts val="82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 baseline="20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9pPr>
    </p:bodyStyle>
    <p:otherStyle>
      <a:defPPr>
        <a:defRPr lang="fr-FR"/>
      </a:defPPr>
      <a:lvl1pPr marL="0" algn="l" defTabSz="3753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5342" algn="l" defTabSz="3753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0687" algn="l" defTabSz="3753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6024" algn="l" defTabSz="3753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1371" algn="l" defTabSz="3753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76715" algn="l" defTabSz="3753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52056" algn="l" defTabSz="3753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7401" algn="l" defTabSz="3753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02745" algn="l" defTabSz="3753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717"/>
            <a:ext cx="11160125" cy="79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011" y="262497"/>
            <a:ext cx="10033382" cy="6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8011" y="1357950"/>
            <a:ext cx="10033382" cy="48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657446" y="7087196"/>
            <a:ext cx="3886370" cy="22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defTabSz="914400" eaLnBrk="1" hangingPunct="1">
              <a:lnSpc>
                <a:spcPct val="98000"/>
              </a:lnSpc>
              <a:buClrTx/>
              <a:buSzTx/>
              <a:buFont typeface="Wingdings" charset="0"/>
              <a:buNone/>
              <a:defRPr/>
            </a:pPr>
            <a:fld id="{F286A932-ACBE-E642-BA7E-7B757BCA6F8C}" type="slidenum">
              <a:rPr lang="en-GB" sz="15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914400" eaLnBrk="1" hangingPunct="1">
                <a:lnSpc>
                  <a:spcPct val="98000"/>
                </a:lnSpc>
                <a:buClrTx/>
                <a:buSzTx/>
                <a:buFont typeface="Wingdings" charset="0"/>
                <a:buNone/>
                <a:defRPr/>
              </a:pPr>
              <a:t>‹#›</a:t>
            </a:fld>
            <a:endParaRPr lang="en-GB" sz="15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5219"/>
            <a:ext cx="11160125" cy="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2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l" defTabSz="45555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555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555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555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555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154" algn="l" defTabSz="45715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307" algn="l" defTabSz="45715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461" algn="l" defTabSz="45715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613" algn="l" defTabSz="457154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6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7028" indent="-253483" algn="l" defTabSz="455559" rtl="0" eaLnBrk="0" fontAlgn="base" hangingPunct="0">
        <a:lnSpc>
          <a:spcPct val="67000"/>
        </a:lnSpc>
        <a:spcBef>
          <a:spcPct val="0"/>
        </a:spcBef>
        <a:spcAft>
          <a:spcPts val="1424"/>
        </a:spcAft>
        <a:buClr>
          <a:srgbClr val="000000"/>
        </a:buClr>
        <a:buSzPct val="70000"/>
        <a:buFont typeface="Symbol" charset="0"/>
        <a:buChar char="•"/>
        <a:defRPr sz="2700" b="1" i="1">
          <a:solidFill>
            <a:srgbClr val="333333"/>
          </a:solidFill>
          <a:latin typeface="+mn-lt"/>
          <a:ea typeface="+mn-ea"/>
          <a:cs typeface="+mn-cs"/>
        </a:defRPr>
      </a:lvl1pPr>
      <a:lvl2pPr marL="260573" indent="-260573" algn="l" defTabSz="455559" rtl="0" eaLnBrk="0" fontAlgn="base" hangingPunct="0">
        <a:lnSpc>
          <a:spcPct val="74000"/>
        </a:lnSpc>
        <a:spcBef>
          <a:spcPct val="0"/>
        </a:spcBef>
        <a:spcAft>
          <a:spcPts val="1424"/>
        </a:spcAft>
        <a:buClr>
          <a:srgbClr val="FFA300"/>
        </a:buClr>
        <a:buSzPct val="120000"/>
        <a:buFont typeface="Segoe UI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5137" indent="-210940" algn="l" defTabSz="455559" rtl="0" eaLnBrk="0" fontAlgn="base" hangingPunct="0">
        <a:lnSpc>
          <a:spcPct val="70000"/>
        </a:lnSpc>
        <a:spcBef>
          <a:spcPct val="0"/>
        </a:spcBef>
        <a:spcAft>
          <a:spcPts val="852"/>
        </a:spcAft>
        <a:buClr>
          <a:srgbClr val="000000"/>
        </a:buClr>
        <a:buSzPct val="45000"/>
        <a:buFont typeface="Wingdings" charset="0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0074" indent="-3694104" algn="l" defTabSz="455559" rtl="0" eaLnBrk="0" fontAlgn="base" hangingPunct="0">
        <a:lnSpc>
          <a:spcPct val="70000"/>
        </a:lnSpc>
        <a:spcBef>
          <a:spcPct val="0"/>
        </a:spcBef>
        <a:spcAft>
          <a:spcPts val="852"/>
        </a:spcAft>
        <a:buClr>
          <a:srgbClr val="4C4C4C"/>
        </a:buClr>
        <a:buSzPct val="45000"/>
        <a:buFont typeface="Times New Roman" charset="0"/>
        <a:buChar char=" 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2056219" indent="-226893" algn="l" defTabSz="455559" rtl="0" eaLnBrk="0" fontAlgn="base" hangingPunct="0">
        <a:lnSpc>
          <a:spcPct val="73000"/>
        </a:lnSpc>
        <a:spcBef>
          <a:spcPts val="79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57154" algn="l" defTabSz="457154" rtl="0" fontAlgn="base">
        <a:lnSpc>
          <a:spcPct val="73000"/>
        </a:lnSpc>
        <a:spcBef>
          <a:spcPts val="801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307" algn="l" defTabSz="457154" rtl="0" fontAlgn="base">
        <a:lnSpc>
          <a:spcPct val="73000"/>
        </a:lnSpc>
        <a:spcBef>
          <a:spcPts val="801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461" algn="l" defTabSz="457154" rtl="0" fontAlgn="base">
        <a:lnSpc>
          <a:spcPct val="73000"/>
        </a:lnSpc>
        <a:spcBef>
          <a:spcPts val="801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613" algn="l" defTabSz="457154" rtl="0" fontAlgn="base">
        <a:lnSpc>
          <a:spcPct val="73000"/>
        </a:lnSpc>
        <a:spcBef>
          <a:spcPts val="801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498"/>
            <a:ext cx="11160125" cy="79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6929" y="263414"/>
            <a:ext cx="10034664" cy="602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6929" y="1358330"/>
            <a:ext cx="10034664" cy="486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658161" y="7086799"/>
            <a:ext cx="3885242" cy="22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ctr" defTabSz="914400" eaLnBrk="1" hangingPunct="1">
              <a:lnSpc>
                <a:spcPct val="98000"/>
              </a:lnSpc>
              <a:buClrTx/>
              <a:buSzTx/>
              <a:buFont typeface="Wingdings" charset="0"/>
              <a:buNone/>
              <a:defRPr/>
            </a:pPr>
            <a:fld id="{8467A60E-2F60-D349-8420-6DFF6D9FD314}" type="slidenum">
              <a:rPr lang="en-GB" sz="14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914400" eaLnBrk="1" hangingPunct="1">
                <a:lnSpc>
                  <a:spcPct val="98000"/>
                </a:lnSpc>
                <a:buClrTx/>
                <a:buSzTx/>
                <a:buFont typeface="Wingdings" charset="0"/>
                <a:buNone/>
                <a:defRPr/>
              </a:pPr>
              <a:t>‹#›</a:t>
            </a:fld>
            <a:endParaRPr lang="en-GB" sz="14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5603"/>
            <a:ext cx="11160125" cy="7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36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charset="0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0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22" y="25558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6000"/>
              </a:lnSpc>
            </a:pPr>
            <a:r>
              <a:rPr lang="en-GB" sz="4800" dirty="0">
                <a:solidFill>
                  <a:srgbClr val="FFFFFF"/>
                </a:solidFill>
              </a:rPr>
              <a:t>eXo Content for Developers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ext Box 1"/>
          <p:cNvSpPr txBox="1">
            <a:spLocks noChangeArrowheads="1"/>
          </p:cNvSpPr>
          <p:nvPr/>
        </p:nvSpPr>
        <p:spPr bwMode="auto">
          <a:xfrm>
            <a:off x="558014" y="300992"/>
            <a:ext cx="10044113" cy="61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defTabSz="1020416" eaLnBrk="1" hangingPunct="1">
              <a:lnSpc>
                <a:spcPct val="92000"/>
              </a:lnSpc>
              <a:buClrTx/>
              <a:buSzTx/>
            </a:pP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Document</a:t>
            </a:r>
            <a:r>
              <a:rPr lang="en-GB" dirty="0" smtClean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Type</a:t>
            </a:r>
          </a:p>
        </p:txBody>
      </p:sp>
      <p:sp>
        <p:nvSpPr>
          <p:cNvPr id="175106" name="Rectangle 6"/>
          <p:cNvSpPr>
            <a:spLocks noChangeArrowheads="1"/>
          </p:cNvSpPr>
          <p:nvPr/>
        </p:nvSpPr>
        <p:spPr bwMode="auto">
          <a:xfrm>
            <a:off x="436397" y="1137469"/>
            <a:ext cx="10332059" cy="542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377" indent="-317055" defTabSz="912196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Document types are node types for which you created a dialog and a view template.</a:t>
            </a:r>
          </a:p>
          <a:p>
            <a:pPr marL="531377" indent="-317055" defTabSz="912196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Document type dialog templates appear in the</a:t>
            </a:r>
            <a:r>
              <a:rPr lang="ja-JP" alt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“</a:t>
            </a:r>
            <a:r>
              <a:rPr lang="en-US" altLang="ja-JP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Add Document</a:t>
            </a:r>
            <a:r>
              <a:rPr lang="ja-JP" alt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”</a:t>
            </a:r>
            <a:r>
              <a:rPr lang="en-US" altLang="ja-JP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dialog of the site explorer.</a:t>
            </a:r>
          </a:p>
          <a:p>
            <a:pPr marL="531377" indent="-317055" defTabSz="912196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+mn-lt"/>
              <a:ea typeface="MS Gothic" charset="0"/>
              <a:sym typeface="Helvetica Neue Light" charset="0"/>
            </a:endParaRPr>
          </a:p>
        </p:txBody>
      </p:sp>
      <p:pic>
        <p:nvPicPr>
          <p:cNvPr id="1751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885" y="2439403"/>
            <a:ext cx="5835816" cy="4145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11770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ext Box 1"/>
          <p:cNvSpPr txBox="1">
            <a:spLocks noChangeArrowheads="1"/>
          </p:cNvSpPr>
          <p:nvPr/>
        </p:nvSpPr>
        <p:spPr bwMode="auto">
          <a:xfrm>
            <a:off x="558014" y="300992"/>
            <a:ext cx="10044113" cy="61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defTabSz="1020416" eaLnBrk="1" hangingPunct="1">
              <a:lnSpc>
                <a:spcPct val="92000"/>
              </a:lnSpc>
              <a:buClrTx/>
              <a:buSzTx/>
            </a:pP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Document</a:t>
            </a:r>
            <a:r>
              <a:rPr lang="en-GB" dirty="0" smtClean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Type</a:t>
            </a:r>
          </a:p>
        </p:txBody>
      </p:sp>
      <p:sp>
        <p:nvSpPr>
          <p:cNvPr id="177154" name="Rectangle 6"/>
          <p:cNvSpPr>
            <a:spLocks noChangeArrowheads="1"/>
          </p:cNvSpPr>
          <p:nvPr/>
        </p:nvSpPr>
        <p:spPr bwMode="auto">
          <a:xfrm>
            <a:off x="436397" y="1137469"/>
            <a:ext cx="10332059" cy="542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377" indent="-317055" defTabSz="912196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The view of a document type is used for rendering the content.</a:t>
            </a:r>
          </a:p>
          <a:p>
            <a:pPr marL="531377" indent="-317055" defTabSz="912196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+mn-lt"/>
              <a:ea typeface="MS Gothic" charset="0"/>
              <a:sym typeface="Helvetica Neue Light" charset="0"/>
            </a:endParaRPr>
          </a:p>
        </p:txBody>
      </p:sp>
      <p:pic>
        <p:nvPicPr>
          <p:cNvPr id="1771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79" y="1835621"/>
            <a:ext cx="9868841" cy="412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52749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1" y="1620438"/>
            <a:ext cx="10950873" cy="43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2" name="Text Box 1"/>
          <p:cNvSpPr txBox="1">
            <a:spLocks noChangeArrowheads="1"/>
          </p:cNvSpPr>
          <p:nvPr/>
        </p:nvSpPr>
        <p:spPr bwMode="auto">
          <a:xfrm>
            <a:off x="558014" y="300992"/>
            <a:ext cx="10044113" cy="61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defTabSz="1020416" eaLnBrk="1" hangingPunct="1">
              <a:lnSpc>
                <a:spcPct val="92000"/>
              </a:lnSpc>
              <a:buClrTx/>
              <a:buSzTx/>
            </a:pP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Document</a:t>
            </a:r>
            <a:r>
              <a:rPr lang="en-GB" dirty="0" smtClean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Type</a:t>
            </a:r>
          </a:p>
        </p:txBody>
      </p:sp>
      <p:sp>
        <p:nvSpPr>
          <p:cNvPr id="179203" name="Rectangle 6"/>
          <p:cNvSpPr>
            <a:spLocks noChangeArrowheads="1"/>
          </p:cNvSpPr>
          <p:nvPr/>
        </p:nvSpPr>
        <p:spPr bwMode="auto">
          <a:xfrm>
            <a:off x="436397" y="1137469"/>
            <a:ext cx="10332059" cy="542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377" indent="-317055" defTabSz="912196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You can modify current templates or create new ones.</a:t>
            </a:r>
          </a:p>
          <a:p>
            <a:pPr marL="531377" indent="-317055" defTabSz="912196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+mn-lt"/>
              <a:ea typeface="MS Gothic" charset="0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9133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Text Box 1"/>
          <p:cNvSpPr txBox="1">
            <a:spLocks noChangeArrowheads="1"/>
          </p:cNvSpPr>
          <p:nvPr/>
        </p:nvSpPr>
        <p:spPr bwMode="auto">
          <a:xfrm>
            <a:off x="558014" y="300992"/>
            <a:ext cx="10044113" cy="61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defTabSz="1020416" eaLnBrk="1" hangingPunct="1">
              <a:lnSpc>
                <a:spcPct val="92000"/>
              </a:lnSpc>
              <a:buClrTx/>
              <a:buSzTx/>
            </a:pP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Document</a:t>
            </a:r>
            <a:r>
              <a:rPr lang="en-GB" dirty="0" smtClean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Type</a:t>
            </a:r>
          </a:p>
        </p:txBody>
      </p:sp>
      <p:sp>
        <p:nvSpPr>
          <p:cNvPr id="181250" name="Rectangle 6"/>
          <p:cNvSpPr>
            <a:spLocks noChangeArrowheads="1"/>
          </p:cNvSpPr>
          <p:nvPr/>
        </p:nvSpPr>
        <p:spPr bwMode="auto">
          <a:xfrm>
            <a:off x="436397" y="1137469"/>
            <a:ext cx="10332059" cy="542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377" indent="-317055" defTabSz="912196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You can modify current templates or create new templates.</a:t>
            </a:r>
          </a:p>
          <a:p>
            <a:pPr marL="531377" indent="-317055" defTabSz="912196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+mn-lt"/>
              <a:ea typeface="MS Gothic" charset="0"/>
              <a:sym typeface="Helvetica Neue Light" charset="0"/>
            </a:endParaRPr>
          </a:p>
        </p:txBody>
      </p:sp>
      <p:pic>
        <p:nvPicPr>
          <p:cNvPr id="1812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38" y="2229412"/>
            <a:ext cx="8005244" cy="365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28243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Text Box 1"/>
          <p:cNvSpPr txBox="1">
            <a:spLocks noChangeArrowheads="1"/>
          </p:cNvSpPr>
          <p:nvPr/>
        </p:nvSpPr>
        <p:spPr bwMode="auto">
          <a:xfrm>
            <a:off x="558014" y="300992"/>
            <a:ext cx="10044113" cy="61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defTabSz="1020416" eaLnBrk="1" hangingPunct="1">
              <a:lnSpc>
                <a:spcPct val="92000"/>
              </a:lnSpc>
              <a:buClrTx/>
              <a:buSzTx/>
            </a:pP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  <a:sym typeface="Arial" charset="0"/>
              </a:rPr>
              <a:t>Document</a:t>
            </a:r>
            <a:r>
              <a:rPr lang="en-GB" dirty="0" smtClean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  <a:sym typeface="Arial" charset="0"/>
              </a:rPr>
              <a:t>Type</a:t>
            </a:r>
          </a:p>
        </p:txBody>
      </p:sp>
      <p:sp>
        <p:nvSpPr>
          <p:cNvPr id="183298" name="Rectangle 6"/>
          <p:cNvSpPr>
            <a:spLocks noChangeArrowheads="1"/>
          </p:cNvSpPr>
          <p:nvPr/>
        </p:nvSpPr>
        <p:spPr bwMode="auto">
          <a:xfrm>
            <a:off x="436397" y="1137469"/>
            <a:ext cx="10332059" cy="542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377" indent="-317055" defTabSz="912196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The dialog and view templates are written in groovy template language.</a:t>
            </a:r>
          </a:p>
          <a:p>
            <a:pPr marL="531377" indent="-317055" defTabSz="912196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+mn-lt"/>
              <a:ea typeface="MS Gothic" charset="0"/>
              <a:sym typeface="Helvetica Neue Light" charset="0"/>
            </a:endParaRPr>
          </a:p>
        </p:txBody>
      </p:sp>
      <p:pic>
        <p:nvPicPr>
          <p:cNvPr id="1832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58" y="1482187"/>
            <a:ext cx="7856799" cy="512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57772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Text Box 1"/>
          <p:cNvSpPr txBox="1">
            <a:spLocks noChangeArrowheads="1"/>
          </p:cNvSpPr>
          <p:nvPr/>
        </p:nvSpPr>
        <p:spPr bwMode="auto">
          <a:xfrm>
            <a:off x="558014" y="300992"/>
            <a:ext cx="10044113" cy="61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defTabSz="1020416" eaLnBrk="1" hangingPunct="1">
              <a:lnSpc>
                <a:spcPct val="92000"/>
              </a:lnSpc>
              <a:buClrTx/>
              <a:buSzTx/>
            </a:pP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Document</a:t>
            </a:r>
            <a:r>
              <a:rPr lang="en-GB" dirty="0" smtClean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Type</a:t>
            </a:r>
          </a:p>
        </p:txBody>
      </p:sp>
      <p:sp>
        <p:nvSpPr>
          <p:cNvPr id="185346" name="Rectangle 6"/>
          <p:cNvSpPr>
            <a:spLocks noChangeArrowheads="1"/>
          </p:cNvSpPr>
          <p:nvPr/>
        </p:nvSpPr>
        <p:spPr bwMode="auto">
          <a:xfrm>
            <a:off x="436397" y="1137469"/>
            <a:ext cx="10332059" cy="542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377" indent="-317055" defTabSz="912196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The dialog is now in the template list.</a:t>
            </a:r>
          </a:p>
          <a:p>
            <a:pPr marL="531377" indent="-317055" defTabSz="912196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+mn-lt"/>
              <a:ea typeface="MS Gothic" charset="0"/>
              <a:sym typeface="Helvetica Neue Light" charset="0"/>
            </a:endParaRPr>
          </a:p>
        </p:txBody>
      </p:sp>
      <p:pic>
        <p:nvPicPr>
          <p:cNvPr id="1853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9" y="1842690"/>
            <a:ext cx="5606889" cy="416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7513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044" y="255498"/>
            <a:ext cx="10180037" cy="645723"/>
          </a:xfrm>
        </p:spPr>
        <p:txBody>
          <a:bodyPr lIns="41749" tIns="41749" rIns="41749" bIns="41749" anchor="b"/>
          <a:lstStyle/>
          <a:p>
            <a:r>
              <a:rPr lang="en-US" sz="3500" kern="1200" dirty="0">
                <a:sym typeface="Helvetica Neue Light" charset="0"/>
              </a:rPr>
              <a:t>Exercise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: </a:t>
            </a:r>
            <a:r>
              <a:rPr lang="en-US" sz="3500" kern="1200" dirty="0">
                <a:sym typeface="Helvetica Neue Light" charset="0"/>
              </a:rPr>
              <a:t>Document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 </a:t>
            </a:r>
            <a:r>
              <a:rPr lang="en-US" sz="3500" kern="1200" dirty="0">
                <a:sym typeface="Helvetica Neue Light" charset="0"/>
              </a:rPr>
              <a:t>Type</a:t>
            </a:r>
          </a:p>
        </p:txBody>
      </p:sp>
      <p:sp>
        <p:nvSpPr>
          <p:cNvPr id="187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841" y="1343942"/>
            <a:ext cx="10180037" cy="5088781"/>
          </a:xfrm>
        </p:spPr>
        <p:txBody>
          <a:bodyPr lIns="41749" tIns="41749" rIns="41749" bIns="41749"/>
          <a:lstStyle/>
          <a:p>
            <a:pPr lvl="1">
              <a:buFont typeface="Segoe UI" charset="0"/>
              <a:buNone/>
            </a:pPr>
            <a:r>
              <a:rPr lang="en-US" sz="2700" b="0" i="0" dirty="0">
                <a:latin typeface="Arial" charset="0"/>
                <a:ea typeface="MS Gothic" charset="0"/>
                <a:cs typeface="MS Gothic" charset="0"/>
              </a:rPr>
              <a:t>Bike Article</a:t>
            </a:r>
          </a:p>
          <a:p>
            <a:pPr lvl="1"/>
            <a:r>
              <a:rPr lang="en-US" b="0" i="0" dirty="0">
                <a:latin typeface="Arial" charset="0"/>
                <a:ea typeface="MS Gothic" charset="0"/>
                <a:cs typeface="MS Gothic" charset="0"/>
              </a:rPr>
              <a:t>Create a </a:t>
            </a:r>
            <a:r>
              <a:rPr lang="en-US" b="0" i="0" dirty="0" smtClean="0">
                <a:latin typeface="Arial" charset="0"/>
                <a:ea typeface="MS Gothic" charset="0"/>
                <a:cs typeface="MS Gothic" charset="0"/>
              </a:rPr>
              <a:t>namespace ”</a:t>
            </a:r>
            <a:r>
              <a:rPr lang="en-US" b="0" i="0" dirty="0" err="1" smtClean="0">
                <a:latin typeface="Arial" charset="0"/>
                <a:ea typeface="MS Gothic" charset="0"/>
                <a:cs typeface="MS Gothic" charset="0"/>
              </a:rPr>
              <a:t>tr</a:t>
            </a:r>
            <a:r>
              <a:rPr lang="en-US" b="0" i="0" dirty="0" smtClean="0">
                <a:latin typeface="Arial" charset="0"/>
                <a:ea typeface="MS Gothic" charset="0"/>
                <a:cs typeface="MS Gothic" charset="0"/>
              </a:rPr>
              <a:t>” </a:t>
            </a:r>
            <a:r>
              <a:rPr lang="de-DE" altLang="ja-JP" b="0" i="0" dirty="0" err="1" smtClean="0">
                <a:latin typeface="Arial" charset="0"/>
                <a:ea typeface="MS Gothic" charset="0"/>
                <a:cs typeface="MS Gothic" charset="0"/>
              </a:rPr>
              <a:t>assigned</a:t>
            </a:r>
            <a:r>
              <a:rPr lang="de-DE" altLang="ja-JP" b="0" i="0" dirty="0" smtClean="0">
                <a:latin typeface="Arial" charset="0"/>
                <a:ea typeface="MS Gothic" charset="0"/>
                <a:cs typeface="MS Gothic" charset="0"/>
              </a:rPr>
              <a:t> </a:t>
            </a:r>
            <a:r>
              <a:rPr lang="de-DE" altLang="ja-JP" b="0" i="0" dirty="0" err="1" smtClean="0">
                <a:latin typeface="Arial" charset="0"/>
                <a:ea typeface="MS Gothic" charset="0"/>
                <a:cs typeface="MS Gothic" charset="0"/>
              </a:rPr>
              <a:t>to</a:t>
            </a:r>
            <a:r>
              <a:rPr lang="de-DE" altLang="ja-JP" b="0" i="0" dirty="0" smtClean="0">
                <a:latin typeface="Arial" charset="0"/>
                <a:ea typeface="MS Gothic" charset="0"/>
                <a:cs typeface="MS Gothic" charset="0"/>
              </a:rPr>
              <a:t> „http://</a:t>
            </a:r>
            <a:r>
              <a:rPr lang="de-DE" altLang="ja-JP" b="0" i="0" dirty="0" err="1" smtClean="0">
                <a:latin typeface="Arial" charset="0"/>
                <a:ea typeface="MS Gothic" charset="0"/>
                <a:cs typeface="MS Gothic" charset="0"/>
              </a:rPr>
              <a:t>exotraining.com</a:t>
            </a:r>
            <a:r>
              <a:rPr lang="de-DE" altLang="ja-JP" b="0" i="0" dirty="0" smtClean="0">
                <a:latin typeface="Arial" charset="0"/>
                <a:ea typeface="MS Gothic" charset="0"/>
                <a:cs typeface="MS Gothic" charset="0"/>
              </a:rPr>
              <a:t>“</a:t>
            </a:r>
            <a:endParaRPr lang="en-US" altLang="ja-JP" b="0" i="0" dirty="0">
              <a:latin typeface="Arial" charset="0"/>
              <a:ea typeface="MS Gothic" charset="0"/>
              <a:cs typeface="MS Gothic" charset="0"/>
            </a:endParaRPr>
          </a:p>
          <a:p>
            <a:pPr lvl="1"/>
            <a:r>
              <a:rPr lang="en-US" b="0" i="0" dirty="0">
                <a:latin typeface="Arial" charset="0"/>
                <a:ea typeface="MS Gothic" charset="0"/>
                <a:cs typeface="MS Gothic" charset="0"/>
              </a:rPr>
              <a:t>Create a node type </a:t>
            </a:r>
            <a:r>
              <a:rPr lang="en-US" b="0" i="0" dirty="0" smtClean="0">
                <a:latin typeface="Arial" charset="0"/>
                <a:ea typeface="MS Gothic" charset="0"/>
                <a:cs typeface="MS Gothic" charset="0"/>
              </a:rPr>
              <a:t>“</a:t>
            </a:r>
            <a:r>
              <a:rPr lang="en-US" altLang="ja-JP" b="0" i="0" dirty="0" err="1" smtClean="0">
                <a:latin typeface="Arial" charset="0"/>
                <a:ea typeface="MS Gothic" charset="0"/>
                <a:cs typeface="MS Gothic" charset="0"/>
              </a:rPr>
              <a:t>bikeArticle</a:t>
            </a:r>
            <a:r>
              <a:rPr lang="de-DE" altLang="ja-JP" b="0" i="0" dirty="0" smtClean="0">
                <a:latin typeface="Arial" charset="0"/>
                <a:ea typeface="MS Gothic" charset="0"/>
                <a:cs typeface="MS Gothic" charset="0"/>
              </a:rPr>
              <a:t>“ </a:t>
            </a:r>
            <a:r>
              <a:rPr lang="en-US" altLang="ja-JP" b="0" i="0" dirty="0" smtClean="0">
                <a:latin typeface="Arial" charset="0"/>
                <a:ea typeface="MS Gothic" charset="0"/>
                <a:cs typeface="MS Gothic" charset="0"/>
              </a:rPr>
              <a:t>that </a:t>
            </a:r>
            <a:r>
              <a:rPr lang="en-US" altLang="ja-JP" b="0" i="0" dirty="0">
                <a:latin typeface="Arial" charset="0"/>
                <a:ea typeface="MS Gothic" charset="0"/>
                <a:cs typeface="MS Gothic" charset="0"/>
              </a:rPr>
              <a:t>inherits from </a:t>
            </a:r>
            <a:r>
              <a:rPr lang="ja-JP" altLang="en-US" b="0" i="0" dirty="0">
                <a:latin typeface="Arial" charset="0"/>
                <a:ea typeface="MS Gothic" charset="0"/>
                <a:cs typeface="MS Gothic" charset="0"/>
              </a:rPr>
              <a:t>“</a:t>
            </a:r>
            <a:r>
              <a:rPr lang="en-US" altLang="ja-JP" b="0" i="0" dirty="0" err="1">
                <a:latin typeface="Arial" charset="0"/>
                <a:ea typeface="MS Gothic" charset="0"/>
                <a:cs typeface="MS Gothic" charset="0"/>
              </a:rPr>
              <a:t>exo:article</a:t>
            </a:r>
            <a:r>
              <a:rPr lang="ja-JP" altLang="en-US" b="0" i="0" dirty="0">
                <a:latin typeface="Arial" charset="0"/>
                <a:ea typeface="MS Gothic" charset="0"/>
                <a:cs typeface="MS Gothic" charset="0"/>
              </a:rPr>
              <a:t>”</a:t>
            </a:r>
            <a:r>
              <a:rPr lang="en-US" altLang="ja-JP" b="0" i="0" dirty="0">
                <a:latin typeface="Arial" charset="0"/>
                <a:ea typeface="MS Gothic" charset="0"/>
                <a:cs typeface="MS Gothic" charset="0"/>
              </a:rPr>
              <a:t>. Do not save yet! Add the text property </a:t>
            </a:r>
            <a:r>
              <a:rPr lang="en-US" b="0" i="0" dirty="0">
                <a:latin typeface="Arial" charset="0"/>
                <a:ea typeface="MS Gothic" charset="0"/>
                <a:cs typeface="MS Gothic" charset="0"/>
              </a:rPr>
              <a:t>“</a:t>
            </a:r>
            <a:r>
              <a:rPr lang="en-US" altLang="ja-JP" b="0" i="0" dirty="0">
                <a:latin typeface="Arial" charset="0"/>
                <a:ea typeface="MS Gothic" charset="0"/>
                <a:cs typeface="MS Gothic" charset="0"/>
              </a:rPr>
              <a:t>model</a:t>
            </a:r>
            <a:r>
              <a:rPr lang="de-DE" altLang="ja-JP" b="0" i="0" dirty="0">
                <a:latin typeface="Arial" charset="0"/>
                <a:ea typeface="MS Gothic" charset="0"/>
                <a:cs typeface="MS Gothic" charset="0"/>
              </a:rPr>
              <a:t>“ </a:t>
            </a:r>
            <a:r>
              <a:rPr lang="en-US" altLang="ja-JP" b="0" i="0" dirty="0">
                <a:latin typeface="Arial" charset="0"/>
                <a:ea typeface="MS Gothic" charset="0"/>
                <a:cs typeface="MS Gothic" charset="0"/>
              </a:rPr>
              <a:t>and the number property “price</a:t>
            </a:r>
            <a:r>
              <a:rPr lang="de-DE" altLang="ja-JP" b="0" i="0" dirty="0">
                <a:latin typeface="Arial" charset="0"/>
                <a:ea typeface="MS Gothic" charset="0"/>
                <a:cs typeface="MS Gothic" charset="0"/>
              </a:rPr>
              <a:t>“ </a:t>
            </a:r>
            <a:r>
              <a:rPr lang="en-US" altLang="ja-JP" b="0" i="0" dirty="0">
                <a:latin typeface="Arial" charset="0"/>
                <a:ea typeface="MS Gothic" charset="0"/>
                <a:cs typeface="MS Gothic" charset="0"/>
              </a:rPr>
              <a:t> to the bike article. Now, save the node type.</a:t>
            </a:r>
          </a:p>
          <a:p>
            <a:pPr lvl="1"/>
            <a:r>
              <a:rPr lang="en-US" b="0" i="0" dirty="0">
                <a:latin typeface="Arial" charset="0"/>
                <a:ea typeface="MS Gothic" charset="0"/>
                <a:cs typeface="MS Gothic" charset="0"/>
              </a:rPr>
              <a:t>Open the manage templates interface, Click on “Add”. Choose the node type “</a:t>
            </a:r>
            <a:r>
              <a:rPr lang="en-US" altLang="ja-JP" b="0" i="0" dirty="0" err="1">
                <a:latin typeface="Arial" charset="0"/>
                <a:ea typeface="MS Gothic" charset="0"/>
                <a:cs typeface="MS Gothic" charset="0"/>
              </a:rPr>
              <a:t>bikeArticle</a:t>
            </a:r>
            <a:r>
              <a:rPr lang="en-US" b="0" i="0" dirty="0">
                <a:latin typeface="Arial" charset="0"/>
                <a:ea typeface="MS Gothic" charset="0"/>
                <a:cs typeface="MS Gothic" charset="0"/>
              </a:rPr>
              <a:t>”</a:t>
            </a:r>
            <a:r>
              <a:rPr lang="en-US" altLang="ja-JP" b="0" i="0" dirty="0">
                <a:latin typeface="Arial" charset="0"/>
                <a:ea typeface="MS Gothic" charset="0"/>
                <a:cs typeface="MS Gothic" charset="0"/>
              </a:rPr>
              <a:t> </a:t>
            </a:r>
            <a:r>
              <a:rPr lang="en-US" altLang="ja-JP" b="0" i="0" dirty="0" smtClean="0">
                <a:latin typeface="Arial" charset="0"/>
                <a:ea typeface="MS Gothic" charset="0"/>
                <a:cs typeface="MS Gothic" charset="0"/>
              </a:rPr>
              <a:t>. The </a:t>
            </a:r>
            <a:r>
              <a:rPr lang="en-US" altLang="ja-JP" b="0" i="0" dirty="0">
                <a:latin typeface="Arial" charset="0"/>
                <a:ea typeface="MS Gothic" charset="0"/>
                <a:cs typeface="MS Gothic" charset="0"/>
              </a:rPr>
              <a:t>view and </a:t>
            </a:r>
            <a:r>
              <a:rPr lang="en-US" altLang="ja-JP" b="0" i="0" dirty="0" smtClean="0">
                <a:latin typeface="Arial" charset="0"/>
                <a:ea typeface="MS Gothic" charset="0"/>
                <a:cs typeface="MS Gothic" charset="0"/>
              </a:rPr>
              <a:t>the dialog template are </a:t>
            </a:r>
            <a:r>
              <a:rPr lang="en-US" altLang="ja-JP" b="0" i="0" dirty="0">
                <a:latin typeface="Arial" charset="0"/>
                <a:ea typeface="MS Gothic" charset="0"/>
                <a:cs typeface="MS Gothic" charset="0"/>
              </a:rPr>
              <a:t>generated </a:t>
            </a:r>
            <a:r>
              <a:rPr lang="en-US" altLang="ja-JP" b="0" i="0" dirty="0" smtClean="0">
                <a:latin typeface="Arial" charset="0"/>
                <a:ea typeface="MS Gothic" charset="0"/>
                <a:cs typeface="MS Gothic" charset="0"/>
              </a:rPr>
              <a:t>automatically. Save.</a:t>
            </a:r>
            <a:endParaRPr lang="en-US" altLang="ja-JP" b="0" i="0" dirty="0">
              <a:latin typeface="Arial" charset="0"/>
              <a:ea typeface="MS Gothic" charset="0"/>
              <a:cs typeface="MS Gothic" charset="0"/>
            </a:endParaRPr>
          </a:p>
          <a:p>
            <a:pPr lvl="1"/>
            <a:r>
              <a:rPr lang="en-US" b="0" i="0" dirty="0">
                <a:latin typeface="Arial" charset="0"/>
                <a:ea typeface="MS Gothic" charset="0"/>
                <a:cs typeface="MS Gothic" charset="0"/>
              </a:rPr>
              <a:t>Open the site explorer, drive “Sites Management” – path </a:t>
            </a:r>
            <a:r>
              <a:rPr lang="en-US" b="0" i="0" dirty="0" smtClean="0">
                <a:latin typeface="Arial" charset="0"/>
                <a:ea typeface="MS Gothic" charset="0"/>
                <a:cs typeface="MS Gothic" charset="0"/>
              </a:rPr>
              <a:t>“acme/web </a:t>
            </a:r>
            <a:r>
              <a:rPr lang="en-US" b="0" i="0" dirty="0">
                <a:latin typeface="Arial" charset="0"/>
                <a:ea typeface="MS Gothic" charset="0"/>
                <a:cs typeface="MS Gothic" charset="0"/>
              </a:rPr>
              <a:t>contents” – and test your new document type</a:t>
            </a:r>
            <a:r>
              <a:rPr lang="en-US" b="0" i="0" dirty="0" smtClean="0">
                <a:latin typeface="Arial" charset="0"/>
                <a:ea typeface="MS Gothic" charset="0"/>
                <a:cs typeface="MS Gothic" charset="0"/>
              </a:rPr>
              <a:t>.</a:t>
            </a:r>
          </a:p>
          <a:p>
            <a:pPr lvl="1"/>
            <a:r>
              <a:rPr lang="en-US" b="0" i="0" dirty="0" smtClean="0">
                <a:latin typeface="Arial" charset="0"/>
                <a:ea typeface="MS Gothic" charset="0"/>
                <a:cs typeface="MS Gothic" charset="0"/>
              </a:rPr>
              <a:t>Extra: Copy and paste the view and dialog template of </a:t>
            </a:r>
            <a:r>
              <a:rPr lang="en-US" b="0" i="0" dirty="0" err="1" smtClean="0">
                <a:latin typeface="Arial" charset="0"/>
                <a:ea typeface="MS Gothic" charset="0"/>
                <a:cs typeface="MS Gothic" charset="0"/>
              </a:rPr>
              <a:t>exo:article</a:t>
            </a:r>
            <a:r>
              <a:rPr lang="en-US" b="0" i="0" dirty="0" smtClean="0">
                <a:latin typeface="Arial" charset="0"/>
                <a:ea typeface="MS Gothic" charset="0"/>
                <a:cs typeface="MS Gothic" charset="0"/>
              </a:rPr>
              <a:t>.</a:t>
            </a:r>
            <a:endParaRPr lang="en-US" b="0" i="0" dirty="0">
              <a:latin typeface="Arial" charset="0"/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141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550871" y="469265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  <a:spcBef>
                <a:spcPts val="2699"/>
              </a:spcBef>
            </a:pPr>
            <a:r>
              <a:rPr lang="en-GB" sz="4800" dirty="0">
                <a:solidFill>
                  <a:srgbClr val="FFFFFF"/>
                </a:solidFill>
              </a:rPr>
              <a:t>Document Template Syntax</a:t>
            </a:r>
          </a:p>
        </p:txBody>
      </p:sp>
    </p:spTree>
    <p:extLst>
      <p:ext uri="{BB962C8B-B14F-4D97-AF65-F5344CB8AC3E}">
        <p14:creationId xmlns:p14="http://schemas.microsoft.com/office/powerpoint/2010/main" val="148029367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46FD0-1433-0A4D-B5EC-1DC7A20EF1A1}" type="slidenum">
              <a:rPr lang="en-US"/>
              <a:pPr/>
              <a:t>18</a:t>
            </a:fld>
            <a:endParaRPr lang="en-US"/>
          </a:p>
        </p:txBody>
      </p:sp>
      <p:pic>
        <p:nvPicPr>
          <p:cNvPr id="11673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673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63" tIns="37532" rIns="75063" bIns="3753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0817" hangingPunct="1">
              <a:lnSpc>
                <a:spcPct val="100000"/>
              </a:lnSpc>
              <a:buClrTx/>
              <a:buSzTx/>
            </a:pPr>
            <a:fld id="{9670FD03-549D-4C4C-8034-B5EB3A607C25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0817" hangingPunct="1">
                <a:lnSpc>
                  <a:spcPct val="100000"/>
                </a:lnSpc>
                <a:buClrTx/>
                <a:buSzTx/>
              </a:pPr>
              <a:t>18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pic>
        <p:nvPicPr>
          <p:cNvPr id="116740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1" y="3503023"/>
            <a:ext cx="9476298" cy="312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Rectangle 5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Groovy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16742" name="Rectangle 6"/>
          <p:cNvSpPr>
            <a:spLocks noChangeArrowheads="1"/>
          </p:cNvSpPr>
          <p:nvPr>
            <p:ph type="body" idx="1"/>
          </p:nvPr>
        </p:nvSpPr>
        <p:spPr>
          <a:xfrm>
            <a:off x="553113" y="1177516"/>
            <a:ext cx="10034848" cy="6382167"/>
          </a:xfrm>
          <a:ln/>
        </p:spPr>
        <p:txBody>
          <a:bodyPr/>
          <a:lstStyle/>
          <a:p>
            <a:pPr>
              <a:lnSpc>
                <a:spcPct val="100000"/>
              </a:lnSpc>
              <a:buFont typeface="Arial" charset="0"/>
              <a:buChar char="l"/>
            </a:pPr>
            <a:r>
              <a:rPr lang="en-US" sz="2300" dirty="0">
                <a:cs typeface="Arial" charset="0"/>
              </a:rPr>
              <a:t>Groovy : script language for the JVM</a:t>
            </a:r>
            <a:endParaRPr lang="en-US" sz="2300" dirty="0"/>
          </a:p>
          <a:p>
            <a:pPr marL="581208" lvl="1">
              <a:lnSpc>
                <a:spcPct val="100000"/>
              </a:lnSpc>
              <a:buFont typeface="Symbol" charset="0"/>
              <a:buChar char="•"/>
            </a:pPr>
            <a:r>
              <a:rPr lang="en-US" sz="2000" dirty="0">
                <a:cs typeface="Arial" charset="0"/>
              </a:rPr>
              <a:t>http://</a:t>
            </a:r>
            <a:r>
              <a:rPr lang="en-US" sz="2000" dirty="0" err="1">
                <a:cs typeface="Arial" charset="0"/>
              </a:rPr>
              <a:t>groovy.codehaus.org</a:t>
            </a:r>
            <a:endParaRPr lang="en-US" sz="2000" dirty="0"/>
          </a:p>
          <a:p>
            <a:pPr>
              <a:lnSpc>
                <a:spcPct val="100000"/>
              </a:lnSpc>
              <a:buFont typeface="Arial" charset="0"/>
              <a:buChar char="l"/>
            </a:pPr>
            <a:r>
              <a:rPr lang="en-US" sz="2300" dirty="0">
                <a:cs typeface="Arial" charset="0"/>
              </a:rPr>
              <a:t>Java compliant syntax</a:t>
            </a:r>
            <a:endParaRPr lang="en-US" sz="2300" dirty="0"/>
          </a:p>
          <a:p>
            <a:pPr>
              <a:lnSpc>
                <a:spcPct val="100000"/>
              </a:lnSpc>
              <a:buFont typeface="Arial" charset="0"/>
              <a:buChar char="l"/>
            </a:pPr>
            <a:r>
              <a:rPr lang="en-US" sz="2300" dirty="0">
                <a:cs typeface="Arial" charset="0"/>
              </a:rPr>
              <a:t>GTMPL : equivalent of Java with JSP but with Groovy</a:t>
            </a:r>
            <a:endParaRPr lang="en-US" sz="2300" dirty="0"/>
          </a:p>
          <a:p>
            <a:pPr>
              <a:lnSpc>
                <a:spcPct val="100000"/>
              </a:lnSpc>
              <a:buFont typeface="Arial" charset="0"/>
              <a:buChar char="l"/>
            </a:pPr>
            <a:r>
              <a:rPr lang="en-US" sz="2300" dirty="0">
                <a:cs typeface="Arial" charset="0"/>
              </a:rPr>
              <a:t>No </a:t>
            </a:r>
            <a:r>
              <a:rPr lang="en-US" sz="2300" dirty="0" err="1">
                <a:cs typeface="Arial" charset="0"/>
              </a:rPr>
              <a:t>taglibs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31690335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AFA2D-6AAB-6D42-BD4E-F08AC25D28B8}" type="slidenum">
              <a:rPr lang="en-US"/>
              <a:pPr/>
              <a:t>19</a:t>
            </a:fld>
            <a:endParaRPr lang="en-US"/>
          </a:p>
        </p:txBody>
      </p:sp>
      <p:pic>
        <p:nvPicPr>
          <p:cNvPr id="11776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776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63" tIns="37532" rIns="75063" bIns="3753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0817" hangingPunct="1">
              <a:lnSpc>
                <a:spcPct val="100000"/>
              </a:lnSpc>
              <a:buClrTx/>
              <a:buSzTx/>
            </a:pPr>
            <a:fld id="{C1BD0F34-BEC2-D749-AB4D-0810673108C3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0817" hangingPunct="1">
                <a:lnSpc>
                  <a:spcPct val="100000"/>
                </a:lnSpc>
                <a:buClrTx/>
                <a:buSzTx/>
              </a:pPr>
              <a:t>19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17764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Groovy templates</a:t>
            </a:r>
          </a:p>
        </p:txBody>
      </p:sp>
      <p:sp>
        <p:nvSpPr>
          <p:cNvPr id="117765" name="Rectangle 5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Arial" charset="0"/>
              <a:buChar char="l"/>
            </a:pPr>
            <a:r>
              <a:rPr lang="en-US" dirty="0" err="1">
                <a:cs typeface="Arial" charset="0"/>
              </a:rPr>
              <a:t>Scriptlets</a:t>
            </a:r>
            <a:r>
              <a:rPr lang="en-US" dirty="0">
                <a:cs typeface="Arial" charset="0"/>
              </a:rPr>
              <a:t> :</a:t>
            </a:r>
            <a:endParaRPr lang="en-US" dirty="0"/>
          </a:p>
          <a:p>
            <a:pPr marL="581208" lvl="1">
              <a:lnSpc>
                <a:spcPct val="67000"/>
              </a:lnSpc>
              <a:spcBef>
                <a:spcPts val="1645"/>
              </a:spcBef>
              <a:buNone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&lt;%String 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portalURI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 = 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Util.getPortalRequestContext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().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getPortalURI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();%&gt;</a:t>
            </a:r>
            <a:endParaRPr lang="en-US" dirty="0">
              <a:latin typeface="Courier New" charset="0"/>
              <a:sym typeface="Courier New" charset="0"/>
            </a:endParaRPr>
          </a:p>
          <a:p>
            <a:pPr marL="581208" lvl="1">
              <a:spcBef>
                <a:spcPts val="1645"/>
              </a:spcBef>
              <a:buNone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&lt;%=variable %&gt; 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ou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 $variable</a:t>
            </a:r>
            <a:endParaRPr lang="en-US" dirty="0">
              <a:latin typeface="Courier New" charset="0"/>
              <a:sym typeface="Courier New" charset="0"/>
            </a:endParaRPr>
          </a:p>
          <a:p>
            <a:pPr marL="581208" lvl="1">
              <a:spcBef>
                <a:spcPts val="1645"/>
              </a:spcBef>
              <a:buNone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&lt;a 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href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ja-JP" altLang="en-US" dirty="0">
                <a:latin typeface="Arial"/>
                <a:cs typeface="Courier New" charset="0"/>
                <a:sym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&lt;%=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portalURI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%&gt;</a:t>
            </a:r>
            <a:r>
              <a:rPr lang="ja-JP" altLang="en-US" dirty="0">
                <a:latin typeface="Arial"/>
                <a:cs typeface="Courier New" charset="0"/>
                <a:sym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&gt;</a:t>
            </a:r>
            <a:endParaRPr lang="en-US" dirty="0">
              <a:latin typeface="Courier New" charset="0"/>
              <a:sym typeface="Courier New" charset="0"/>
            </a:endParaRPr>
          </a:p>
          <a:p>
            <a:pPr marL="581208" lvl="1">
              <a:spcBef>
                <a:spcPts val="1645"/>
              </a:spcBef>
              <a:buNone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&lt;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href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="$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portalURI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"&gt;</a:t>
            </a:r>
            <a:endParaRPr lang="en-US" dirty="0">
              <a:latin typeface="Courier New" charset="0"/>
              <a:sym typeface="Courier New" charset="0"/>
            </a:endParaRPr>
          </a:p>
          <a:p>
            <a:pPr>
              <a:lnSpc>
                <a:spcPct val="74000"/>
              </a:lnSpc>
              <a:spcBef>
                <a:spcPts val="1645"/>
              </a:spcBef>
              <a:buFont typeface="Arial" charset="0"/>
              <a:buChar char="l"/>
            </a:pPr>
            <a:r>
              <a:rPr lang="en-US" dirty="0">
                <a:cs typeface="Arial" charset="0"/>
              </a:rPr>
              <a:t>Implicit objects:</a:t>
            </a:r>
            <a:endParaRPr lang="en-US" dirty="0"/>
          </a:p>
          <a:p>
            <a:pPr marL="581208" lvl="1">
              <a:lnSpc>
                <a:spcPct val="67000"/>
              </a:lnSpc>
              <a:spcBef>
                <a:spcPts val="1645"/>
              </a:spcBef>
              <a:buNone/>
            </a:pP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uicomponent</a:t>
            </a:r>
            <a:r>
              <a:rPr lang="en-US" dirty="0">
                <a:cs typeface="Arial" charset="0"/>
              </a:rPr>
              <a:t> : </a:t>
            </a:r>
            <a:r>
              <a:rPr lang="en-US" dirty="0" err="1">
                <a:cs typeface="Arial" charset="0"/>
              </a:rPr>
              <a:t>UIComponent</a:t>
            </a:r>
            <a:r>
              <a:rPr lang="en-US" dirty="0">
                <a:cs typeface="Arial" charset="0"/>
              </a:rPr>
              <a:t> linked to this template</a:t>
            </a:r>
            <a:endParaRPr lang="en-US" dirty="0"/>
          </a:p>
          <a:p>
            <a:pPr marL="581208" lvl="1">
              <a:spcBef>
                <a:spcPts val="1645"/>
              </a:spcBef>
              <a:buNone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_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ctx</a:t>
            </a:r>
            <a:r>
              <a:rPr lang="en-US" dirty="0">
                <a:cs typeface="Arial" charset="0"/>
              </a:rPr>
              <a:t> : Binding context </a:t>
            </a:r>
            <a:r>
              <a:rPr lang="en-US" dirty="0" err="1">
                <a:cs typeface="Arial" charset="0"/>
              </a:rPr>
              <a:t>WebuiBindingContext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45111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22" y="301652"/>
            <a:ext cx="10044113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 sz="3600" dirty="0">
                <a:solidFill>
                  <a:srgbClr val="FFA300"/>
                </a:solidFill>
              </a:rPr>
              <a:t>Table of Content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22" y="1417638"/>
            <a:ext cx="1004411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639763" indent="-2095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>
                <a:solidFill>
                  <a:srgbClr val="4C4C4C"/>
                </a:solidFill>
              </a:rPr>
              <a:t>Document Types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>
                <a:solidFill>
                  <a:srgbClr val="4C4C4C"/>
                </a:solidFill>
              </a:rPr>
              <a:t>Document Template Syntax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 err="1">
                <a:solidFill>
                  <a:srgbClr val="4C4C4C"/>
                </a:solidFill>
              </a:rPr>
              <a:t>Mixins</a:t>
            </a:r>
            <a:r>
              <a:rPr lang="en-GB" b="1" dirty="0">
                <a:solidFill>
                  <a:srgbClr val="4C4C4C"/>
                </a:solidFill>
              </a:rPr>
              <a:t> 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>
                <a:solidFill>
                  <a:srgbClr val="4C4C4C"/>
                </a:solidFill>
              </a:rPr>
              <a:t>Interceptors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>
                <a:solidFill>
                  <a:srgbClr val="4C4C4C"/>
                </a:solidFill>
              </a:rPr>
              <a:t>Content List Portlet Templates</a:t>
            </a:r>
          </a:p>
          <a:p>
            <a:pPr eaLnBrk="1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b="1" dirty="0">
                <a:solidFill>
                  <a:srgbClr val="4C4C4C"/>
                </a:solidFill>
              </a:rPr>
              <a:t>Action Scripts and Dialogs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3C2A6-C0C5-744E-8D4A-B7DC7CADC2AD}" type="slidenum">
              <a:rPr lang="en-US"/>
              <a:pPr/>
              <a:t>20</a:t>
            </a:fld>
            <a:endParaRPr lang="en-US"/>
          </a:p>
        </p:txBody>
      </p:sp>
      <p:pic>
        <p:nvPicPr>
          <p:cNvPr id="11878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878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63" tIns="37532" rIns="75063" bIns="3753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0817" hangingPunct="1">
              <a:lnSpc>
                <a:spcPct val="100000"/>
              </a:lnSpc>
              <a:buClrTx/>
              <a:buSzTx/>
            </a:pPr>
            <a:fld id="{B3FD4FDA-4CDE-D64F-A53C-186F4076A4E8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0817" hangingPunct="1">
                <a:lnSpc>
                  <a:spcPct val="100000"/>
                </a:lnSpc>
                <a:buClrTx/>
                <a:buSzTx/>
              </a:pPr>
              <a:t>20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18788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Groovy Template</a:t>
            </a:r>
          </a:p>
        </p:txBody>
      </p:sp>
      <p:sp>
        <p:nvSpPr>
          <p:cNvPr id="118789" name="Rectangle 5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buFont typeface="Arial" charset="0"/>
              <a:buChar char="l"/>
            </a:pPr>
            <a:r>
              <a:rPr lang="en-US" sz="2300" dirty="0">
                <a:cs typeface="Arial" charset="0"/>
              </a:rPr>
              <a:t>Get the label from a resource bundle</a:t>
            </a:r>
            <a:endParaRPr lang="en-US" sz="2300" dirty="0"/>
          </a:p>
          <a:p>
            <a:pPr marL="323159" lvl="1" indent="0">
              <a:lnSpc>
                <a:spcPct val="100000"/>
              </a:lnSpc>
              <a:buNone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&lt;%=_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ctx.appRes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("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key.from.resourcebundle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") %&gt;</a:t>
            </a:r>
            <a:endParaRPr lang="en-US" dirty="0">
              <a:latin typeface="Courier New" charset="0"/>
              <a:sym typeface="Courier New" charset="0"/>
            </a:endParaRPr>
          </a:p>
          <a:p>
            <a:pPr>
              <a:lnSpc>
                <a:spcPct val="100000"/>
              </a:lnSpc>
              <a:buFont typeface="Arial" charset="0"/>
              <a:buChar char="l"/>
            </a:pPr>
            <a:r>
              <a:rPr lang="en-US" sz="2300" dirty="0">
                <a:cs typeface="Arial" charset="0"/>
              </a:rPr>
              <a:t>You can access the public methods of the </a:t>
            </a:r>
            <a:r>
              <a:rPr lang="en-US" sz="2300" dirty="0" err="1">
                <a:cs typeface="Arial" charset="0"/>
              </a:rPr>
              <a:t>UIComponent</a:t>
            </a:r>
            <a:r>
              <a:rPr lang="en-US" sz="2300" dirty="0">
                <a:cs typeface="Arial" charset="0"/>
              </a:rPr>
              <a:t> class</a:t>
            </a:r>
            <a:endParaRPr lang="en-US" sz="2300" dirty="0"/>
          </a:p>
          <a:p>
            <a:pPr>
              <a:lnSpc>
                <a:spcPct val="100000"/>
              </a:lnSpc>
              <a:buFont typeface="Arial" charset="0"/>
              <a:buChar char="l"/>
            </a:pPr>
            <a:r>
              <a:rPr lang="en-US" sz="2300" dirty="0">
                <a:cs typeface="Arial" charset="0"/>
              </a:rPr>
              <a:t>GTMPL Documentation : </a:t>
            </a:r>
            <a:endParaRPr lang="en-US" sz="2300" dirty="0"/>
          </a:p>
          <a:p>
            <a:pPr marL="581208" lvl="1">
              <a:lnSpc>
                <a:spcPct val="100000"/>
              </a:lnSpc>
            </a:pPr>
            <a:r>
              <a:rPr lang="en-US" dirty="0">
                <a:cs typeface="Arial" charset="0"/>
              </a:rPr>
              <a:t>http://</a:t>
            </a:r>
            <a:r>
              <a:rPr lang="en-US" dirty="0" err="1">
                <a:cs typeface="Arial" charset="0"/>
              </a:rPr>
              <a:t>groovy.codehaus.org</a:t>
            </a:r>
            <a:r>
              <a:rPr lang="en-US" dirty="0">
                <a:cs typeface="Arial" charset="0"/>
              </a:rPr>
              <a:t>/</a:t>
            </a:r>
            <a:r>
              <a:rPr lang="en-US" dirty="0" err="1">
                <a:cs typeface="Arial" charset="0"/>
              </a:rPr>
              <a:t>Groovy+Templates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18182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5CB2-5B19-644B-A922-D430CB7E8528}" type="slidenum">
              <a:rPr lang="en-US"/>
              <a:pPr/>
              <a:t>21</a:t>
            </a:fld>
            <a:endParaRPr lang="en-US"/>
          </a:p>
        </p:txBody>
      </p:sp>
      <p:pic>
        <p:nvPicPr>
          <p:cNvPr id="11980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981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63" tIns="37532" rIns="75063" bIns="3753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0817" hangingPunct="1">
              <a:lnSpc>
                <a:spcPct val="100000"/>
              </a:lnSpc>
              <a:buClrTx/>
              <a:buSzTx/>
            </a:pPr>
            <a:fld id="{BB240BB1-2F85-FC48-A4A0-72E1C1B5EEC8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0817" hangingPunct="1">
                <a:lnSpc>
                  <a:spcPct val="100000"/>
                </a:lnSpc>
                <a:buClrTx/>
                <a:buSzTx/>
              </a:pPr>
              <a:t>21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19812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View Templates </a:t>
            </a:r>
          </a:p>
        </p:txBody>
      </p:sp>
      <p:sp>
        <p:nvSpPr>
          <p:cNvPr id="119813" name="Rectangle 5"/>
          <p:cNvSpPr>
            <a:spLocks noChangeArrowheads="1"/>
          </p:cNvSpPr>
          <p:nvPr>
            <p:ph type="body" idx="1"/>
          </p:nvPr>
        </p:nvSpPr>
        <p:spPr>
          <a:xfrm>
            <a:off x="491810" y="1177516"/>
            <a:ext cx="10034848" cy="6382167"/>
          </a:xfrm>
          <a:ln/>
        </p:spPr>
        <p:txBody>
          <a:bodyPr/>
          <a:lstStyle/>
          <a:p>
            <a:pPr>
              <a:buFont typeface="Arial" charset="0"/>
              <a:buChar char="l"/>
            </a:pPr>
            <a:r>
              <a:rPr lang="en-US">
                <a:cs typeface="Arial" charset="0"/>
              </a:rPr>
              <a:t>View Template for a specific NodeType</a:t>
            </a:r>
            <a:endParaRPr lang="en-US"/>
          </a:p>
          <a:p>
            <a:pPr marL="581208" lvl="1">
              <a:lnSpc>
                <a:spcPct val="67000"/>
              </a:lnSpc>
              <a:buFont typeface="Symbol" charset="0"/>
              <a:buChar char="•"/>
            </a:pPr>
            <a:r>
              <a:rPr lang="en-US">
                <a:cs typeface="Arial" charset="0"/>
              </a:rPr>
              <a:t>File Explorer = UIDocumentInfo</a:t>
            </a:r>
            <a:endParaRPr lang="en-US"/>
          </a:p>
          <a:p>
            <a:pPr marL="581208" lvl="1">
              <a:buFont typeface="Symbol" charset="0"/>
              <a:buChar char="•"/>
            </a:pPr>
            <a:r>
              <a:rPr lang="en-US">
                <a:cs typeface="Arial" charset="0"/>
              </a:rPr>
              <a:t>Content Browser : UIDocumentDetail</a:t>
            </a:r>
            <a:endParaRPr lang="en-US"/>
          </a:p>
          <a:p>
            <a:pPr>
              <a:lnSpc>
                <a:spcPct val="74000"/>
              </a:lnSpc>
              <a:buFont typeface="Arial" charset="0"/>
              <a:buChar char="l"/>
            </a:pPr>
            <a:r>
              <a:rPr lang="en-US">
                <a:cs typeface="Arial" charset="0"/>
              </a:rPr>
              <a:t>ECMViewComponent:</a:t>
            </a:r>
            <a:endParaRPr lang="en-US"/>
          </a:p>
          <a:p>
            <a:pPr>
              <a:buFont typeface="Symbol" charset="0"/>
              <a:buNone/>
            </a:pPr>
            <a:r>
              <a:rPr lang="en-US" sz="150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>
                <a:latin typeface="Monaco" charset="0"/>
                <a:cs typeface="Monaco" charset="0"/>
                <a:sym typeface="Monaco" charset="0"/>
              </a:rPr>
              <a:t> Node getNode()‏</a:t>
            </a:r>
            <a:endParaRPr lang="en-US" sz="150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>
                <a:latin typeface="Monaco" charset="0"/>
                <a:cs typeface="Monaco" charset="0"/>
                <a:sym typeface="Monaco" charset="0"/>
              </a:rPr>
              <a:t> List&lt;Node&gt; getRelations()‏</a:t>
            </a:r>
            <a:endParaRPr lang="en-US" sz="150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>
                <a:latin typeface="Monaco" charset="0"/>
                <a:cs typeface="Monaco" charset="0"/>
                <a:sym typeface="Monaco" charset="0"/>
              </a:rPr>
              <a:t> List&lt;Node&gt; getAttachments()‏</a:t>
            </a:r>
            <a:endParaRPr lang="en-US" sz="150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>
                <a:latin typeface="Monaco" charset="0"/>
                <a:cs typeface="Monaco" charset="0"/>
                <a:sym typeface="Monaco" charset="0"/>
              </a:rPr>
              <a:t> String getRssLink()‏</a:t>
            </a:r>
            <a:endParaRPr lang="en-US" sz="150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>
                <a:latin typeface="Monaco" charset="0"/>
                <a:cs typeface="Monaco" charset="0"/>
                <a:sym typeface="Monaco" charset="0"/>
              </a:rPr>
              <a:t> String getLanguage()  </a:t>
            </a:r>
            <a:endParaRPr lang="en-US" sz="150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>
                <a:latin typeface="Monaco" charset="0"/>
                <a:cs typeface="Monaco" charset="0"/>
                <a:sym typeface="Monaco" charset="0"/>
              </a:rPr>
              <a:t> Object getComponentInstanceOfType(String className) </a:t>
            </a:r>
            <a:endParaRPr lang="en-US" sz="150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>
                <a:latin typeface="Monaco" charset="0"/>
                <a:cs typeface="Monaco" charset="0"/>
                <a:sym typeface="Monaco" charset="0"/>
              </a:rPr>
              <a:t> String getImage(Node node)‏</a:t>
            </a:r>
            <a:endParaRPr lang="en-US" sz="150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>
                <a:latin typeface="Monaco" charset="0"/>
                <a:cs typeface="Monaco" charset="0"/>
                <a:sym typeface="Monaco" charset="0"/>
              </a:rPr>
              <a:t> String getPortalName()‏</a:t>
            </a:r>
            <a:endParaRPr lang="en-US" sz="150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>
                <a:latin typeface="Monaco" charset="0"/>
                <a:cs typeface="Monaco" charset="0"/>
                <a:sym typeface="Monaco" charset="0"/>
              </a:rPr>
              <a:t> String getRepository()‏</a:t>
            </a:r>
            <a:endParaRPr lang="en-US" sz="150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>
                <a:latin typeface="Monaco" charset="0"/>
                <a:cs typeface="Monaco" charset="0"/>
                <a:sym typeface="Monaco" charset="0"/>
              </a:rPr>
              <a:t> String getWorkspaceName()‏</a:t>
            </a:r>
            <a:endParaRPr lang="en-US" sz="150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>
                <a:latin typeface="Monaco" charset="0"/>
                <a:cs typeface="Monaco" charset="0"/>
                <a:sym typeface="Monaco" charset="0"/>
              </a:rPr>
              <a:t> List&lt;Node&gt; getComments() </a:t>
            </a:r>
            <a:endParaRPr lang="en-US" sz="150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50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500">
                <a:latin typeface="Monaco" charset="0"/>
                <a:cs typeface="Monaco" charset="0"/>
                <a:sym typeface="Monaco" charset="0"/>
              </a:rPr>
              <a:t> String getDownloadLink(Node node)‏</a:t>
            </a:r>
            <a:endParaRPr lang="en-US" sz="150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54920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7D647-D688-5D4E-88D5-80FE4D79A00F}" type="slidenum">
              <a:rPr lang="en-US"/>
              <a:pPr/>
              <a:t>22</a:t>
            </a:fld>
            <a:endParaRPr lang="en-US"/>
          </a:p>
        </p:txBody>
      </p:sp>
      <p:pic>
        <p:nvPicPr>
          <p:cNvPr id="120833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083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63" tIns="37532" rIns="75063" bIns="3753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0817" hangingPunct="1">
              <a:lnSpc>
                <a:spcPct val="100000"/>
              </a:lnSpc>
              <a:buClrTx/>
              <a:buSzTx/>
            </a:pPr>
            <a:fld id="{6FDA3642-5D08-9E4F-8915-5889CE548963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0817" hangingPunct="1">
                <a:lnSpc>
                  <a:spcPct val="100000"/>
                </a:lnSpc>
                <a:buClrTx/>
                <a:buSzTx/>
              </a:pPr>
              <a:t>22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0836" name="Rectangle 4"/>
          <p:cNvSpPr>
            <a:spLocks noChangeArrowheads="1"/>
          </p:cNvSpPr>
          <p:nvPr>
            <p:ph type="title"/>
          </p:nvPr>
        </p:nvSpPr>
        <p:spPr>
          <a:xfrm>
            <a:off x="557205" y="62764"/>
            <a:ext cx="10034848" cy="1004019"/>
          </a:xfrm>
          <a:ln/>
        </p:spPr>
        <p:txBody>
          <a:bodyPr/>
          <a:lstStyle/>
          <a:p>
            <a:r>
              <a:rPr lang="en-US"/>
              <a:t>View Templates</a:t>
            </a:r>
          </a:p>
        </p:txBody>
      </p:sp>
      <p:sp>
        <p:nvSpPr>
          <p:cNvPr id="120837" name="Rectangle 5"/>
          <p:cNvSpPr>
            <a:spLocks noChangeArrowheads="1"/>
          </p:cNvSpPr>
          <p:nvPr>
            <p:ph type="body" idx="1"/>
          </p:nvPr>
        </p:nvSpPr>
        <p:spPr>
          <a:xfrm>
            <a:off x="553113" y="1066771"/>
            <a:ext cx="10034848" cy="6492904"/>
          </a:xfrm>
          <a:ln/>
        </p:spPr>
        <p:txBody>
          <a:bodyPr/>
          <a:lstStyle/>
          <a:p>
            <a:pPr>
              <a:lnSpc>
                <a:spcPct val="70000"/>
              </a:lnSpc>
              <a:buFont typeface="Symbol" charset="0"/>
              <a:buNone/>
            </a:pP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def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node = 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uicomponent.getNode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() ;</a:t>
            </a: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SimpleDateFormat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dateFormat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new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SimpleDateFormat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() ;</a:t>
            </a: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div </a:t>
            </a:r>
            <a:r>
              <a:rPr lang="en-US" sz="16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class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SampleBG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label </a:t>
            </a:r>
            <a:r>
              <a:rPr lang="en-US" sz="16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class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"text"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&lt;%=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_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ctx.appRes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Sample.view.label.date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)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: 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label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span </a:t>
            </a:r>
            <a:r>
              <a:rPr lang="en-US" sz="16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class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"text"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16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if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node.hasProperty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exo:date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)) {</a:t>
            </a: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    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dateFormat.applyPattern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"MMMMM 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dd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yyyy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) ;</a:t>
            </a:r>
            <a:r>
              <a:rPr lang="en-US" sz="1600" dirty="0">
                <a:latin typeface="Monaco" charset="0"/>
                <a:sym typeface="Monaco" charset="0"/>
              </a:rPr>
              <a:t>						</a:t>
            </a: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&lt;%=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dateFormat.format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node.getProperty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exo:date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).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getDate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().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getTime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())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}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span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div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if 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node.hasNode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exo:image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)) {</a:t>
            </a: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imgSrc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= </a:t>
            </a:r>
            <a:r>
              <a:rPr lang="en-US" sz="1600" dirty="0" err="1">
                <a:latin typeface="Monaco" charset="0"/>
                <a:cs typeface="Monaco" charset="0"/>
                <a:sym typeface="Monaco" charset="0"/>
              </a:rPr>
              <a:t>uicomponent.getImage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(node) ;</a:t>
            </a: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div </a:t>
            </a:r>
            <a:r>
              <a:rPr lang="en-US" sz="16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style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 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"width: 95%; height: 160px ; text-align: center; padding: 5px;"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image </a:t>
            </a:r>
            <a:r>
              <a:rPr lang="en-US" sz="160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src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"$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imgSrc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6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width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"250" </a:t>
            </a:r>
            <a:r>
              <a:rPr lang="en-US" sz="16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height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"150"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/&gt;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</a:t>
            </a:r>
            <a:endParaRPr lang="en-US" sz="1600" dirty="0"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div</a:t>
            </a:r>
            <a:r>
              <a:rPr lang="en-US" sz="16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160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>
              <a:lnSpc>
                <a:spcPct val="70000"/>
              </a:lnSpc>
              <a:spcBef>
                <a:spcPts val="492"/>
              </a:spcBef>
              <a:buNone/>
            </a:pP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1600" dirty="0">
                <a:latin typeface="Monaco" charset="0"/>
                <a:cs typeface="Monaco" charset="0"/>
                <a:sym typeface="Monaco" charset="0"/>
              </a:rPr>
              <a:t> } </a:t>
            </a:r>
            <a:r>
              <a:rPr lang="en-US" sz="160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1600" dirty="0">
              <a:solidFill>
                <a:srgbClr val="BF5F3F"/>
              </a:solidFill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43785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308" tIns="45656" rIns="91308" bIns="45656"/>
          <a:lstStyle/>
          <a:p>
            <a:fld id="{46954FF9-6AA3-A048-9647-225B32B568A1}" type="slidenum">
              <a:rPr lang="en-US"/>
              <a:pPr/>
              <a:t>23</a:t>
            </a:fld>
            <a:endParaRPr lang="en-US"/>
          </a:p>
        </p:txBody>
      </p:sp>
      <p:pic>
        <p:nvPicPr>
          <p:cNvPr id="12185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185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63" tIns="37532" rIns="75063" bIns="3753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0817" hangingPunct="1">
              <a:lnSpc>
                <a:spcPct val="100000"/>
              </a:lnSpc>
              <a:buClrTx/>
              <a:buSzTx/>
            </a:pPr>
            <a:fld id="{15A46D0A-33A1-5248-BBB4-59AA625CCB46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0817" hangingPunct="1">
                <a:lnSpc>
                  <a:spcPct val="100000"/>
                </a:lnSpc>
                <a:buClrTx/>
                <a:buSzTx/>
              </a:pPr>
              <a:t>23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1860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Dialog Templates</a:t>
            </a:r>
          </a:p>
        </p:txBody>
      </p:sp>
      <p:sp>
        <p:nvSpPr>
          <p:cNvPr id="121861" name="Rectangle 5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531377" indent="-317055" defTabSz="912196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300" b="0" i="0" kern="1200" dirty="0">
                <a:ea typeface="MS Gothic" charset="0"/>
                <a:cs typeface="MS Gothic" charset="0"/>
                <a:sym typeface="Arial Bold" charset="0"/>
              </a:rPr>
              <a:t>Form directive (mandatory</a:t>
            </a:r>
            <a:r>
              <a:rPr lang="en-US" sz="2300" b="0" i="0" kern="1200" dirty="0">
                <a:ea typeface="MS Gothic" charset="0"/>
                <a:cs typeface="MS Gothic" charset="0"/>
                <a:sym typeface="Arial Bold" charset="0"/>
              </a:rPr>
              <a:t>):</a:t>
            </a:r>
            <a:endParaRPr lang="en-US" sz="2300" b="0" i="0" kern="1200" dirty="0">
              <a:ea typeface="MS Gothic" charset="0"/>
              <a:cs typeface="MS Gothic" charset="0"/>
              <a:sym typeface="Arial Bold" charset="0"/>
            </a:endParaRPr>
          </a:p>
          <a:p>
            <a:pPr marL="362281" lvl="1" indent="0">
              <a:lnSpc>
                <a:spcPct val="67000"/>
              </a:lnSpc>
              <a:buNone/>
            </a:pP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i="0" dirty="0" err="1">
                <a:latin typeface="Monaco" charset="0"/>
                <a:cs typeface="Monaco" charset="0"/>
                <a:sym typeface="Monaco" charset="0"/>
              </a:rPr>
              <a:t>uiform.begin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() </a:t>
            </a: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2000" i="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 marL="362281" lvl="1" indent="0">
              <a:buNone/>
            </a:pP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...</a:t>
            </a:r>
            <a:endParaRPr lang="en-US" sz="2000" i="0" dirty="0">
              <a:latin typeface="Monaco" charset="0"/>
              <a:sym typeface="Monaco" charset="0"/>
            </a:endParaRPr>
          </a:p>
          <a:p>
            <a:pPr marL="362281" lvl="1" indent="0">
              <a:buNone/>
            </a:pP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i="0" dirty="0" err="1">
                <a:latin typeface="Monaco" charset="0"/>
                <a:cs typeface="Monaco" charset="0"/>
                <a:sym typeface="Monaco" charset="0"/>
              </a:rPr>
              <a:t>uiform.end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() </a:t>
            </a: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2000" i="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 marL="362281" lvl="1" indent="0">
              <a:buNone/>
            </a:pPr>
            <a:endParaRPr lang="en-US" sz="2000" i="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 marL="362281" lvl="1" indent="0">
              <a:buNone/>
            </a:pPr>
            <a:endParaRPr lang="en-US" sz="2000" kern="1200" dirty="0">
              <a:solidFill>
                <a:srgbClr val="333333"/>
              </a:solidFill>
              <a:ea typeface="MS Gothic" charset="0"/>
              <a:cs typeface="MS Gothic" charset="0"/>
              <a:sym typeface="Monaco" charset="0"/>
            </a:endParaRPr>
          </a:p>
          <a:p>
            <a:pPr marL="531377" indent="-317055" defTabSz="912196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300" b="0" i="0" kern="1200" dirty="0">
                <a:ea typeface="MS Gothic" charset="0"/>
                <a:cs typeface="MS Gothic" charset="0"/>
                <a:sym typeface="Arial Bold" charset="0"/>
              </a:rPr>
              <a:t>Form action buttons (mandatory</a:t>
            </a:r>
            <a:r>
              <a:rPr lang="en-US" sz="2300" b="0" i="0" kern="1200" dirty="0">
                <a:ea typeface="MS Gothic" charset="0"/>
                <a:cs typeface="MS Gothic" charset="0"/>
                <a:sym typeface="Arial Bold" charset="0"/>
              </a:rPr>
              <a:t>):</a:t>
            </a:r>
            <a:endParaRPr lang="en-US" sz="2300" b="0" i="0" kern="1200" dirty="0">
              <a:ea typeface="MS Gothic" charset="0"/>
              <a:cs typeface="MS Gothic" charset="0"/>
              <a:sym typeface="Arial Bold" charset="0"/>
            </a:endParaRPr>
          </a:p>
          <a:p>
            <a:pPr marL="362281" lvl="1" indent="0">
              <a:lnSpc>
                <a:spcPct val="67000"/>
              </a:lnSpc>
              <a:buNone/>
            </a:pP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for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(action in </a:t>
            </a:r>
            <a:r>
              <a:rPr lang="en-US" sz="2000" i="0" dirty="0" err="1">
                <a:latin typeface="Monaco" charset="0"/>
                <a:cs typeface="Monaco" charset="0"/>
                <a:sym typeface="Monaco" charset="0"/>
              </a:rPr>
              <a:t>uicomponent.getActions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()) { </a:t>
            </a:r>
            <a:endParaRPr lang="en-US" sz="2000" i="0" dirty="0">
              <a:latin typeface="Monaco" charset="0"/>
              <a:sym typeface="Monaco" charset="0"/>
            </a:endParaRPr>
          </a:p>
          <a:p>
            <a:pPr marL="362281" lvl="1" indent="0">
              <a:buNone/>
            </a:pP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    String link = </a:t>
            </a:r>
            <a:r>
              <a:rPr lang="en-US" sz="2000" i="0" dirty="0" err="1">
                <a:latin typeface="Monaco" charset="0"/>
                <a:cs typeface="Monaco" charset="0"/>
                <a:sym typeface="Monaco" charset="0"/>
              </a:rPr>
              <a:t>uicomponent.event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(action) ;</a:t>
            </a:r>
            <a:endParaRPr lang="en-US" sz="2000" i="0" dirty="0">
              <a:latin typeface="Monaco" charset="0"/>
              <a:sym typeface="Monaco" charset="0"/>
            </a:endParaRPr>
          </a:p>
          <a:p>
            <a:pPr marL="362281" lvl="1" indent="0">
              <a:buNone/>
            </a:pP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endParaRPr lang="en-US" sz="2000" i="0" dirty="0">
              <a:solidFill>
                <a:srgbClr val="BF5F3F"/>
              </a:solidFill>
              <a:latin typeface="Monaco" charset="0"/>
              <a:sym typeface="Monaco" charset="0"/>
            </a:endParaRPr>
          </a:p>
          <a:p>
            <a:pPr marL="362281" lvl="1" indent="0">
              <a:buNone/>
            </a:pP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00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200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a </a:t>
            </a:r>
            <a:r>
              <a:rPr lang="en-US" sz="2000" i="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href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200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"$link" </a:t>
            </a:r>
            <a:r>
              <a:rPr lang="en-US" sz="200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$action</a:t>
            </a:r>
            <a:r>
              <a:rPr lang="en-US" sz="200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&lt;/</a:t>
            </a:r>
            <a:r>
              <a:rPr lang="en-US" sz="200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a</a:t>
            </a:r>
            <a:r>
              <a:rPr lang="en-US" sz="200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&gt;</a:t>
            </a:r>
            <a:endParaRPr lang="en-US" sz="2000" i="0" dirty="0">
              <a:solidFill>
                <a:srgbClr val="008080"/>
              </a:solidFill>
              <a:latin typeface="Monaco" charset="0"/>
              <a:sym typeface="Monaco" charset="0"/>
            </a:endParaRPr>
          </a:p>
          <a:p>
            <a:pPr marL="362281" lvl="1" indent="0">
              <a:buNone/>
            </a:pP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&lt;%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}</a:t>
            </a:r>
            <a:r>
              <a:rPr lang="en-US" sz="2000" i="0" dirty="0">
                <a:solidFill>
                  <a:srgbClr val="BF5F3F"/>
                </a:solidFill>
                <a:latin typeface="Monaco" charset="0"/>
                <a:cs typeface="Monaco" charset="0"/>
                <a:sym typeface="Monaco" charset="0"/>
              </a:rPr>
              <a:t>%&gt;</a:t>
            </a:r>
            <a:r>
              <a:rPr lang="en-US" sz="2000" i="0" dirty="0">
                <a:latin typeface="Monaco" charset="0"/>
                <a:cs typeface="Monaco" charset="0"/>
                <a:sym typeface="Monaco" charset="0"/>
              </a:rPr>
              <a:t>          </a:t>
            </a:r>
            <a:endParaRPr lang="en-US" sz="2000" i="0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7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308" tIns="45656" rIns="91308" bIns="45656"/>
          <a:lstStyle/>
          <a:p>
            <a:fld id="{0EB40F3F-B1A4-7142-83EA-5340B77028F9}" type="slidenum">
              <a:rPr lang="en-US"/>
              <a:pPr/>
              <a:t>24</a:t>
            </a:fld>
            <a:endParaRPr lang="en-US"/>
          </a:p>
        </p:txBody>
      </p:sp>
      <p:pic>
        <p:nvPicPr>
          <p:cNvPr id="12288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288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63" tIns="37532" rIns="75063" bIns="3753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0817" hangingPunct="1">
              <a:lnSpc>
                <a:spcPct val="100000"/>
              </a:lnSpc>
              <a:buClrTx/>
              <a:buSzTx/>
            </a:pPr>
            <a:fld id="{6151B64B-E393-504F-A2B1-38A49BD0FCDD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0817" hangingPunct="1">
                <a:lnSpc>
                  <a:spcPct val="100000"/>
                </a:lnSpc>
                <a:buClrTx/>
                <a:buSzTx/>
              </a:pPr>
              <a:t>24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2884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Dialog Templates</a:t>
            </a:r>
          </a:p>
        </p:txBody>
      </p:sp>
      <p:sp>
        <p:nvSpPr>
          <p:cNvPr id="122885" name="Rectangle 5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Input fields:</a:t>
            </a:r>
            <a:endParaRPr lang="en-US" sz="2000" b="0" i="0" dirty="0">
              <a:latin typeface="Arial Bold" charset="0"/>
              <a:sym typeface="Arial Bold" charset="0"/>
            </a:endParaRPr>
          </a:p>
          <a:p>
            <a:pPr marL="581208" lvl="1">
              <a:lnSpc>
                <a:spcPct val="67000"/>
              </a:lnSpc>
            </a:pPr>
            <a:r>
              <a:rPr lang="en-US" b="0" i="0" dirty="0">
                <a:latin typeface="Arial Bold" charset="0"/>
                <a:cs typeface="Arial Bold" charset="0"/>
                <a:sym typeface="Arial Bold" charset="0"/>
              </a:rPr>
              <a:t>Many types : Text, </a:t>
            </a:r>
            <a:r>
              <a:rPr lang="en-US" b="0" i="0" dirty="0" err="1">
                <a:latin typeface="Arial Bold" charset="0"/>
                <a:cs typeface="Arial Bold" charset="0"/>
                <a:sym typeface="Arial Bold" charset="0"/>
              </a:rPr>
              <a:t>Wysiwyg</a:t>
            </a:r>
            <a:r>
              <a:rPr lang="en-US" b="0" i="0" dirty="0">
                <a:latin typeface="Arial Bold" charset="0"/>
                <a:cs typeface="Arial Bold" charset="0"/>
                <a:sym typeface="Arial Bold" charset="0"/>
              </a:rPr>
              <a:t>, Upload, Select,...</a:t>
            </a:r>
            <a:endParaRPr lang="en-US" b="0" i="0" dirty="0">
              <a:latin typeface="Arial Bold" charset="0"/>
              <a:sym typeface="Arial Bold" charset="0"/>
            </a:endParaRPr>
          </a:p>
          <a:p>
            <a:pPr marL="581208" lvl="1"/>
            <a:r>
              <a:rPr lang="en-US" b="0" i="0" dirty="0">
                <a:latin typeface="Arial Bold" charset="0"/>
                <a:cs typeface="Arial Bold" charset="0"/>
                <a:sym typeface="Arial Bold" charset="0"/>
              </a:rPr>
              <a:t>1 input = 1 node property</a:t>
            </a:r>
            <a:endParaRPr lang="en-US" b="0" i="0" dirty="0">
              <a:latin typeface="Arial Bold" charset="0"/>
              <a:sym typeface="Arial Bold" charset="0"/>
            </a:endParaRPr>
          </a:p>
          <a:p>
            <a:pPr>
              <a:lnSpc>
                <a:spcPct val="74000"/>
              </a:lnSpc>
              <a:buFont typeface="Symbol" charset="0"/>
              <a:buNone/>
            </a:pP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With a common model: </a:t>
            </a:r>
            <a:endParaRPr lang="en-US" sz="2000" b="0" i="0" dirty="0">
              <a:latin typeface="Arial Bold" charset="0"/>
              <a:sym typeface="Arial Bold" charset="0"/>
            </a:endParaRPr>
          </a:p>
          <a:p>
            <a:pPr marL="581208" lvl="1">
              <a:lnSpc>
                <a:spcPct val="67000"/>
              </a:lnSpc>
              <a:buFont typeface="Courier New" charset="0"/>
              <a:buChar char="−"/>
            </a:pPr>
            <a:r>
              <a:rPr lang="en-US" sz="2000" b="0" i="0" dirty="0" err="1">
                <a:latin typeface="Courier New Bold" charset="0"/>
                <a:cs typeface="Courier New Bold" charset="0"/>
                <a:sym typeface="Courier New Bold" charset="0"/>
              </a:rPr>
              <a:t>addXYZField</a:t>
            </a: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(String name, String label, String [] arguments)</a:t>
            </a:r>
            <a:endParaRPr lang="en-US" sz="2000" b="0" i="0" dirty="0">
              <a:latin typeface="Courier New Bold" charset="0"/>
              <a:sym typeface="Courier New Bold" charset="0"/>
            </a:endParaRPr>
          </a:p>
          <a:p>
            <a:pPr>
              <a:lnSpc>
                <a:spcPct val="74000"/>
              </a:lnSpc>
            </a:pPr>
            <a:endParaRPr lang="en-US" b="0" i="0" dirty="0">
              <a:latin typeface="Arial Bold" charset="0"/>
              <a:sym typeface="Arial Bold" charset="0"/>
            </a:endParaRPr>
          </a:p>
          <a:p>
            <a:endParaRPr lang="en-US" b="0" i="0" dirty="0">
              <a:latin typeface="Arial Bold" charset="0"/>
              <a:sym typeface="Arial Bold" charset="0"/>
            </a:endParaRPr>
          </a:p>
          <a:p>
            <a:pPr>
              <a:buFont typeface="Symbol" charset="0"/>
              <a:buNone/>
            </a:pP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Example: </a:t>
            </a:r>
            <a:r>
              <a:rPr lang="en-US" sz="2000" b="0" i="0" dirty="0" err="1">
                <a:latin typeface="Arial Bold" charset="0"/>
                <a:cs typeface="Arial Bold" charset="0"/>
                <a:sym typeface="Arial Bold" charset="0"/>
              </a:rPr>
              <a:t>add</a:t>
            </a:r>
            <a:r>
              <a:rPr lang="en-US" sz="2000" b="0" i="0" dirty="0" err="1">
                <a:solidFill>
                  <a:srgbClr val="FF0000"/>
                </a:solidFill>
                <a:latin typeface="Arial Bold" charset="0"/>
                <a:cs typeface="Arial Bold" charset="0"/>
                <a:sym typeface="Arial Bold" charset="0"/>
              </a:rPr>
              <a:t>Text</a:t>
            </a:r>
            <a:r>
              <a:rPr lang="en-US" sz="2000" b="0" i="0" dirty="0" err="1">
                <a:latin typeface="Arial Bold" charset="0"/>
                <a:cs typeface="Arial Bold" charset="0"/>
                <a:sym typeface="Arial Bold" charset="0"/>
              </a:rPr>
              <a:t>Field</a:t>
            </a: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("title", "</a:t>
            </a:r>
            <a:r>
              <a:rPr lang="en-US" sz="2000" b="0" i="0" dirty="0" err="1">
                <a:latin typeface="Arial Bold" charset="0"/>
                <a:cs typeface="Arial Bold" charset="0"/>
                <a:sym typeface="Arial Bold" charset="0"/>
              </a:rPr>
              <a:t>Titre</a:t>
            </a: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",["</a:t>
            </a:r>
            <a:r>
              <a:rPr lang="en-US" sz="2000" b="0" i="0" dirty="0" err="1">
                <a:latin typeface="Arial Bold" charset="0"/>
                <a:cs typeface="Arial Bold" charset="0"/>
                <a:sym typeface="Arial Bold" charset="0"/>
              </a:rPr>
              <a:t>jcrPath</a:t>
            </a: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=/node/</a:t>
            </a:r>
            <a:r>
              <a:rPr lang="en-US" sz="2000" b="0" i="0" dirty="0" err="1">
                <a:latin typeface="Arial Bold" charset="0"/>
                <a:cs typeface="Arial Bold" charset="0"/>
                <a:sym typeface="Arial Bold" charset="0"/>
              </a:rPr>
              <a:t>exo:title</a:t>
            </a:r>
            <a:r>
              <a:rPr lang="en-US" sz="2000" b="0" i="0" dirty="0">
                <a:latin typeface="Arial Bold" charset="0"/>
                <a:cs typeface="Arial Bold" charset="0"/>
                <a:sym typeface="Arial Bold" charset="0"/>
              </a:rPr>
              <a:t>"])‏</a:t>
            </a:r>
            <a:endParaRPr lang="en-US" sz="2000" b="0" i="0" dirty="0">
              <a:latin typeface="Arial Bold" charset="0"/>
              <a:sym typeface="Arial Bold" charset="0"/>
            </a:endParaRPr>
          </a:p>
        </p:txBody>
      </p:sp>
      <p:pic>
        <p:nvPicPr>
          <p:cNvPr id="122886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981" y="1380536"/>
            <a:ext cx="2615653" cy="1013863"/>
          </a:xfrm>
          <a:prstGeom prst="rect">
            <a:avLst/>
          </a:prstGeom>
          <a:noFill/>
          <a:ln>
            <a:noFill/>
          </a:ln>
          <a:effectLst>
            <a:outerShdw blurRad="63500" dist="38099" dir="5519942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7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62" y="4840456"/>
            <a:ext cx="5755801" cy="471250"/>
          </a:xfrm>
          <a:prstGeom prst="rect">
            <a:avLst/>
          </a:prstGeom>
          <a:noFill/>
          <a:ln>
            <a:noFill/>
          </a:ln>
          <a:effectLst>
            <a:outerShdw blurRad="63500" dist="38099" dir="5519942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8" name="Picture 8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01" y="5662382"/>
            <a:ext cx="5867511" cy="498319"/>
          </a:xfrm>
          <a:prstGeom prst="rect">
            <a:avLst/>
          </a:prstGeom>
          <a:noFill/>
          <a:ln>
            <a:noFill/>
          </a:ln>
          <a:effectLst>
            <a:outerShdw blurRad="63500" dist="38099" dir="5519942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46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308" tIns="45656" rIns="91308" bIns="45656"/>
          <a:lstStyle/>
          <a:p>
            <a:fld id="{00C51C3E-5760-EC41-AB8C-1D6C3DB74F7F}" type="slidenum">
              <a:rPr lang="en-US"/>
              <a:pPr/>
              <a:t>25</a:t>
            </a:fld>
            <a:endParaRPr lang="en-US"/>
          </a:p>
        </p:txBody>
      </p:sp>
      <p:pic>
        <p:nvPicPr>
          <p:cNvPr id="12390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390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63" tIns="37532" rIns="75063" bIns="3753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0817" hangingPunct="1">
              <a:lnSpc>
                <a:spcPct val="100000"/>
              </a:lnSpc>
              <a:buClrTx/>
              <a:buSzTx/>
            </a:pPr>
            <a:fld id="{208E9DB1-DE72-A243-833B-12FAF6C37E01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0817" hangingPunct="1">
                <a:lnSpc>
                  <a:spcPct val="100000"/>
                </a:lnSpc>
                <a:buClrTx/>
                <a:buSzTx/>
              </a:pPr>
              <a:t>25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3908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Input</a:t>
            </a:r>
          </a:p>
        </p:txBody>
      </p:sp>
      <p:sp>
        <p:nvSpPr>
          <p:cNvPr id="123909" name="Rectangle 5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cs typeface="Arial" charset="0"/>
              </a:rPr>
              <a:t>The node name is mandatory</a:t>
            </a:r>
            <a:endParaRPr lang="en-US" sz="2000" b="0" i="0" dirty="0"/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String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nameArgs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[] = [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mixintype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mix:votable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"editable=if-null"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"validate=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name,empty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uicomponent.addTextField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"name"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nameArgs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) 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endParaRPr lang="en-US" sz="2300" b="0" i="0" dirty="0">
              <a:latin typeface="Helvetica" charset="0"/>
              <a:sym typeface="Helvetica" charset="0"/>
            </a:endParaRPr>
          </a:p>
          <a:p>
            <a:pPr marL="581208" lvl="1">
              <a:lnSpc>
                <a:spcPct val="67000"/>
              </a:lnSpc>
              <a:buFont typeface="Courier New" charset="0"/>
              <a:buChar char="−"/>
            </a:pPr>
            <a:r>
              <a:rPr lang="en-US" b="0" i="0" dirty="0" err="1">
                <a:latin typeface="Courier New" charset="0"/>
                <a:cs typeface="Courier New" charset="0"/>
                <a:sym typeface="Courier New" charset="0"/>
              </a:rPr>
              <a:t>jcrPath</a:t>
            </a:r>
            <a:r>
              <a:rPr lang="en-US" b="0" i="0" dirty="0">
                <a:cs typeface="Arial" charset="0"/>
              </a:rPr>
              <a:t> : /node represents the target </a:t>
            </a:r>
            <a:r>
              <a:rPr lang="en-US" b="0" i="0" dirty="0" err="1">
                <a:cs typeface="Arial" charset="0"/>
              </a:rPr>
              <a:t>jcr</a:t>
            </a:r>
            <a:r>
              <a:rPr lang="en-US" b="0" i="0" dirty="0">
                <a:cs typeface="Arial" charset="0"/>
              </a:rPr>
              <a:t> node</a:t>
            </a:r>
            <a:endParaRPr lang="en-US" b="0" i="0" dirty="0"/>
          </a:p>
          <a:p>
            <a:pPr marL="581208" lvl="1">
              <a:buFont typeface="Courier New" charset="0"/>
              <a:buChar char="−"/>
            </a:pPr>
            <a:r>
              <a:rPr lang="en-US" b="0" i="0" dirty="0" err="1">
                <a:latin typeface="Courier New" charset="0"/>
                <a:cs typeface="Courier New" charset="0"/>
                <a:sym typeface="Courier New" charset="0"/>
              </a:rPr>
              <a:t>mixintype</a:t>
            </a:r>
            <a:r>
              <a:rPr lang="en-US" b="0" i="0" dirty="0">
                <a:cs typeface="Arial" charset="0"/>
              </a:rPr>
              <a:t> : mixin list to apply on this node </a:t>
            </a:r>
            <a:endParaRPr lang="en-US" b="0" i="0" dirty="0"/>
          </a:p>
          <a:p>
            <a:pPr marL="581208" lvl="1">
              <a:buFont typeface="Courier New" charset="0"/>
              <a:buChar char="−"/>
            </a:pPr>
            <a:r>
              <a:rPr lang="en-US" b="0" i="0" dirty="0">
                <a:latin typeface="Courier New" charset="0"/>
                <a:cs typeface="Courier New" charset="0"/>
                <a:sym typeface="Courier New" charset="0"/>
              </a:rPr>
              <a:t>editable</a:t>
            </a:r>
            <a:r>
              <a:rPr lang="en-US" b="0" i="0" dirty="0">
                <a:cs typeface="Arial" charset="0"/>
              </a:rPr>
              <a:t> : </a:t>
            </a:r>
            <a:r>
              <a:rPr lang="en-US" b="0" i="0" dirty="0" err="1">
                <a:cs typeface="Arial" charset="0"/>
              </a:rPr>
              <a:t>readonly</a:t>
            </a:r>
            <a:r>
              <a:rPr lang="en-US" b="0" i="0" dirty="0">
                <a:cs typeface="Arial" charset="0"/>
              </a:rPr>
              <a:t>/</a:t>
            </a:r>
            <a:r>
              <a:rPr lang="en-US" b="0" i="0" dirty="0" err="1">
                <a:cs typeface="Arial" charset="0"/>
              </a:rPr>
              <a:t>rw</a:t>
            </a:r>
            <a:r>
              <a:rPr lang="en-US" b="0" i="0" dirty="0">
                <a:cs typeface="Arial" charset="0"/>
              </a:rPr>
              <a:t> input. Possible values: true, false, if-null</a:t>
            </a:r>
            <a:endParaRPr lang="en-US" b="0" i="0" dirty="0"/>
          </a:p>
          <a:p>
            <a:pPr marL="581208" lvl="1">
              <a:buFont typeface="Courier New" charset="0"/>
              <a:buChar char="−"/>
            </a:pPr>
            <a:r>
              <a:rPr lang="en-US" b="0" i="0" dirty="0">
                <a:latin typeface="Courier New" charset="0"/>
                <a:cs typeface="Courier New" charset="0"/>
                <a:sym typeface="Courier New" charset="0"/>
              </a:rPr>
              <a:t>validate</a:t>
            </a:r>
            <a:r>
              <a:rPr lang="en-US" b="0" i="0" dirty="0">
                <a:cs typeface="Arial" charset="0"/>
              </a:rPr>
              <a:t> : Validators : name, email, number, empty, </a:t>
            </a:r>
            <a:r>
              <a:rPr lang="en-US" b="0" i="0" dirty="0" err="1">
                <a:cs typeface="Arial" charset="0"/>
              </a:rPr>
              <a:t>datetime</a:t>
            </a:r>
            <a:r>
              <a:rPr lang="en-US" b="0" i="0" dirty="0">
                <a:cs typeface="Arial" charset="0"/>
              </a:rPr>
              <a:t> or customized validators</a:t>
            </a:r>
            <a:endParaRPr lang="en-US" b="0" i="0" dirty="0"/>
          </a:p>
          <a:p>
            <a:pPr marL="581208" lvl="1">
              <a:buFont typeface="Courier New" charset="0"/>
              <a:buChar char="−"/>
            </a:pPr>
            <a:r>
              <a:rPr lang="en-US" b="0" i="0" dirty="0" err="1">
                <a:latin typeface="Courier New" charset="0"/>
                <a:cs typeface="Courier New" charset="0"/>
                <a:sym typeface="Courier New" charset="0"/>
              </a:rPr>
              <a:t>nodetype</a:t>
            </a:r>
            <a:r>
              <a:rPr lang="en-US" b="0" i="0" dirty="0">
                <a:cs typeface="Arial" charset="0"/>
              </a:rPr>
              <a:t> : the target node type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274819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308" tIns="45656" rIns="91308" bIns="45656"/>
          <a:lstStyle/>
          <a:p>
            <a:fld id="{E6E7E808-72C2-D24D-B57F-151F10ADB71E}" type="slidenum">
              <a:rPr lang="en-US"/>
              <a:pPr/>
              <a:t>26</a:t>
            </a:fld>
            <a:endParaRPr lang="en-US"/>
          </a:p>
        </p:txBody>
      </p:sp>
      <p:pic>
        <p:nvPicPr>
          <p:cNvPr id="12492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493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63" tIns="37532" rIns="75063" bIns="3753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0817" hangingPunct="1">
              <a:lnSpc>
                <a:spcPct val="100000"/>
              </a:lnSpc>
              <a:buClrTx/>
              <a:buSzTx/>
            </a:pPr>
            <a:fld id="{EB451ABA-78E4-E941-8A14-75A971C27A85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0817" hangingPunct="1">
                <a:lnSpc>
                  <a:spcPct val="100000"/>
                </a:lnSpc>
                <a:buClrTx/>
                <a:buSzTx/>
              </a:pPr>
              <a:t>26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4932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Text Input</a:t>
            </a:r>
          </a:p>
        </p:txBody>
      </p:sp>
      <p:sp>
        <p:nvSpPr>
          <p:cNvPr id="124933" name="Rectangle 5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 [ ]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titleArgs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exo:title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"validate=empty"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uicomponent.addTextField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"title"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titleArgs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endParaRPr lang="en-US" sz="2800" b="0" i="0" dirty="0">
              <a:latin typeface="Helvetica" charset="0"/>
              <a:sym typeface="Helvetica" charset="0"/>
            </a:endParaRPr>
          </a:p>
          <a:p>
            <a:pPr>
              <a:buFont typeface="Symbol" charset="0"/>
              <a:buNone/>
            </a:pPr>
            <a:endParaRPr lang="en-US" sz="2300" b="0" i="0" dirty="0"/>
          </a:p>
          <a:p>
            <a:pPr>
              <a:buFont typeface="Symbol" charset="0"/>
              <a:buNone/>
            </a:pP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 err="1">
                <a:latin typeface="Courier New" charset="0"/>
                <a:cs typeface="Courier New" charset="0"/>
                <a:sym typeface="Courier New" charset="0"/>
              </a:rPr>
              <a:t>jcrPath</a:t>
            </a:r>
            <a:r>
              <a:rPr lang="en-US" sz="2300" b="0" i="0" dirty="0">
                <a:cs typeface="Arial" charset="0"/>
              </a:rPr>
              <a:t> : The target path</a:t>
            </a: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>
                <a:latin typeface="Courier New" charset="0"/>
                <a:cs typeface="Courier New" charset="0"/>
                <a:sym typeface="Courier New" charset="0"/>
              </a:rPr>
              <a:t>editable</a:t>
            </a:r>
            <a:r>
              <a:rPr lang="en-US" sz="2300" b="0" i="0" dirty="0">
                <a:cs typeface="Arial" charset="0"/>
              </a:rPr>
              <a:t> : </a:t>
            </a:r>
            <a:r>
              <a:rPr lang="en-US" sz="2300" b="0" i="0" dirty="0" err="1">
                <a:cs typeface="Arial" charset="0"/>
              </a:rPr>
              <a:t>true|false|if-not-null</a:t>
            </a: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 err="1">
                <a:latin typeface="Courier New" charset="0"/>
                <a:cs typeface="Courier New" charset="0"/>
                <a:sym typeface="Courier New" charset="0"/>
              </a:rPr>
              <a:t>defaultValue</a:t>
            </a:r>
            <a:r>
              <a:rPr lang="en-US" sz="2300" b="0" i="0" dirty="0">
                <a:cs typeface="Arial" charset="0"/>
              </a:rPr>
              <a:t> : Predefined value</a:t>
            </a: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 err="1">
                <a:latin typeface="Courier New" charset="0"/>
                <a:cs typeface="Courier New" charset="0"/>
                <a:sym typeface="Courier New" charset="0"/>
              </a:rPr>
              <a:t>multiValues</a:t>
            </a:r>
            <a:r>
              <a:rPr lang="en-US" sz="2300" b="0" i="0" dirty="0">
                <a:latin typeface="Courier New" charset="0"/>
                <a:cs typeface="Courier New" charset="0"/>
                <a:sym typeface="Courier New" charset="0"/>
              </a:rPr>
              <a:t>=true</a:t>
            </a:r>
            <a:r>
              <a:rPr lang="en-US" sz="2300" b="0" i="0" dirty="0">
                <a:cs typeface="Arial" charset="0"/>
              </a:rPr>
              <a:t> : is it a multi-values input</a:t>
            </a: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>
                <a:latin typeface="Courier New" charset="0"/>
                <a:cs typeface="Courier New" charset="0"/>
                <a:sym typeface="Courier New" charset="0"/>
              </a:rPr>
              <a:t>type=password</a:t>
            </a:r>
            <a:r>
              <a:rPr lang="en-US" sz="2300" b="0" i="0" dirty="0">
                <a:cs typeface="Arial" charset="0"/>
              </a:rPr>
              <a:t> : for password inputs</a:t>
            </a:r>
            <a:endParaRPr lang="en-US" sz="2300" b="0" i="0" dirty="0"/>
          </a:p>
        </p:txBody>
      </p:sp>
      <p:pic>
        <p:nvPicPr>
          <p:cNvPr id="124934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57" y="2661293"/>
            <a:ext cx="8928645" cy="83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73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308" tIns="45656" rIns="91308" bIns="45656"/>
          <a:lstStyle/>
          <a:p>
            <a:fld id="{C1980636-B8CA-F549-B733-D826C6DD61C0}" type="slidenum">
              <a:rPr lang="en-US"/>
              <a:pPr/>
              <a:t>27</a:t>
            </a:fld>
            <a:endParaRPr lang="en-US"/>
          </a:p>
        </p:txBody>
      </p:sp>
      <p:pic>
        <p:nvPicPr>
          <p:cNvPr id="125953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595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63" tIns="37532" rIns="75063" bIns="3753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0817" hangingPunct="1">
              <a:lnSpc>
                <a:spcPct val="100000"/>
              </a:lnSpc>
              <a:buClrTx/>
              <a:buSzTx/>
            </a:pPr>
            <a:fld id="{25BC30CC-DE1D-1348-AF99-145B63E86002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0817" hangingPunct="1">
                <a:lnSpc>
                  <a:spcPct val="100000"/>
                </a:lnSpc>
                <a:buClrTx/>
                <a:buSzTx/>
              </a:pPr>
              <a:t>27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5956" name="Rectangle 4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 [ ]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messageArgs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exo:message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"validate=empty"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uicomponent.addTextAreaField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ja-JP" altLang="en-US" sz="2000" b="0" i="0" dirty="0">
                <a:solidFill>
                  <a:srgbClr val="2A00FF"/>
                </a:solidFill>
                <a:latin typeface="Arial"/>
                <a:cs typeface="Monaco" charset="0"/>
                <a:sym typeface="Monaco" charset="0"/>
              </a:rPr>
              <a:t>“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message"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messageArgs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endParaRPr lang="en-US" sz="2000" b="0" i="0" dirty="0">
              <a:latin typeface="Courier New" charset="0"/>
              <a:sym typeface="Courier New" charset="0"/>
            </a:endParaRPr>
          </a:p>
          <a:p>
            <a:pPr>
              <a:buFont typeface="Symbol" charset="0"/>
              <a:buNone/>
            </a:pPr>
            <a:endParaRPr lang="en-US" sz="2000" b="0" i="0" dirty="0">
              <a:latin typeface="Courier New" charset="0"/>
              <a:sym typeface="Courier New" charset="0"/>
            </a:endParaRPr>
          </a:p>
          <a:p>
            <a:pPr>
              <a:buFont typeface="Symbol" charset="0"/>
              <a:buNone/>
            </a:pPr>
            <a:endParaRPr lang="en-US" sz="2000" b="0" i="0" dirty="0">
              <a:latin typeface="Courier New" charset="0"/>
              <a:sym typeface="Courier New" charset="0"/>
            </a:endParaRPr>
          </a:p>
          <a:p>
            <a:pPr>
              <a:buFont typeface="Symbol" charset="0"/>
              <a:buNone/>
            </a:pPr>
            <a:r>
              <a:rPr lang="en-US" sz="2000" b="0" i="0" dirty="0" err="1">
                <a:latin typeface="Courier New" charset="0"/>
                <a:cs typeface="Courier New" charset="0"/>
                <a:sym typeface="Courier New" charset="0"/>
              </a:rPr>
              <a:t>jcrPath</a:t>
            </a:r>
            <a:r>
              <a:rPr lang="en-US" sz="2000" b="0" i="0" dirty="0">
                <a:cs typeface="Arial" charset="0"/>
              </a:rPr>
              <a:t> : path</a:t>
            </a:r>
            <a:endParaRPr lang="en-US" sz="2000" b="0" i="0" dirty="0"/>
          </a:p>
          <a:p>
            <a:pPr>
              <a:buFont typeface="Symbol" charset="0"/>
              <a:buNone/>
            </a:pPr>
            <a:r>
              <a:rPr lang="en-US" sz="2000" b="0" i="0" dirty="0">
                <a:latin typeface="Courier New" charset="0"/>
                <a:cs typeface="Courier New" charset="0"/>
                <a:sym typeface="Courier New" charset="0"/>
              </a:rPr>
              <a:t>editable</a:t>
            </a:r>
            <a:r>
              <a:rPr lang="en-US" sz="2000" b="0" i="0" dirty="0">
                <a:cs typeface="Arial" charset="0"/>
              </a:rPr>
              <a:t> : </a:t>
            </a:r>
            <a:r>
              <a:rPr lang="en-US" sz="2000" b="0" i="0" dirty="0" err="1">
                <a:cs typeface="Arial" charset="0"/>
              </a:rPr>
              <a:t>true|false|if-not-null</a:t>
            </a:r>
            <a:endParaRPr lang="en-US" sz="2000" b="0" i="0" dirty="0"/>
          </a:p>
          <a:p>
            <a:pPr>
              <a:buFont typeface="Symbol" charset="0"/>
              <a:buNone/>
            </a:pPr>
            <a:r>
              <a:rPr lang="en-US" sz="2000" b="0" i="0" dirty="0">
                <a:latin typeface="Courier New" charset="0"/>
                <a:cs typeface="Courier New" charset="0"/>
                <a:sym typeface="Courier New" charset="0"/>
              </a:rPr>
              <a:t>validate</a:t>
            </a:r>
            <a:r>
              <a:rPr lang="en-US" sz="2000" b="0" i="0" dirty="0">
                <a:cs typeface="Arial" charset="0"/>
              </a:rPr>
              <a:t> : </a:t>
            </a:r>
            <a:r>
              <a:rPr lang="en-US" sz="2000" b="0" i="0" dirty="0" err="1">
                <a:cs typeface="Arial" charset="0"/>
              </a:rPr>
              <a:t>name|email|number|empty|datetime</a:t>
            </a:r>
            <a:r>
              <a:rPr lang="en-US" sz="2000" b="0" i="0" dirty="0">
                <a:cs typeface="Arial" charset="0"/>
              </a:rPr>
              <a:t> or other</a:t>
            </a:r>
            <a:endParaRPr lang="en-US" sz="2000" b="0" i="0" dirty="0"/>
          </a:p>
          <a:p>
            <a:pPr>
              <a:buFont typeface="Symbol" charset="0"/>
              <a:buNone/>
            </a:pPr>
            <a:r>
              <a:rPr lang="en-US" sz="2000" b="0" i="0" dirty="0" err="1">
                <a:latin typeface="Courier New" charset="0"/>
                <a:cs typeface="Courier New" charset="0"/>
                <a:sym typeface="Courier New" charset="0"/>
              </a:rPr>
              <a:t>defaultValues</a:t>
            </a:r>
            <a:r>
              <a:rPr lang="en-US" sz="2000" b="0" i="0" dirty="0">
                <a:cs typeface="Arial" charset="0"/>
              </a:rPr>
              <a:t> : predefined value</a:t>
            </a:r>
            <a:endParaRPr lang="en-US" sz="2000" b="0" i="0" dirty="0"/>
          </a:p>
          <a:p>
            <a:pPr>
              <a:buFont typeface="Symbol" charset="0"/>
              <a:buNone/>
            </a:pPr>
            <a:r>
              <a:rPr lang="en-US" sz="2000" b="0" i="0" dirty="0" err="1">
                <a:latin typeface="Courier New" charset="0"/>
                <a:cs typeface="Courier New" charset="0"/>
                <a:sym typeface="Courier New" charset="0"/>
              </a:rPr>
              <a:t>multiValues</a:t>
            </a:r>
            <a:r>
              <a:rPr lang="en-US" sz="2000" b="0" i="0" dirty="0">
                <a:latin typeface="Courier New" charset="0"/>
                <a:cs typeface="Courier New" charset="0"/>
                <a:sym typeface="Courier New" charset="0"/>
              </a:rPr>
              <a:t>=true</a:t>
            </a:r>
            <a:r>
              <a:rPr lang="en-US" sz="2000" b="0" i="0" dirty="0">
                <a:cs typeface="Arial" charset="0"/>
              </a:rPr>
              <a:t> : is it multi-valued ?</a:t>
            </a:r>
            <a:endParaRPr lang="en-US" sz="2000" b="0" i="0" dirty="0"/>
          </a:p>
        </p:txBody>
      </p:sp>
      <p:pic>
        <p:nvPicPr>
          <p:cNvPr id="125957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04" y="2839615"/>
            <a:ext cx="3923481" cy="202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8" name="Rectangle 6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Textarea Input</a:t>
            </a:r>
          </a:p>
        </p:txBody>
      </p:sp>
    </p:spTree>
    <p:extLst>
      <p:ext uri="{BB962C8B-B14F-4D97-AF65-F5344CB8AC3E}">
        <p14:creationId xmlns:p14="http://schemas.microsoft.com/office/powerpoint/2010/main" val="53428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308" tIns="45656" rIns="91308" bIns="45656"/>
          <a:lstStyle/>
          <a:p>
            <a:fld id="{C1280963-8448-6A4E-9444-92094CC9ADA1}" type="slidenum">
              <a:rPr lang="en-US"/>
              <a:pPr/>
              <a:t>28</a:t>
            </a:fld>
            <a:endParaRPr lang="en-US"/>
          </a:p>
        </p:txBody>
      </p:sp>
      <p:pic>
        <p:nvPicPr>
          <p:cNvPr id="12697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697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63" tIns="37532" rIns="75063" bIns="3753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0817" hangingPunct="1">
              <a:lnSpc>
                <a:spcPct val="100000"/>
              </a:lnSpc>
              <a:buClrTx/>
              <a:buSzTx/>
            </a:pPr>
            <a:fld id="{5F306D73-15A3-C84B-8B3A-DC93934A7990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0817" hangingPunct="1">
                <a:lnSpc>
                  <a:spcPct val="100000"/>
                </a:lnSpc>
                <a:buClrTx/>
                <a:buSzTx/>
              </a:pPr>
              <a:t>28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6980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Calendar Input</a:t>
            </a:r>
          </a:p>
        </p:txBody>
      </p:sp>
      <p:sp>
        <p:nvSpPr>
          <p:cNvPr id="126981" name="Rectangle 5"/>
          <p:cNvSpPr>
            <a:spLocks noChangeArrowheads="1"/>
          </p:cNvSpPr>
          <p:nvPr>
            <p:ph type="body" idx="1"/>
          </p:nvPr>
        </p:nvSpPr>
        <p:spPr>
          <a:xfrm>
            <a:off x="557205" y="1106935"/>
            <a:ext cx="10034848" cy="6201296"/>
          </a:xfrm>
          <a:ln/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 []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dateArgs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exo:date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"validate=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datetime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uicomponent.addCalendarField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"date"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dateArgs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charset="0"/>
              <a:buNone/>
            </a:pPr>
            <a:endParaRPr lang="en-US" sz="2000" b="0" i="0" dirty="0"/>
          </a:p>
          <a:p>
            <a:pPr>
              <a:lnSpc>
                <a:spcPct val="100000"/>
              </a:lnSpc>
              <a:spcBef>
                <a:spcPct val="0"/>
              </a:spcBef>
              <a:buFont typeface="Symbol" charset="0"/>
              <a:buNone/>
            </a:pPr>
            <a:endParaRPr lang="en-US" sz="2000" b="0" i="0" dirty="0"/>
          </a:p>
          <a:p>
            <a:pPr>
              <a:lnSpc>
                <a:spcPct val="100000"/>
              </a:lnSpc>
              <a:spcBef>
                <a:spcPct val="0"/>
              </a:spcBef>
              <a:buFont typeface="Symbol" charset="0"/>
              <a:buNone/>
            </a:pPr>
            <a:r>
              <a:rPr lang="en-US" sz="2000" b="0" i="0" dirty="0" err="1">
                <a:latin typeface="Courier New Bold Italic" charset="0"/>
                <a:cs typeface="Courier New Bold Italic" charset="0"/>
                <a:sym typeface="Courier New Bold Italic" charset="0"/>
              </a:rPr>
              <a:t>jcrPath</a:t>
            </a:r>
            <a:r>
              <a:rPr lang="en-US" sz="2000" b="0" i="0" dirty="0"/>
              <a:t> : path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charset="0"/>
              <a:buNone/>
            </a:pPr>
            <a:r>
              <a:rPr lang="en-US" sz="2000" b="0" i="0" dirty="0">
                <a:latin typeface="Courier New Bold Italic" charset="0"/>
                <a:cs typeface="Courier New Bold Italic" charset="0"/>
                <a:sym typeface="Courier New Bold Italic" charset="0"/>
              </a:rPr>
              <a:t>editable</a:t>
            </a:r>
            <a:r>
              <a:rPr lang="en-US" sz="2000" b="0" i="0" dirty="0"/>
              <a:t> : </a:t>
            </a:r>
            <a:r>
              <a:rPr lang="en-US" sz="2000" b="0" i="0" dirty="0" err="1"/>
              <a:t>true|false|if-not-null</a:t>
            </a:r>
            <a:endParaRPr lang="en-US" sz="2000" b="0" i="0" dirty="0"/>
          </a:p>
          <a:p>
            <a:pPr>
              <a:lnSpc>
                <a:spcPct val="100000"/>
              </a:lnSpc>
              <a:spcBef>
                <a:spcPct val="0"/>
              </a:spcBef>
              <a:buFont typeface="Symbol" charset="0"/>
              <a:buNone/>
            </a:pPr>
            <a:r>
              <a:rPr lang="en-US" sz="2000" b="0" i="0" dirty="0">
                <a:latin typeface="Courier New Bold Italic" charset="0"/>
                <a:cs typeface="Courier New Bold Italic" charset="0"/>
                <a:sym typeface="Courier New Bold Italic" charset="0"/>
              </a:rPr>
              <a:t>validate</a:t>
            </a:r>
            <a:r>
              <a:rPr lang="en-US" sz="2000" b="0" i="0" dirty="0"/>
              <a:t> : </a:t>
            </a:r>
            <a:r>
              <a:rPr lang="en-US" sz="2000" b="0" i="0" dirty="0" err="1"/>
              <a:t>datetime</a:t>
            </a:r>
            <a:r>
              <a:rPr lang="en-US" sz="2000" b="0" i="0" dirty="0"/>
              <a:t> or other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charset="0"/>
              <a:buNone/>
            </a:pPr>
            <a:r>
              <a:rPr lang="en-US" sz="2000" b="0" i="0" dirty="0" err="1">
                <a:latin typeface="Courier New Bold Italic" charset="0"/>
                <a:cs typeface="Courier New Bold Italic" charset="0"/>
                <a:sym typeface="Courier New Bold Italic" charset="0"/>
              </a:rPr>
              <a:t>multivalue</a:t>
            </a:r>
            <a:r>
              <a:rPr lang="en-US" sz="2000" b="0" i="0" dirty="0">
                <a:latin typeface="Courier New Bold Italic" charset="0"/>
                <a:cs typeface="Courier New Bold Italic" charset="0"/>
                <a:sym typeface="Courier New Bold Italic" charset="0"/>
              </a:rPr>
              <a:t>=true</a:t>
            </a:r>
            <a:r>
              <a:rPr lang="en-US" sz="2000" b="0" i="0" dirty="0"/>
              <a:t> : is it multi-valued ?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charset="0"/>
              <a:buNone/>
            </a:pPr>
            <a:r>
              <a:rPr lang="en-US" sz="2000" b="0" i="0" dirty="0">
                <a:latin typeface="Courier New Bold Italic" charset="0"/>
                <a:cs typeface="Courier New Bold Italic" charset="0"/>
                <a:sym typeface="Courier New Bold Italic" charset="0"/>
              </a:rPr>
              <a:t>visible</a:t>
            </a:r>
            <a:r>
              <a:rPr lang="en-US" sz="2000" b="0" i="0" dirty="0"/>
              <a:t> : </a:t>
            </a:r>
            <a:r>
              <a:rPr lang="en-US" sz="2000" b="0" i="0" dirty="0" err="1"/>
              <a:t>true|false</a:t>
            </a:r>
            <a:endParaRPr lang="en-US" sz="2000" b="0" i="0" dirty="0"/>
          </a:p>
          <a:p>
            <a:pPr>
              <a:lnSpc>
                <a:spcPct val="100000"/>
              </a:lnSpc>
              <a:spcBef>
                <a:spcPct val="0"/>
              </a:spcBef>
              <a:buFont typeface="Symbol" charset="0"/>
              <a:buNone/>
            </a:pPr>
            <a:r>
              <a:rPr lang="en-US" sz="2000" b="0" i="0" dirty="0">
                <a:latin typeface="Courier New Bold Italic" charset="0"/>
                <a:cs typeface="Courier New Bold Italic" charset="0"/>
                <a:sym typeface="Courier New Bold Italic" charset="0"/>
              </a:rPr>
              <a:t>options=</a:t>
            </a:r>
            <a:r>
              <a:rPr lang="en-US" sz="2000" b="0" i="0" dirty="0" err="1">
                <a:latin typeface="Courier New Bold Italic" charset="0"/>
                <a:cs typeface="Courier New Bold Italic" charset="0"/>
                <a:sym typeface="Courier New Bold Italic" charset="0"/>
              </a:rPr>
              <a:t>displaytime</a:t>
            </a:r>
            <a:r>
              <a:rPr lang="en-US" sz="2000" b="0" i="0" dirty="0"/>
              <a:t> : Manage time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charset="0"/>
              <a:buNone/>
            </a:pPr>
            <a:r>
              <a:rPr lang="en-US" sz="2000" b="0" i="0" dirty="0" err="1">
                <a:latin typeface="Courier New Bold Italic" charset="0"/>
                <a:cs typeface="Courier New Bold Italic" charset="0"/>
                <a:sym typeface="Courier New Bold Italic" charset="0"/>
              </a:rPr>
              <a:t>defaultValues</a:t>
            </a:r>
            <a:r>
              <a:rPr lang="en-US" sz="2000" b="0" i="0" dirty="0"/>
              <a:t> : predefined value (MM/</a:t>
            </a:r>
            <a:r>
              <a:rPr lang="en-US" sz="2000" b="0" i="0" dirty="0" err="1"/>
              <a:t>dd</a:t>
            </a:r>
            <a:r>
              <a:rPr lang="en-US" sz="2000" b="0" i="0" dirty="0"/>
              <a:t>/</a:t>
            </a:r>
            <a:r>
              <a:rPr lang="en-US" sz="2000" b="0" i="0" dirty="0" err="1"/>
              <a:t>yyyy</a:t>
            </a:r>
            <a:r>
              <a:rPr lang="en-US" sz="2000" b="0" i="0" dirty="0"/>
              <a:t>) by default.</a:t>
            </a:r>
          </a:p>
        </p:txBody>
      </p:sp>
      <p:pic>
        <p:nvPicPr>
          <p:cNvPr id="126982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90" y="2339687"/>
            <a:ext cx="3802235" cy="383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74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308" tIns="45656" rIns="91308" bIns="45656"/>
          <a:lstStyle/>
          <a:p>
            <a:fld id="{6B347D1C-EA29-C048-BA91-50D8C77EA5BF}" type="slidenum">
              <a:rPr lang="en-US"/>
              <a:pPr/>
              <a:t>29</a:t>
            </a:fld>
            <a:endParaRPr lang="en-US"/>
          </a:p>
        </p:txBody>
      </p:sp>
      <p:pic>
        <p:nvPicPr>
          <p:cNvPr id="12800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800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63" tIns="37532" rIns="75063" bIns="3753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0817" hangingPunct="1">
              <a:lnSpc>
                <a:spcPct val="100000"/>
              </a:lnSpc>
              <a:buClrTx/>
              <a:buSzTx/>
            </a:pPr>
            <a:fld id="{692AC3D9-8F70-B347-ACCE-B055626471EC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0817" hangingPunct="1">
                <a:lnSpc>
                  <a:spcPct val="100000"/>
                </a:lnSpc>
                <a:buClrTx/>
                <a:buSzTx/>
              </a:pPr>
              <a:t>29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8004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Upload Input</a:t>
            </a:r>
          </a:p>
        </p:txBody>
      </p:sp>
      <p:sp>
        <p:nvSpPr>
          <p:cNvPr id="128005" name="Rectangle 5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 [ ]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imageArgs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exo:image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jcr:data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uicomponent.addUploadField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"image"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imageArgs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r>
              <a:rPr lang="en-US" sz="2000" b="0" i="0" dirty="0" err="1">
                <a:latin typeface="Courier New Bold Italic" charset="0"/>
                <a:cs typeface="Courier New Bold Italic" charset="0"/>
                <a:sym typeface="Courier New Bold Italic" charset="0"/>
              </a:rPr>
              <a:t>jcrPath</a:t>
            </a:r>
            <a:r>
              <a:rPr lang="en-US" sz="2000" b="0" i="0" dirty="0"/>
              <a:t> : path</a:t>
            </a:r>
          </a:p>
          <a:p>
            <a:pPr>
              <a:buFont typeface="Symbol" charset="0"/>
              <a:buNone/>
            </a:pPr>
            <a:r>
              <a:rPr lang="en-US" sz="2000" b="0" i="0" dirty="0" err="1">
                <a:latin typeface="Courier New Bold Italic" charset="0"/>
                <a:cs typeface="Courier New Bold Italic" charset="0"/>
                <a:sym typeface="Courier New Bold Italic" charset="0"/>
              </a:rPr>
              <a:t>multivalue</a:t>
            </a:r>
            <a:r>
              <a:rPr lang="en-US" sz="2000" b="0" i="0" dirty="0">
                <a:latin typeface="Courier New Bold Italic" charset="0"/>
                <a:cs typeface="Courier New Bold Italic" charset="0"/>
                <a:sym typeface="Courier New Bold Italic" charset="0"/>
              </a:rPr>
              <a:t>=true </a:t>
            </a:r>
            <a:r>
              <a:rPr lang="en-US" sz="2000" b="0" i="0" dirty="0"/>
              <a:t>: is it multi-valued ?</a:t>
            </a:r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r>
              <a:rPr lang="en-US" sz="2000" b="0" i="0" dirty="0"/>
              <a:t>Example : </a:t>
            </a:r>
            <a:r>
              <a:rPr lang="en-US" sz="2000" b="0" i="0" dirty="0" err="1"/>
              <a:t>exo:image</a:t>
            </a:r>
            <a:r>
              <a:rPr lang="en-US" sz="2000" b="0" i="0" dirty="0"/>
              <a:t> is a node </a:t>
            </a:r>
            <a:r>
              <a:rPr lang="en-US" sz="2000" b="0" i="0" dirty="0" err="1"/>
              <a:t>nt:resource</a:t>
            </a:r>
            <a:r>
              <a:rPr lang="en-US" sz="2000" b="0" i="0" dirty="0"/>
              <a:t> :</a:t>
            </a:r>
          </a:p>
          <a:p>
            <a:pPr>
              <a:buFont typeface="Symbol" charset="0"/>
              <a:buNone/>
            </a:pPr>
            <a:r>
              <a:rPr lang="en-US" sz="1800" b="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800" b="0" i="0" dirty="0" err="1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nodeType</a:t>
            </a:r>
            <a:r>
              <a:rPr lang="en-US" sz="1800" b="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name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exo:sample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... 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800" b="0" i="0" dirty="0" err="1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childNodeDefinition</a:t>
            </a:r>
            <a:r>
              <a:rPr lang="en-US" sz="1800" b="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name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exo:image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800" b="0" i="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defaultPrimaryType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nt:resource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...   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 lvl="1">
              <a:lnSpc>
                <a:spcPct val="67000"/>
              </a:lnSpc>
              <a:buFont typeface="Arial" charset="0"/>
              <a:buNone/>
            </a:pPr>
            <a:r>
              <a:rPr lang="en-US" sz="1800" b="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800" b="0" i="0" dirty="0" err="1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nodeType</a:t>
            </a:r>
            <a:r>
              <a:rPr lang="en-US" sz="1800" b="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name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nt:resource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800" b="0" i="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primaryItemName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jcr:data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...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 lvl="1">
              <a:buFont typeface="Arial" charset="0"/>
              <a:buNone/>
            </a:pP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b="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800" b="0" i="0" dirty="0" err="1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propertyDefinition</a:t>
            </a:r>
            <a:r>
              <a:rPr lang="en-US" sz="1800" b="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name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jcr:data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800" b="0" i="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requiredType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"Binary"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... 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 lvl="2">
              <a:lnSpc>
                <a:spcPct val="74000"/>
              </a:lnSpc>
              <a:buFont typeface="Wingdings" charset="0"/>
              <a:buNone/>
            </a:pP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b="0" i="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&lt;</a:t>
            </a:r>
            <a:r>
              <a:rPr lang="en-US" sz="1800" b="0" i="0" dirty="0" err="1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propertyDefinition</a:t>
            </a:r>
            <a:r>
              <a:rPr lang="en-US" sz="1800" b="0" i="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name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jcr:encoding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800" b="0" i="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requiredType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"String"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... 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 lvl="4">
              <a:buFont typeface="Arial" charset="0"/>
              <a:buNone/>
            </a:pPr>
            <a:r>
              <a:rPr lang="en-US" sz="1800" dirty="0">
                <a:solidFill>
                  <a:srgbClr val="008080"/>
                </a:solidFill>
                <a:latin typeface="Monaco" charset="0"/>
                <a:cs typeface="Monaco" charset="0"/>
                <a:sym typeface="Monaco" charset="0"/>
              </a:rPr>
              <a:t>  &lt;</a:t>
            </a:r>
            <a:r>
              <a:rPr lang="en-US" sz="1800" dirty="0" err="1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propertyDefinition</a:t>
            </a:r>
            <a:r>
              <a:rPr lang="en-US" sz="1800" dirty="0">
                <a:solidFill>
                  <a:srgbClr val="3F7F7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name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jcr:lastModified</a:t>
            </a:r>
            <a:r>
              <a:rPr lang="en-US" sz="18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</a:t>
            </a:r>
            <a:r>
              <a:rPr lang="en-US" sz="1800" dirty="0" err="1">
                <a:solidFill>
                  <a:srgbClr val="7F007F"/>
                </a:solidFill>
                <a:latin typeface="Monaco" charset="0"/>
                <a:cs typeface="Monaco" charset="0"/>
                <a:sym typeface="Monaco" charset="0"/>
              </a:rPr>
              <a:t>requiredType</a:t>
            </a:r>
            <a:r>
              <a:rPr lang="en-US" sz="1800" dirty="0"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180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"Date"</a:t>
            </a:r>
            <a:r>
              <a:rPr lang="en-US" sz="2000" dirty="0">
                <a:latin typeface="Monaco" charset="0"/>
                <a:cs typeface="Monaco" charset="0"/>
                <a:sym typeface="Monaco" charset="0"/>
              </a:rPr>
              <a:t>...</a:t>
            </a:r>
            <a:endParaRPr lang="en-US" sz="2000" dirty="0">
              <a:latin typeface="Monaco" charset="0"/>
              <a:sym typeface="Monaco" charset="0"/>
            </a:endParaRPr>
          </a:p>
        </p:txBody>
      </p:sp>
      <p:pic>
        <p:nvPicPr>
          <p:cNvPr id="128006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73" y="2093774"/>
            <a:ext cx="6559570" cy="67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426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550871" y="469265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  <a:spcBef>
                <a:spcPts val="2699"/>
              </a:spcBef>
            </a:pPr>
            <a:r>
              <a:rPr lang="en-GB" sz="4800" dirty="0">
                <a:solidFill>
                  <a:srgbClr val="FFFFFF"/>
                </a:solidFill>
              </a:rPr>
              <a:t>Document Types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2447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308" tIns="45656" rIns="91308" bIns="45656"/>
          <a:lstStyle/>
          <a:p>
            <a:fld id="{63C0034A-0B6F-FD42-B7E5-EA489446B51D}" type="slidenum">
              <a:rPr lang="en-US"/>
              <a:pPr/>
              <a:t>30</a:t>
            </a:fld>
            <a:endParaRPr lang="en-US"/>
          </a:p>
        </p:txBody>
      </p:sp>
      <p:pic>
        <p:nvPicPr>
          <p:cNvPr id="12902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902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63" tIns="37532" rIns="75063" bIns="3753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0817" hangingPunct="1">
              <a:lnSpc>
                <a:spcPct val="100000"/>
              </a:lnSpc>
              <a:buClrTx/>
              <a:buSzTx/>
            </a:pPr>
            <a:fld id="{8C7DCE71-119F-2A49-A83F-EDC22851C576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0817" hangingPunct="1">
                <a:lnSpc>
                  <a:spcPct val="100000"/>
                </a:lnSpc>
                <a:buClrTx/>
                <a:buSzTx/>
              </a:pPr>
              <a:t>30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29028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Select Input</a:t>
            </a:r>
          </a:p>
        </p:txBody>
      </p:sp>
      <p:sp>
        <p:nvSpPr>
          <p:cNvPr id="129029" name="Rectangle 5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 [ ]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langArgs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exo:language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"options=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en,fr,es,de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uicomponent.addSelectBoxField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ja-JP" altLang="en-US" sz="2000" b="0" i="0" dirty="0">
                <a:solidFill>
                  <a:srgbClr val="2A00FF"/>
                </a:solidFill>
                <a:latin typeface="Arial"/>
                <a:cs typeface="Monaco" charset="0"/>
                <a:sym typeface="Monaco" charset="0"/>
              </a:rPr>
              <a:t>“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language"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langArgs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endParaRPr lang="en-US" sz="2000" b="0" i="0" dirty="0"/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r>
              <a:rPr lang="en-US" sz="2000" b="0" i="0" dirty="0" err="1">
                <a:latin typeface="Courier New" charset="0"/>
                <a:cs typeface="Courier New" charset="0"/>
                <a:sym typeface="Courier New" charset="0"/>
              </a:rPr>
              <a:t>jcrPath</a:t>
            </a:r>
            <a:r>
              <a:rPr lang="en-US" sz="2000" b="0" i="0" dirty="0">
                <a:cs typeface="Arial" charset="0"/>
              </a:rPr>
              <a:t> : path</a:t>
            </a:r>
            <a:endParaRPr lang="en-US" sz="2000" b="0" i="0" dirty="0"/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r>
              <a:rPr lang="en-US" sz="2000" b="0" i="0" dirty="0">
                <a:latin typeface="Courier New" charset="0"/>
                <a:cs typeface="Courier New" charset="0"/>
                <a:sym typeface="Courier New" charset="0"/>
              </a:rPr>
              <a:t>editable</a:t>
            </a:r>
            <a:r>
              <a:rPr lang="en-US" sz="2000" b="0" i="0" dirty="0">
                <a:cs typeface="Arial" charset="0"/>
              </a:rPr>
              <a:t> : </a:t>
            </a:r>
            <a:r>
              <a:rPr lang="en-US" sz="2000" b="0" i="0" dirty="0" err="1">
                <a:cs typeface="Arial" charset="0"/>
              </a:rPr>
              <a:t>true|false|if-not-null</a:t>
            </a:r>
            <a:endParaRPr lang="en-US" sz="2000" b="0" i="0" dirty="0"/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r>
              <a:rPr lang="en-US" sz="2000" b="0" i="0" dirty="0" err="1">
                <a:latin typeface="Courier New" charset="0"/>
                <a:cs typeface="Courier New" charset="0"/>
                <a:sym typeface="Courier New" charset="0"/>
              </a:rPr>
              <a:t>defaultValues</a:t>
            </a:r>
            <a:r>
              <a:rPr lang="en-US" sz="2000" b="0" i="0" dirty="0">
                <a:cs typeface="Arial" charset="0"/>
              </a:rPr>
              <a:t> : Predefined value </a:t>
            </a:r>
            <a:endParaRPr lang="en-US" sz="2000" b="0" i="0" dirty="0"/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r>
              <a:rPr lang="en-US" sz="2000" b="0" i="0" dirty="0" err="1">
                <a:latin typeface="Courier New" charset="0"/>
                <a:cs typeface="Courier New" charset="0"/>
                <a:sym typeface="Courier New" charset="0"/>
              </a:rPr>
              <a:t>multiValues</a:t>
            </a:r>
            <a:r>
              <a:rPr lang="en-US" sz="2000" b="0" i="0" dirty="0">
                <a:latin typeface="Courier New" charset="0"/>
                <a:cs typeface="Courier New" charset="0"/>
                <a:sym typeface="Courier New" charset="0"/>
              </a:rPr>
              <a:t>=true</a:t>
            </a:r>
            <a:r>
              <a:rPr lang="en-US" sz="2000" b="0" i="0" dirty="0">
                <a:cs typeface="Arial" charset="0"/>
              </a:rPr>
              <a:t> : is it multi-valued ?</a:t>
            </a:r>
            <a:endParaRPr lang="en-US" sz="2000" b="0" i="0" dirty="0"/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r>
              <a:rPr lang="en-US" sz="2000" b="0" i="0" dirty="0">
                <a:latin typeface="Courier New" charset="0"/>
                <a:cs typeface="Courier New" charset="0"/>
                <a:sym typeface="Courier New" charset="0"/>
              </a:rPr>
              <a:t>options</a:t>
            </a:r>
            <a:r>
              <a:rPr lang="en-US" sz="2000" b="0" i="0" dirty="0">
                <a:cs typeface="Arial" charset="0"/>
              </a:rPr>
              <a:t> : Value list</a:t>
            </a:r>
            <a:endParaRPr lang="en-US" sz="2000" b="0" i="0" dirty="0"/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r>
              <a:rPr lang="en-US" sz="2000" b="0" i="0" dirty="0">
                <a:latin typeface="Courier New" charset="0"/>
                <a:cs typeface="Courier New" charset="0"/>
                <a:sym typeface="Courier New" charset="0"/>
              </a:rPr>
              <a:t>script</a:t>
            </a:r>
            <a:r>
              <a:rPr lang="en-US" sz="2000" b="0" i="0" dirty="0">
                <a:cs typeface="Arial" charset="0"/>
              </a:rPr>
              <a:t> : groovy script to provide the list</a:t>
            </a:r>
            <a:endParaRPr lang="en-US" sz="2000" b="0" i="0" dirty="0"/>
          </a:p>
          <a:p>
            <a:pPr>
              <a:lnSpc>
                <a:spcPct val="80000"/>
              </a:lnSpc>
              <a:spcBef>
                <a:spcPts val="492"/>
              </a:spcBef>
              <a:buNone/>
            </a:pPr>
            <a:r>
              <a:rPr lang="en-US" sz="2000" b="0" i="0" dirty="0" err="1">
                <a:latin typeface="Courier New" charset="0"/>
                <a:cs typeface="Courier New" charset="0"/>
                <a:sym typeface="Courier New" charset="0"/>
              </a:rPr>
              <a:t>scriptParams</a:t>
            </a:r>
            <a:r>
              <a:rPr lang="en-US" sz="2000" b="0" i="0" dirty="0">
                <a:cs typeface="Arial" charset="0"/>
              </a:rPr>
              <a:t> : groovy script parameters</a:t>
            </a:r>
            <a:endParaRPr lang="en-US" sz="2000" b="0" i="0" dirty="0"/>
          </a:p>
        </p:txBody>
      </p:sp>
      <p:pic>
        <p:nvPicPr>
          <p:cNvPr id="129030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82" y="2483693"/>
            <a:ext cx="624702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722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308" tIns="45656" rIns="91308" bIns="45656"/>
          <a:lstStyle/>
          <a:p>
            <a:fld id="{2DF4720C-0F6A-1443-B769-D9AE05614A82}" type="slidenum">
              <a:rPr lang="en-US"/>
              <a:pPr/>
              <a:t>31</a:t>
            </a:fld>
            <a:endParaRPr lang="en-US"/>
          </a:p>
        </p:txBody>
      </p:sp>
      <p:pic>
        <p:nvPicPr>
          <p:cNvPr id="13004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005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63" tIns="37532" rIns="75063" bIns="3753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0817" hangingPunct="1">
              <a:lnSpc>
                <a:spcPct val="100000"/>
              </a:lnSpc>
              <a:buClrTx/>
              <a:buSzTx/>
            </a:pPr>
            <a:fld id="{B331C96B-405D-5642-A036-EAA0522FADC9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0817" hangingPunct="1">
                <a:lnSpc>
                  <a:spcPct val="100000"/>
                </a:lnSpc>
                <a:buClrTx/>
                <a:buSzTx/>
              </a:pPr>
              <a:t>31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0052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HTML Text Input</a:t>
            </a:r>
          </a:p>
        </p:txBody>
      </p:sp>
      <p:sp>
        <p:nvSpPr>
          <p:cNvPr id="130053" name="Rectangle 5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 []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summaryArgs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exo:summary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"options=basic"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uicomponent.addWYSIWYGField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"summary"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summaryArgs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endParaRPr lang="en-US" sz="2000" b="0" i="0" dirty="0"/>
          </a:p>
          <a:p>
            <a:pPr>
              <a:buFont typeface="Symbol" charset="0"/>
              <a:buNone/>
            </a:pPr>
            <a:r>
              <a:rPr lang="en-US" sz="2000" b="0" i="0" dirty="0" err="1">
                <a:latin typeface="Courier New" charset="0"/>
                <a:cs typeface="Courier New" charset="0"/>
                <a:sym typeface="Courier New" charset="0"/>
              </a:rPr>
              <a:t>jcrPath</a:t>
            </a:r>
            <a:r>
              <a:rPr lang="en-US" sz="2000" b="0" i="0" dirty="0">
                <a:cs typeface="Arial" charset="0"/>
              </a:rPr>
              <a:t> : path</a:t>
            </a:r>
            <a:endParaRPr lang="en-US" sz="2000" b="0" i="0" dirty="0"/>
          </a:p>
          <a:p>
            <a:pPr>
              <a:buFont typeface="Symbol" charset="0"/>
              <a:buNone/>
            </a:pPr>
            <a:r>
              <a:rPr lang="en-US" sz="2000" b="0" i="0" dirty="0">
                <a:latin typeface="Courier New" charset="0"/>
                <a:cs typeface="Courier New" charset="0"/>
                <a:sym typeface="Courier New" charset="0"/>
              </a:rPr>
              <a:t>validate</a:t>
            </a:r>
            <a:r>
              <a:rPr lang="en-US" sz="2000" b="0" i="0" dirty="0">
                <a:cs typeface="Arial" charset="0"/>
              </a:rPr>
              <a:t> : name | empty or other Validator class</a:t>
            </a:r>
            <a:endParaRPr lang="en-US" sz="2000" b="0" i="0" dirty="0"/>
          </a:p>
          <a:p>
            <a:pPr>
              <a:buFont typeface="Symbol" charset="0"/>
              <a:buNone/>
            </a:pPr>
            <a:r>
              <a:rPr lang="en-US" sz="2000" b="0" i="0" dirty="0" err="1">
                <a:latin typeface="Courier New" charset="0"/>
                <a:cs typeface="Courier New" charset="0"/>
                <a:sym typeface="Courier New" charset="0"/>
              </a:rPr>
              <a:t>defaultValues</a:t>
            </a:r>
            <a:r>
              <a:rPr lang="en-US" sz="2000" b="0" i="0" dirty="0">
                <a:cs typeface="Arial" charset="0"/>
              </a:rPr>
              <a:t> : predefined value</a:t>
            </a:r>
            <a:endParaRPr lang="en-US" sz="2000" b="0" i="0" dirty="0"/>
          </a:p>
          <a:p>
            <a:pPr>
              <a:buFont typeface="Symbol" charset="0"/>
              <a:buNone/>
            </a:pPr>
            <a:r>
              <a:rPr lang="en-US" sz="2000" b="0" i="0" dirty="0" err="1">
                <a:latin typeface="Courier New" charset="0"/>
                <a:cs typeface="Courier New" charset="0"/>
                <a:sym typeface="Courier New" charset="0"/>
              </a:rPr>
              <a:t>multivalue</a:t>
            </a:r>
            <a:r>
              <a:rPr lang="en-US" sz="2000" b="0" i="0" dirty="0">
                <a:latin typeface="Courier New" charset="0"/>
                <a:cs typeface="Courier New" charset="0"/>
                <a:sym typeface="Courier New" charset="0"/>
              </a:rPr>
              <a:t>=true</a:t>
            </a:r>
            <a:r>
              <a:rPr lang="en-US" sz="2000" b="0" i="0" dirty="0">
                <a:cs typeface="Arial" charset="0"/>
              </a:rPr>
              <a:t> : is it multi-valued ?</a:t>
            </a:r>
            <a:endParaRPr lang="en-US" sz="2000" b="0" i="0" dirty="0"/>
          </a:p>
          <a:p>
            <a:pPr>
              <a:buFont typeface="Symbol" charset="0"/>
              <a:buNone/>
            </a:pPr>
            <a:r>
              <a:rPr lang="en-US" sz="2000" b="0" i="0" dirty="0">
                <a:latin typeface="Courier New" charset="0"/>
                <a:cs typeface="Courier New" charset="0"/>
                <a:sym typeface="Courier New" charset="0"/>
              </a:rPr>
              <a:t>options=</a:t>
            </a:r>
            <a:r>
              <a:rPr lang="en-US" sz="2000" b="0" i="0" dirty="0" err="1">
                <a:latin typeface="Courier New" charset="0"/>
                <a:cs typeface="Courier New" charset="0"/>
                <a:sym typeface="Courier New" charset="0"/>
              </a:rPr>
              <a:t>basic|full</a:t>
            </a:r>
            <a:r>
              <a:rPr lang="en-US" sz="2000" b="0" i="0" dirty="0">
                <a:cs typeface="Arial" charset="0"/>
              </a:rPr>
              <a:t> : basic editor or full editor </a:t>
            </a:r>
            <a:endParaRPr lang="en-US" sz="2000" b="0" i="0" dirty="0"/>
          </a:p>
        </p:txBody>
      </p:sp>
      <p:pic>
        <p:nvPicPr>
          <p:cNvPr id="130054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36" y="2720697"/>
            <a:ext cx="10037573" cy="163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53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308" tIns="45656" rIns="91308" bIns="45656"/>
          <a:lstStyle/>
          <a:p>
            <a:fld id="{F4DF2A94-0B75-AB4E-9EFF-4ED8EBBD2B56}" type="slidenum">
              <a:rPr lang="en-US"/>
              <a:pPr/>
              <a:t>32</a:t>
            </a:fld>
            <a:endParaRPr lang="en-US"/>
          </a:p>
        </p:txBody>
      </p:sp>
      <p:pic>
        <p:nvPicPr>
          <p:cNvPr id="131073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107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63" tIns="37532" rIns="75063" bIns="3753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0817" hangingPunct="1">
              <a:lnSpc>
                <a:spcPct val="100000"/>
              </a:lnSpc>
              <a:buClrTx/>
              <a:buSzTx/>
            </a:pPr>
            <a:fld id="{BC62F00F-A132-F349-B01C-6BD13BB956FF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0817" hangingPunct="1">
                <a:lnSpc>
                  <a:spcPct val="100000"/>
                </a:lnSpc>
                <a:buClrTx/>
                <a:buSzTx/>
              </a:pPr>
              <a:t>32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1076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Hidden Input</a:t>
            </a:r>
          </a:p>
        </p:txBody>
      </p:sp>
      <p:sp>
        <p:nvSpPr>
          <p:cNvPr id="131077" name="Rectangle 5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2000" b="0" i="0" dirty="0"/>
              <a:t>Often used to create sub nodes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String[ ] resource = [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jcrPath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=/node/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exo:image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nodetype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2000" b="0" i="0" dirty="0" err="1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nt:resource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"visible=false"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] ; 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uicomponent.addHiddenField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"resource"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resource)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 err="1">
                <a:latin typeface="Courier New Bold Italic" charset="0"/>
                <a:cs typeface="Courier New Bold Italic" charset="0"/>
                <a:sym typeface="Courier New Bold Italic" charset="0"/>
              </a:rPr>
              <a:t>jcrPath</a:t>
            </a:r>
            <a:r>
              <a:rPr lang="en-US" sz="2000" b="0" i="0" dirty="0"/>
              <a:t> : /node path</a:t>
            </a:r>
          </a:p>
          <a:p>
            <a:pPr>
              <a:spcBef>
                <a:spcPts val="492"/>
              </a:spcBef>
              <a:buNone/>
            </a:pPr>
            <a:r>
              <a:rPr lang="en-US" sz="2000" b="0" i="0" dirty="0" err="1">
                <a:latin typeface="Courier New Bold Italic" charset="0"/>
                <a:cs typeface="Courier New Bold Italic" charset="0"/>
                <a:sym typeface="Courier New Bold Italic" charset="0"/>
              </a:rPr>
              <a:t>nodetype</a:t>
            </a:r>
            <a:r>
              <a:rPr lang="en-US" sz="2000" b="0" i="0" dirty="0"/>
              <a:t> : node type</a:t>
            </a:r>
          </a:p>
          <a:p>
            <a:pPr>
              <a:spcBef>
                <a:spcPts val="492"/>
              </a:spcBef>
              <a:buNone/>
            </a:pPr>
            <a:r>
              <a:rPr lang="en-US" sz="2000" b="0" i="0" dirty="0" err="1">
                <a:latin typeface="Courier New Bold Italic" charset="0"/>
                <a:cs typeface="Courier New Bold Italic" charset="0"/>
                <a:sym typeface="Courier New Bold Italic" charset="0"/>
              </a:rPr>
              <a:t>mixintype</a:t>
            </a:r>
            <a:r>
              <a:rPr lang="en-US" sz="2000" b="0" i="0" dirty="0"/>
              <a:t> : mixin list </a:t>
            </a:r>
          </a:p>
          <a:p>
            <a:pPr>
              <a:spcBef>
                <a:spcPts val="492"/>
              </a:spcBef>
              <a:buNone/>
            </a:pPr>
            <a:r>
              <a:rPr lang="en-US" sz="2000" b="0" i="0" dirty="0">
                <a:latin typeface="Courier New Bold Italic" charset="0"/>
                <a:cs typeface="Courier New Bold Italic" charset="0"/>
                <a:sym typeface="Courier New Bold Italic" charset="0"/>
              </a:rPr>
              <a:t>editable</a:t>
            </a:r>
            <a:r>
              <a:rPr lang="en-US" sz="2000" b="0" i="0" dirty="0"/>
              <a:t> : </a:t>
            </a:r>
            <a:r>
              <a:rPr lang="en-US" sz="2000" b="0" i="0" dirty="0" err="1"/>
              <a:t>readonly</a:t>
            </a:r>
            <a:r>
              <a:rPr lang="en-US" sz="2000" b="0" i="0" dirty="0"/>
              <a:t> or read-write: Possible values: </a:t>
            </a:r>
            <a:r>
              <a:rPr lang="en-US" sz="2000" b="0" i="0" dirty="0" err="1"/>
              <a:t>true,false,if</a:t>
            </a:r>
            <a:r>
              <a:rPr lang="en-US" sz="2000" b="0" i="0" dirty="0"/>
              <a:t>-null</a:t>
            </a:r>
          </a:p>
          <a:p>
            <a:pPr>
              <a:spcBef>
                <a:spcPts val="492"/>
              </a:spcBef>
              <a:buNone/>
            </a:pPr>
            <a:r>
              <a:rPr lang="en-US" sz="2000" b="0" i="0" dirty="0">
                <a:latin typeface="Courier New Bold Italic" charset="0"/>
                <a:cs typeface="Courier New Bold Italic" charset="0"/>
                <a:sym typeface="Courier New Bold Italic" charset="0"/>
              </a:rPr>
              <a:t>validate</a:t>
            </a:r>
            <a:r>
              <a:rPr lang="en-US" sz="2000" b="0" i="0" dirty="0"/>
              <a:t> : validators</a:t>
            </a:r>
          </a:p>
          <a:p>
            <a:pPr>
              <a:spcBef>
                <a:spcPts val="492"/>
              </a:spcBef>
              <a:buNone/>
            </a:pPr>
            <a:r>
              <a:rPr lang="en-US" sz="2000" b="0" i="0" dirty="0" err="1">
                <a:latin typeface="Courier New Bold Italic" charset="0"/>
                <a:cs typeface="Courier New Bold Italic" charset="0"/>
                <a:sym typeface="Courier New Bold Italic" charset="0"/>
              </a:rPr>
              <a:t>defaultValues</a:t>
            </a:r>
            <a:r>
              <a:rPr lang="en-US" sz="2000" b="0" i="0" dirty="0"/>
              <a:t> : Predefined values.</a:t>
            </a:r>
          </a:p>
        </p:txBody>
      </p:sp>
    </p:spTree>
    <p:extLst>
      <p:ext uri="{BB962C8B-B14F-4D97-AF65-F5344CB8AC3E}">
        <p14:creationId xmlns:p14="http://schemas.microsoft.com/office/powerpoint/2010/main" val="145657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308" tIns="45656" rIns="91308" bIns="45656"/>
          <a:lstStyle/>
          <a:p>
            <a:fld id="{278D713B-5FD9-2049-8A79-66D9F3694FA5}" type="slidenum">
              <a:rPr lang="en-US"/>
              <a:pPr/>
              <a:t>33</a:t>
            </a:fld>
            <a:endParaRPr lang="en-US"/>
          </a:p>
        </p:txBody>
      </p:sp>
      <p:pic>
        <p:nvPicPr>
          <p:cNvPr id="13209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209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63" tIns="37532" rIns="75063" bIns="37532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0817" hangingPunct="1">
              <a:lnSpc>
                <a:spcPct val="100000"/>
              </a:lnSpc>
              <a:buClrTx/>
              <a:buSzTx/>
            </a:pPr>
            <a:fld id="{05A2C6C1-936B-8A45-BBF8-2E6A3FBBE7FB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0817" hangingPunct="1">
                <a:lnSpc>
                  <a:spcPct val="100000"/>
                </a:lnSpc>
                <a:buClrTx/>
                <a:buSzTx/>
              </a:pPr>
              <a:t>33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2100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Selector Action</a:t>
            </a:r>
          </a:p>
        </p:txBody>
      </p:sp>
      <p:sp>
        <p:nvSpPr>
          <p:cNvPr id="132101" name="Rectangle 5"/>
          <p:cNvSpPr>
            <a:spLocks/>
          </p:cNvSpPr>
          <p:nvPr/>
        </p:nvSpPr>
        <p:spPr bwMode="auto">
          <a:xfrm>
            <a:off x="737015" y="1232885"/>
            <a:ext cx="10048472" cy="502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56720" indent="-252812" defTabSz="750817" hangingPunct="1">
              <a:lnSpc>
                <a:spcPct val="100000"/>
              </a:lnSpc>
              <a:buClrTx/>
              <a:buSzTx/>
            </a:pPr>
            <a:r>
              <a:rPr lang="en-US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Text filled with a value selector widget:</a:t>
            </a:r>
          </a:p>
          <a:p>
            <a:pPr marL="256720" indent="-252812" defTabSz="750817" hangingPunct="1">
              <a:lnSpc>
                <a:spcPct val="100000"/>
              </a:lnSpc>
              <a:buClrTx/>
              <a:buSzTx/>
            </a:pPr>
            <a:endParaRPr lang="en-US">
              <a:solidFill>
                <a:srgbClr val="333333"/>
              </a:solidFill>
              <a:latin typeface="Arial Bold" charset="0"/>
              <a:cs typeface="Arial Bold" charset="0"/>
              <a:sym typeface="Arial Bold" charset="0"/>
            </a:endParaRPr>
          </a:p>
          <a:p>
            <a:pPr marL="256720" indent="-252812" defTabSz="750817" hangingPunct="1">
              <a:lnSpc>
                <a:spcPct val="100000"/>
              </a:lnSpc>
              <a:buClrTx/>
              <a:buSzTx/>
            </a:pPr>
            <a:endParaRPr lang="en-US">
              <a:solidFill>
                <a:srgbClr val="333333"/>
              </a:solidFill>
              <a:latin typeface="Arial Bold" charset="0"/>
              <a:cs typeface="Arial Bold" charset="0"/>
              <a:sym typeface="Arial Bold" charset="0"/>
            </a:endParaRPr>
          </a:p>
          <a:p>
            <a:pPr marL="256720" indent="-252812" defTabSz="750817" hangingPunct="1">
              <a:lnSpc>
                <a:spcPct val="100000"/>
              </a:lnSpc>
              <a:buClrTx/>
              <a:buSzTx/>
            </a:pPr>
            <a:endParaRPr lang="en-US">
              <a:solidFill>
                <a:srgbClr val="333333"/>
              </a:solidFill>
              <a:latin typeface="Arial Bold" charset="0"/>
              <a:cs typeface="Arial Bold" charset="0"/>
              <a:sym typeface="Arial Bold" charset="0"/>
            </a:endParaRPr>
          </a:p>
          <a:p>
            <a:pPr marL="256720" indent="-252812" defTabSz="750817" hangingPunct="1">
              <a:lnSpc>
                <a:spcPct val="100000"/>
              </a:lnSpc>
              <a:buSzPct val="69000"/>
              <a:buFont typeface="Wingdings" charset="0"/>
              <a:buChar char="§"/>
            </a:pPr>
            <a:r>
              <a:rPr lang="en-US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jcrPath : Path of the property we wish to create</a:t>
            </a:r>
          </a:p>
          <a:p>
            <a:pPr marL="256720" indent="-252812" defTabSz="750817" hangingPunct="1">
              <a:lnSpc>
                <a:spcPct val="100000"/>
              </a:lnSpc>
              <a:buSzPct val="69000"/>
              <a:buFont typeface="Wingdings" charset="0"/>
              <a:buChar char="§"/>
            </a:pPr>
            <a:r>
              <a:rPr lang="en-US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editable : true|false|if-not-null</a:t>
            </a:r>
          </a:p>
          <a:p>
            <a:pPr marL="256720" indent="-252812" defTabSz="750817" hangingPunct="1">
              <a:lnSpc>
                <a:spcPct val="100000"/>
              </a:lnSpc>
              <a:buSzPct val="69000"/>
              <a:buFont typeface="Wingdings" charset="0"/>
              <a:buChar char="§"/>
            </a:pPr>
            <a:r>
              <a:rPr lang="en-US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validate : name|email|number|empty|datetime ou FQN Validator class</a:t>
            </a:r>
          </a:p>
          <a:p>
            <a:pPr marL="256720" indent="-252812" defTabSz="750817" hangingPunct="1">
              <a:lnSpc>
                <a:spcPct val="100000"/>
              </a:lnSpc>
              <a:buSzPct val="69000"/>
              <a:buFont typeface="Wingdings" charset="0"/>
              <a:buChar char="§"/>
            </a:pPr>
            <a:r>
              <a:rPr lang="en-US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defaultValues : defaut values</a:t>
            </a:r>
          </a:p>
          <a:p>
            <a:pPr marL="256720" indent="-252812" defTabSz="750817" hangingPunct="1">
              <a:lnSpc>
                <a:spcPct val="100000"/>
              </a:lnSpc>
              <a:buSzPct val="69000"/>
              <a:buFont typeface="Wingdings" charset="0"/>
              <a:buChar char="§"/>
            </a:pPr>
            <a:r>
              <a:rPr lang="en-US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multivalue=true : activates the multiple value interface if the pointed JCR property is multivalue</a:t>
            </a:r>
          </a:p>
          <a:p>
            <a:pPr marL="256720" indent="-252812" defTabSz="750817" hangingPunct="1">
              <a:lnSpc>
                <a:spcPct val="100000"/>
              </a:lnSpc>
              <a:buSzPct val="69000"/>
              <a:buFont typeface="Wingdings" charset="0"/>
              <a:buChar char="§"/>
            </a:pPr>
            <a:r>
              <a:rPr lang="en-US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selectorClass : FQN ComponentSelector class. Component Widget used for the selector. </a:t>
            </a:r>
            <a:br>
              <a:rPr lang="en-US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</a:br>
            <a:r>
              <a:rPr lang="en-US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Examples : UIECMPermissionBrowser, UIJCRBrowser</a:t>
            </a:r>
          </a:p>
          <a:p>
            <a:pPr marL="256720" indent="-252812" defTabSz="750817" hangingPunct="1">
              <a:lnSpc>
                <a:spcPct val="100000"/>
              </a:lnSpc>
              <a:buSzPct val="69000"/>
              <a:buFont typeface="Wingdings" charset="0"/>
              <a:buChar char="§"/>
            </a:pPr>
            <a:r>
              <a:rPr lang="en-US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selectorParams : Parameters to pass to the selector</a:t>
            </a:r>
          </a:p>
          <a:p>
            <a:pPr marL="256720" indent="-252812" defTabSz="750817" hangingPunct="1">
              <a:lnSpc>
                <a:spcPct val="100000"/>
              </a:lnSpc>
              <a:buSzPct val="69000"/>
              <a:buFont typeface="Wingdings" charset="0"/>
              <a:buChar char="§"/>
            </a:pPr>
            <a:r>
              <a:rPr lang="en-US">
                <a:solidFill>
                  <a:srgbClr val="333333"/>
                </a:solidFill>
                <a:latin typeface="Arial Bold" charset="0"/>
                <a:cs typeface="Arial Bold" charset="0"/>
                <a:sym typeface="Arial Bold" charset="0"/>
              </a:rPr>
              <a:t>selectorIcon : css style to show the selector icon</a:t>
            </a:r>
          </a:p>
        </p:txBody>
      </p:sp>
      <p:pic>
        <p:nvPicPr>
          <p:cNvPr id="132102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434" y="1731229"/>
            <a:ext cx="7191687" cy="71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78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308" tIns="45656" rIns="91308" bIns="45656"/>
          <a:lstStyle/>
          <a:p>
            <a:fld id="{724E6E99-686E-EB4D-9A4C-1F029623CC4B}" type="slidenum">
              <a:rPr lang="en-US"/>
              <a:pPr/>
              <a:t>34</a:t>
            </a:fld>
            <a:endParaRPr lang="en-US"/>
          </a:p>
        </p:txBody>
      </p:sp>
      <p:pic>
        <p:nvPicPr>
          <p:cNvPr id="13414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4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75" tIns="37539" rIns="75075" bIns="37539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1012" hangingPunct="1">
              <a:lnSpc>
                <a:spcPct val="100000"/>
              </a:lnSpc>
              <a:buClrTx/>
              <a:buSzTx/>
            </a:pPr>
            <a:fld id="{514D4083-1651-BE4A-9D2A-8FB7D1992703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1012" hangingPunct="1">
                <a:lnSpc>
                  <a:spcPct val="100000"/>
                </a:lnSpc>
                <a:buClrTx/>
                <a:buSzTx/>
              </a:pPr>
              <a:t>34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4148" name="Rectangle 4"/>
          <p:cNvSpPr>
            <a:spLocks/>
          </p:cNvSpPr>
          <p:nvPr/>
        </p:nvSpPr>
        <p:spPr bwMode="auto">
          <a:xfrm>
            <a:off x="557190" y="366684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751012" hangingPunct="1">
              <a:lnSpc>
                <a:spcPct val="92000"/>
              </a:lnSpc>
              <a:buClrTx/>
              <a:buSzTx/>
              <a:tabLst>
                <a:tab pos="375373" algn="l"/>
                <a:tab pos="750752" algn="l"/>
                <a:tab pos="1126120" algn="l"/>
                <a:tab pos="1501502" algn="l"/>
                <a:tab pos="1876878" algn="l"/>
                <a:tab pos="2252251" algn="l"/>
                <a:tab pos="2627631" algn="l"/>
                <a:tab pos="3003004" algn="l"/>
                <a:tab pos="3378370" algn="l"/>
                <a:tab pos="3753756" algn="l"/>
                <a:tab pos="4129132" algn="l"/>
                <a:tab pos="4504505" algn="l"/>
                <a:tab pos="4879885" algn="l"/>
                <a:tab pos="5255258" algn="l"/>
                <a:tab pos="5630634" algn="l"/>
                <a:tab pos="6006011" algn="l"/>
                <a:tab pos="6381388" algn="l"/>
                <a:tab pos="6756762" algn="l"/>
                <a:tab pos="7132138" algn="l"/>
                <a:tab pos="7507514" algn="l"/>
                <a:tab pos="7726479" algn="l"/>
                <a:tab pos="7757763" algn="l"/>
              </a:tabLst>
            </a:pPr>
            <a:r>
              <a:rPr lang="en-US" sz="3600">
                <a:solidFill>
                  <a:srgbClr val="FFA300"/>
                </a:solidFill>
                <a:cs typeface="Arial" charset="0"/>
                <a:sym typeface="Arial" charset="0"/>
              </a:rPr>
              <a:t>Exercise 1a – Template (15 min)</a:t>
            </a:r>
          </a:p>
        </p:txBody>
      </p:sp>
      <p:sp>
        <p:nvSpPr>
          <p:cNvPr id="134149" name="Rectangle 5"/>
          <p:cNvSpPr>
            <a:spLocks/>
          </p:cNvSpPr>
          <p:nvPr/>
        </p:nvSpPr>
        <p:spPr bwMode="auto">
          <a:xfrm>
            <a:off x="578992" y="1136905"/>
            <a:ext cx="10059370" cy="537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2449" indent="-209845" defTabSz="75101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Login as root.</a:t>
            </a:r>
          </a:p>
          <a:p>
            <a:pPr marL="212449" indent="-209845" defTabSz="75101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Create a form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(dialog template)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using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a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Calendar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(Format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dd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/MM/YYYY),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Selector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Widget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,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SelectorClass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,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and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upload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field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and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a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multivalue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input</a:t>
            </a:r>
            <a:r>
              <a:rPr lang="de-DE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de-DE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field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.</a:t>
            </a:r>
          </a:p>
          <a:p>
            <a:pPr marL="212449" indent="-209845" defTabSz="75101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Test your template</a:t>
            </a:r>
            <a:endParaRPr lang="en-US" dirty="0" smtClean="0">
              <a:solidFill>
                <a:srgbClr val="4C4C4C"/>
              </a:solidFill>
              <a:latin typeface="Arial Bold" charset="0"/>
              <a:cs typeface="Arial Bold" charset="0"/>
              <a:sym typeface="Arial Bold" charset="0"/>
            </a:endParaRPr>
          </a:p>
          <a:p>
            <a:pPr marL="212449" indent="-209845" defTabSz="75101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Open the Application Registry and import all applications.</a:t>
            </a:r>
          </a:p>
          <a:p>
            <a:pPr marL="212449" indent="-209845" defTabSz="75101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Create a new page,  open the 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 Bold" charset="0"/>
                <a:sym typeface="Arial Bold" charset="0"/>
              </a:rPr>
              <a:t>“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fastcontentcreator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 Bold" charset="0"/>
                <a:sym typeface="Arial Bold" charset="0"/>
              </a:rPr>
              <a:t>”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category and drag the fast content creator portlet to your page. Open the portlet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 Bold" charset="0"/>
                <a:sym typeface="Arial Bold" charset="0"/>
              </a:rPr>
              <a:t>’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 settings and choose your form. Path: /sites content/live/acme/web contents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/training</a:t>
            </a:r>
            <a:endParaRPr lang="en-US" dirty="0" smtClean="0">
              <a:solidFill>
                <a:srgbClr val="4C4C4C"/>
              </a:solidFill>
              <a:latin typeface="Arial Bold" charset="0"/>
              <a:cs typeface="Arial Bold" charset="0"/>
              <a:sym typeface="Arial Bold" charset="0"/>
            </a:endParaRPr>
          </a:p>
          <a:p>
            <a:pPr marL="212449" indent="-209845" defTabSz="75101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Test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the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FastContentCreator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.</a:t>
            </a:r>
            <a:endParaRPr lang="en-US" dirty="0" smtClean="0">
              <a:solidFill>
                <a:srgbClr val="4C4C4C"/>
              </a:solidFill>
              <a:latin typeface="Arial Bold" charset="0"/>
              <a:cs typeface="Arial Bold" charset="0"/>
              <a:sym typeface="Arial Bold" charset="0"/>
            </a:endParaRPr>
          </a:p>
          <a:p>
            <a:pPr marL="212449" indent="-209845" defTabSz="75101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Open the site explorer at /sites content/live/acme/web contents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/training and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discover how your form is stored. </a:t>
            </a:r>
          </a:p>
          <a:p>
            <a:pPr marL="212449" indent="-209845" defTabSz="751012" hangingPunct="1">
              <a:lnSpc>
                <a:spcPct val="9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Open the form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 Bold" charset="0"/>
                <a:sym typeface="Arial Bold" charset="0"/>
              </a:rPr>
              <a:t>’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 dialog and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analyse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the generated code.</a:t>
            </a:r>
          </a:p>
        </p:txBody>
      </p:sp>
    </p:spTree>
    <p:extLst>
      <p:ext uri="{BB962C8B-B14F-4D97-AF65-F5344CB8AC3E}">
        <p14:creationId xmlns:p14="http://schemas.microsoft.com/office/powerpoint/2010/main" val="629960691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550871" y="469265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  <a:spcBef>
                <a:spcPts val="2699"/>
              </a:spcBef>
            </a:pPr>
            <a:r>
              <a:rPr lang="en-GB" sz="4800" dirty="0" err="1">
                <a:solidFill>
                  <a:srgbClr val="FFFFFF"/>
                </a:solidFill>
              </a:rPr>
              <a:t>Mixins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9367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308" tIns="45656" rIns="91308" bIns="45656"/>
          <a:lstStyle/>
          <a:p>
            <a:fld id="{75E861FF-C977-5F45-A2D0-40B8B608E5DA}" type="slidenum">
              <a:rPr lang="en-US"/>
              <a:pPr/>
              <a:t>36</a:t>
            </a:fld>
            <a:endParaRPr lang="en-US"/>
          </a:p>
        </p:txBody>
      </p:sp>
      <p:pic>
        <p:nvPicPr>
          <p:cNvPr id="13312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12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75" tIns="37539" rIns="75075" bIns="37539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1012" hangingPunct="1">
              <a:lnSpc>
                <a:spcPct val="100000"/>
              </a:lnSpc>
              <a:buClrTx/>
              <a:buSzTx/>
            </a:pPr>
            <a:fld id="{0849CA53-5ADD-7040-8D72-C190C3901E84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1012" hangingPunct="1">
                <a:lnSpc>
                  <a:spcPct val="100000"/>
                </a:lnSpc>
                <a:buClrTx/>
                <a:buSzTx/>
              </a:pPr>
              <a:t>36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3124" name="Rectangle 4"/>
          <p:cNvSpPr>
            <a:spLocks/>
          </p:cNvSpPr>
          <p:nvPr/>
        </p:nvSpPr>
        <p:spPr bwMode="auto">
          <a:xfrm>
            <a:off x="557190" y="366684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751012" hangingPunct="1">
              <a:lnSpc>
                <a:spcPct val="92000"/>
              </a:lnSpc>
              <a:buClrTx/>
              <a:buSzTx/>
              <a:tabLst>
                <a:tab pos="375373" algn="l"/>
                <a:tab pos="750752" algn="l"/>
                <a:tab pos="1126120" algn="l"/>
                <a:tab pos="1501502" algn="l"/>
                <a:tab pos="1876878" algn="l"/>
                <a:tab pos="2252251" algn="l"/>
                <a:tab pos="2627631" algn="l"/>
                <a:tab pos="3003004" algn="l"/>
                <a:tab pos="3378370" algn="l"/>
                <a:tab pos="3753756" algn="l"/>
                <a:tab pos="4129132" algn="l"/>
                <a:tab pos="4504505" algn="l"/>
                <a:tab pos="4879885" algn="l"/>
                <a:tab pos="5255258" algn="l"/>
                <a:tab pos="5630634" algn="l"/>
                <a:tab pos="6006011" algn="l"/>
                <a:tab pos="6381388" algn="l"/>
                <a:tab pos="6756762" algn="l"/>
                <a:tab pos="7132138" algn="l"/>
                <a:tab pos="7507514" algn="l"/>
                <a:tab pos="7726479" algn="l"/>
                <a:tab pos="7757763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Mixins</a:t>
            </a:r>
          </a:p>
        </p:txBody>
      </p:sp>
      <p:sp>
        <p:nvSpPr>
          <p:cNvPr id="133125" name="Rectangle 5"/>
          <p:cNvSpPr>
            <a:spLocks/>
          </p:cNvSpPr>
          <p:nvPr/>
        </p:nvSpPr>
        <p:spPr bwMode="auto">
          <a:xfrm>
            <a:off x="578992" y="1136904"/>
            <a:ext cx="10059370" cy="36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2449" indent="-209845"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Allows to 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add properties and/or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subnodes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to any node.</a:t>
            </a:r>
          </a:p>
          <a:p>
            <a:pPr marL="212449" indent="-209845"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You have to add code for the mixin in the 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node</a:t>
            </a:r>
            <a:r>
              <a:rPr lang="de-DE" dirty="0" smtClean="0">
                <a:solidFill>
                  <a:srgbClr val="4C4C4C"/>
                </a:solidFill>
                <a:latin typeface="Arial"/>
                <a:cs typeface="Arial" charset="0"/>
                <a:sym typeface="Arial" charset="0"/>
              </a:rPr>
              <a:t>‘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s 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dialog template.</a:t>
            </a:r>
          </a:p>
          <a:p>
            <a:pPr marL="212449" indent="-209845"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Example: The mixin 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" charset="0"/>
                <a:sym typeface="Arial" charset="0"/>
              </a:rPr>
              <a:t>“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i18n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" charset="0"/>
                <a:sym typeface="Arial" charset="0"/>
              </a:rPr>
              <a:t>”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defines the 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" charset="0"/>
                <a:sym typeface="Arial" charset="0"/>
              </a:rPr>
              <a:t>“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exo:language</a:t>
            </a:r>
            <a:r>
              <a:rPr lang="ja-JP" altLang="en-US" dirty="0" smtClean="0">
                <a:solidFill>
                  <a:srgbClr val="4C4C4C"/>
                </a:solidFill>
                <a:latin typeface="Arial"/>
                <a:cs typeface="Arial" charset="0"/>
                <a:sym typeface="Arial" charset="0"/>
              </a:rPr>
              <a:t>”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property. This property 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is 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added to the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exo:article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dialog:</a:t>
            </a:r>
          </a:p>
          <a:p>
            <a:pPr marL="212449" indent="-209845" defTabSz="751012" hangingPunct="1">
              <a:lnSpc>
                <a:spcPct val="80000"/>
              </a:lnSpc>
              <a:spcBef>
                <a:spcPts val="1430"/>
              </a:spcBef>
              <a:buClrTx/>
              <a:buSzTx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String[]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fieldName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= ["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jcrPath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=/node", "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mixintype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=mix:i18n"] ;</a:t>
            </a:r>
          </a:p>
          <a:p>
            <a:pPr marL="212449" indent="-209845" defTabSz="751012" hangingPunct="1">
              <a:lnSpc>
                <a:spcPct val="80000"/>
              </a:lnSpc>
              <a:spcBef>
                <a:spcPts val="1430"/>
              </a:spcBef>
              <a:buClrTx/>
              <a:buSzTx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uicomponent.addTextField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("name",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fieldName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) ;</a:t>
            </a:r>
          </a:p>
          <a:p>
            <a:pPr marL="212449" indent="-209845" defTabSz="751012" hangingPunct="1">
              <a:lnSpc>
                <a:spcPct val="80000"/>
              </a:lnSpc>
              <a:spcBef>
                <a:spcPts val="1430"/>
              </a:spcBef>
              <a:buClrTx/>
              <a:buSzTx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...</a:t>
            </a:r>
          </a:p>
          <a:p>
            <a:pPr marL="212449" indent="-209845" defTabSz="751012" hangingPunct="1">
              <a:lnSpc>
                <a:spcPct val="80000"/>
              </a:lnSpc>
              <a:spcBef>
                <a:spcPts val="1430"/>
              </a:spcBef>
              <a:buClrTx/>
              <a:buSzTx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String[]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fieldLang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 = ["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jcrPath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=/node/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exo:language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", "options=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en,fr,es,de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",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lang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] ;</a:t>
            </a:r>
          </a:p>
          <a:p>
            <a:pPr marL="212449" indent="-209845" defTabSz="751012" hangingPunct="1">
              <a:lnSpc>
                <a:spcPct val="80000"/>
              </a:lnSpc>
              <a:spcBef>
                <a:spcPts val="1430"/>
              </a:spcBef>
              <a:buClrTx/>
              <a:buSzTx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uicomponent.addSelectBoxField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("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lang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", </a:t>
            </a:r>
            <a:r>
              <a:rPr lang="en-US" dirty="0" err="1" smtClean="0">
                <a:solidFill>
                  <a:srgbClr val="4C4C4C"/>
                </a:solidFill>
                <a:cs typeface="Arial" charset="0"/>
                <a:sym typeface="Arial" charset="0"/>
              </a:rPr>
              <a:t>fieldLang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) ;</a:t>
            </a:r>
          </a:p>
          <a:p>
            <a:pPr marL="212449" indent="-209845" defTabSz="751012" hangingPunct="1">
              <a:lnSpc>
                <a:spcPct val="80000"/>
              </a:lnSpc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endParaRPr lang="en-US" dirty="0" smtClean="0">
              <a:solidFill>
                <a:srgbClr val="4C4C4C"/>
              </a:solidFill>
              <a:cs typeface="Lucida Grande" charset="0"/>
              <a:sym typeface="Arial" charset="0"/>
            </a:endParaRPr>
          </a:p>
          <a:p>
            <a:pPr marL="212449" indent="-209845" defTabSz="751012" hangingPunct="1">
              <a:lnSpc>
                <a:spcPct val="80000"/>
              </a:lnSpc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Remark: You can create a template for a mixin and integrate it in a view template – for an example search for </a:t>
            </a:r>
            <a:r>
              <a:rPr lang="en-US" dirty="0" err="1" smtClean="0">
                <a:solidFill>
                  <a:srgbClr val="4C4C4C"/>
                </a:solidFill>
                <a:cs typeface="Lucida Grande" charset="0"/>
                <a:sym typeface="Arial" charset="0"/>
              </a:rPr>
              <a:t>mix:votable</a:t>
            </a: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 in the </a:t>
            </a:r>
            <a:r>
              <a:rPr lang="en-US" dirty="0" err="1" smtClean="0">
                <a:solidFill>
                  <a:srgbClr val="4C4C4C"/>
                </a:solidFill>
                <a:cs typeface="Lucida Grande" charset="0"/>
                <a:sym typeface="Arial" charset="0"/>
              </a:rPr>
              <a:t>exo:article</a:t>
            </a: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 view template: </a:t>
            </a:r>
            <a:b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</a:b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&lt;% _</a:t>
            </a:r>
            <a:r>
              <a:rPr lang="en-US" dirty="0" err="1" smtClean="0">
                <a:solidFill>
                  <a:srgbClr val="4C4C4C"/>
                </a:solidFill>
                <a:cs typeface="Lucida Grande" charset="0"/>
                <a:sym typeface="Arial" charset="0"/>
              </a:rPr>
              <a:t>ctx.include</a:t>
            </a: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(</a:t>
            </a:r>
            <a:r>
              <a:rPr lang="en-US" dirty="0" err="1" smtClean="0">
                <a:solidFill>
                  <a:srgbClr val="4C4C4C"/>
                </a:solidFill>
                <a:cs typeface="Lucida Grande" charset="0"/>
                <a:sym typeface="Arial" charset="0"/>
              </a:rPr>
              <a:t>uicomponent.getViewTemplate</a:t>
            </a: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("</a:t>
            </a:r>
            <a:r>
              <a:rPr lang="en-US" dirty="0" err="1" smtClean="0">
                <a:solidFill>
                  <a:srgbClr val="4C4C4C"/>
                </a:solidFill>
                <a:cs typeface="Lucida Grande" charset="0"/>
                <a:sym typeface="Arial" charset="0"/>
              </a:rPr>
              <a:t>mix:votable</a:t>
            </a:r>
            <a:r>
              <a:rPr lang="en-US" dirty="0" smtClean="0">
                <a:solidFill>
                  <a:srgbClr val="4C4C4C"/>
                </a:solidFill>
                <a:cs typeface="Lucida Grande" charset="0"/>
                <a:sym typeface="Arial" charset="0"/>
              </a:rPr>
              <a:t>", "view1")); %&gt; </a:t>
            </a:r>
          </a:p>
        </p:txBody>
      </p:sp>
    </p:spTree>
    <p:extLst>
      <p:ext uri="{BB962C8B-B14F-4D97-AF65-F5344CB8AC3E}">
        <p14:creationId xmlns:p14="http://schemas.microsoft.com/office/powerpoint/2010/main" val="1757556348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308" tIns="45656" rIns="91308" bIns="45656"/>
          <a:lstStyle/>
          <a:p>
            <a:fld id="{940C5DCD-F660-1E45-ABB1-1684C7823CFD}" type="slidenum">
              <a:rPr lang="en-US"/>
              <a:pPr/>
              <a:t>37</a:t>
            </a:fld>
            <a:endParaRPr lang="en-US"/>
          </a:p>
        </p:txBody>
      </p:sp>
      <p:pic>
        <p:nvPicPr>
          <p:cNvPr id="136193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619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75" tIns="37539" rIns="75075" bIns="37539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1012" hangingPunct="1">
              <a:lnSpc>
                <a:spcPct val="100000"/>
              </a:lnSpc>
              <a:buClrTx/>
              <a:buSzTx/>
            </a:pPr>
            <a:fld id="{E7C9778B-E414-2E40-9EBD-1A8D48292E84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1012" hangingPunct="1">
                <a:lnSpc>
                  <a:spcPct val="100000"/>
                </a:lnSpc>
                <a:buClrTx/>
                <a:buSzTx/>
              </a:pPr>
              <a:t>37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6196" name="Rectangle 4"/>
          <p:cNvSpPr>
            <a:spLocks/>
          </p:cNvSpPr>
          <p:nvPr/>
        </p:nvSpPr>
        <p:spPr bwMode="auto">
          <a:xfrm>
            <a:off x="557190" y="366684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751012" hangingPunct="1">
              <a:lnSpc>
                <a:spcPct val="92000"/>
              </a:lnSpc>
              <a:buClrTx/>
              <a:buSzTx/>
              <a:tabLst>
                <a:tab pos="375373" algn="l"/>
                <a:tab pos="750752" algn="l"/>
                <a:tab pos="1126120" algn="l"/>
                <a:tab pos="1501502" algn="l"/>
                <a:tab pos="1876878" algn="l"/>
                <a:tab pos="2252251" algn="l"/>
                <a:tab pos="2627631" algn="l"/>
                <a:tab pos="3003004" algn="l"/>
                <a:tab pos="3378370" algn="l"/>
                <a:tab pos="3753756" algn="l"/>
                <a:tab pos="4129132" algn="l"/>
                <a:tab pos="4504505" algn="l"/>
                <a:tab pos="4879885" algn="l"/>
                <a:tab pos="5255258" algn="l"/>
                <a:tab pos="5630634" algn="l"/>
                <a:tab pos="6006011" algn="l"/>
                <a:tab pos="6381388" algn="l"/>
                <a:tab pos="6756762" algn="l"/>
                <a:tab pos="7132138" algn="l"/>
                <a:tab pos="7507514" algn="l"/>
                <a:tab pos="7726479" algn="l"/>
                <a:tab pos="7757763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– Mixins 1/2</a:t>
            </a:r>
          </a:p>
        </p:txBody>
      </p:sp>
      <p:sp>
        <p:nvSpPr>
          <p:cNvPr id="136197" name="Rectangle 5"/>
          <p:cNvSpPr>
            <a:spLocks/>
          </p:cNvSpPr>
          <p:nvPr/>
        </p:nvSpPr>
        <p:spPr bwMode="auto">
          <a:xfrm>
            <a:off x="578992" y="1136929"/>
            <a:ext cx="10059370" cy="257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2449" indent="-209845"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Your boss asks you to add three fields to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the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bikeArticle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form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:</a:t>
            </a:r>
            <a:b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</a:br>
            <a:r>
              <a:rPr lang="en-US" dirty="0" smtClean="0">
                <a:solidFill>
                  <a:srgbClr val="4C4C4C"/>
                </a:solidFill>
                <a:latin typeface="Wingdings" charset="0"/>
                <a:cs typeface="Wingdings" charset="0"/>
                <a:sym typeface="Wingdings" charset="0"/>
              </a:rPr>
              <a:t>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reviewDate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(Calendar Widget),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reviewAuthor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(input field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)</a:t>
            </a:r>
            <a:endParaRPr lang="en-US" dirty="0" smtClean="0">
              <a:solidFill>
                <a:srgbClr val="4C4C4C"/>
              </a:solidFill>
              <a:latin typeface="Arial Bold" charset="0"/>
              <a:cs typeface="Arial Bold" charset="0"/>
              <a:sym typeface="Arial Bold" charset="0"/>
            </a:endParaRPr>
          </a:p>
          <a:p>
            <a:pPr marL="212449" indent="-209845"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Y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ou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cannot modify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the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bikeArticle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node type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anymore. In that moment the mixins come into your mind.</a:t>
            </a:r>
          </a:p>
          <a:p>
            <a:pPr marL="212449" indent="-209845"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Create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the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mixin node type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“</a:t>
            </a:r>
            <a:r>
              <a:rPr lang="en-US" dirty="0" err="1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reviewMixin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” for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these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properties. Choose “true” for </a:t>
            </a:r>
            <a:r>
              <a:rPr lang="en-US" dirty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the “mixin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” type.</a:t>
            </a:r>
          </a:p>
        </p:txBody>
      </p:sp>
      <p:pic>
        <p:nvPicPr>
          <p:cNvPr id="136198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593" y="3779845"/>
            <a:ext cx="4693192" cy="284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9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8" y="3635827"/>
            <a:ext cx="4943858" cy="300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868650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308" tIns="45656" rIns="91308" bIns="45656"/>
          <a:lstStyle/>
          <a:p>
            <a:fld id="{940C5DCD-F660-1E45-ABB1-1684C7823CFD}" type="slidenum">
              <a:rPr lang="en-US"/>
              <a:pPr/>
              <a:t>38</a:t>
            </a:fld>
            <a:endParaRPr lang="en-US"/>
          </a:p>
        </p:txBody>
      </p:sp>
      <p:pic>
        <p:nvPicPr>
          <p:cNvPr id="136193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619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75" tIns="37539" rIns="75075" bIns="37539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1012" hangingPunct="1">
              <a:lnSpc>
                <a:spcPct val="100000"/>
              </a:lnSpc>
              <a:buClrTx/>
              <a:buSzTx/>
            </a:pPr>
            <a:fld id="{E7C9778B-E414-2E40-9EBD-1A8D48292E84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1012" hangingPunct="1">
                <a:lnSpc>
                  <a:spcPct val="100000"/>
                </a:lnSpc>
                <a:buClrTx/>
                <a:buSzTx/>
              </a:pPr>
              <a:t>38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6196" name="Rectangle 4"/>
          <p:cNvSpPr>
            <a:spLocks/>
          </p:cNvSpPr>
          <p:nvPr/>
        </p:nvSpPr>
        <p:spPr bwMode="auto">
          <a:xfrm>
            <a:off x="557190" y="366684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751012" hangingPunct="1">
              <a:lnSpc>
                <a:spcPct val="92000"/>
              </a:lnSpc>
              <a:buClrTx/>
              <a:buSzTx/>
              <a:tabLst>
                <a:tab pos="375373" algn="l"/>
                <a:tab pos="750752" algn="l"/>
                <a:tab pos="1126120" algn="l"/>
                <a:tab pos="1501502" algn="l"/>
                <a:tab pos="1876878" algn="l"/>
                <a:tab pos="2252251" algn="l"/>
                <a:tab pos="2627631" algn="l"/>
                <a:tab pos="3003004" algn="l"/>
                <a:tab pos="3378370" algn="l"/>
                <a:tab pos="3753756" algn="l"/>
                <a:tab pos="4129132" algn="l"/>
                <a:tab pos="4504505" algn="l"/>
                <a:tab pos="4879885" algn="l"/>
                <a:tab pos="5255258" algn="l"/>
                <a:tab pos="5630634" algn="l"/>
                <a:tab pos="6006011" algn="l"/>
                <a:tab pos="6381388" algn="l"/>
                <a:tab pos="6756762" algn="l"/>
                <a:tab pos="7132138" algn="l"/>
                <a:tab pos="7507514" algn="l"/>
                <a:tab pos="7726479" algn="l"/>
                <a:tab pos="7757763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– Mixins 2/2</a:t>
            </a:r>
          </a:p>
        </p:txBody>
      </p:sp>
      <p:sp>
        <p:nvSpPr>
          <p:cNvPr id="136197" name="Rectangle 5"/>
          <p:cNvSpPr>
            <a:spLocks/>
          </p:cNvSpPr>
          <p:nvPr/>
        </p:nvSpPr>
        <p:spPr bwMode="auto">
          <a:xfrm>
            <a:off x="578992" y="1136929"/>
            <a:ext cx="10059370" cy="257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2449" indent="-209845"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Integrate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this mixin in your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flashNews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dialog template.</a:t>
            </a:r>
          </a:p>
          <a:p>
            <a:pPr marL="212449" indent="-209845"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In the dialog template, add the mixins name in to the list of mixins: </a:t>
            </a:r>
            <a:r>
              <a:rPr lang="en-US" dirty="0">
                <a:solidFill>
                  <a:srgbClr val="4C4C4C"/>
                </a:solidFill>
                <a:cs typeface="Arial" charset="0"/>
                <a:sym typeface="Arial" charset="0"/>
              </a:rPr>
              <a:t>"</a:t>
            </a:r>
            <a:r>
              <a:rPr lang="en-US" dirty="0" err="1">
                <a:solidFill>
                  <a:srgbClr val="4C4C4C"/>
                </a:solidFill>
                <a:cs typeface="Arial" charset="0"/>
                <a:sym typeface="Arial" charset="0"/>
              </a:rPr>
              <a:t>mixintype</a:t>
            </a:r>
            <a:r>
              <a:rPr lang="en-US" dirty="0">
                <a:solidFill>
                  <a:srgbClr val="4C4C4C"/>
                </a:solidFill>
                <a:cs typeface="Arial" charset="0"/>
                <a:sym typeface="Arial" charset="0"/>
              </a:rPr>
              <a:t>=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mix:i18n,</a:t>
            </a:r>
            <a:r>
              <a:rPr lang="en-US" dirty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</a:t>
            </a:r>
            <a:r>
              <a:rPr lang="en-US" dirty="0" err="1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reviewMixin</a:t>
            </a:r>
            <a:r>
              <a:rPr lang="en-US" dirty="0" smtClean="0">
                <a:solidFill>
                  <a:srgbClr val="4C4C4C"/>
                </a:solidFill>
                <a:cs typeface="Arial" charset="0"/>
                <a:sym typeface="Arial" charset="0"/>
              </a:rPr>
              <a:t>”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).</a:t>
            </a:r>
          </a:p>
          <a:p>
            <a:pPr marL="212449" indent="-209845"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  <a:tab pos="3962310" algn="l"/>
                <a:tab pos="4337672" algn="l"/>
                <a:tab pos="4713049" algn="l"/>
                <a:tab pos="5088428" algn="l"/>
                <a:tab pos="5463800" algn="l"/>
                <a:tab pos="5839176" algn="l"/>
                <a:tab pos="6214550" algn="l"/>
                <a:tab pos="6589928" algn="l"/>
                <a:tab pos="6965303" algn="l"/>
                <a:tab pos="7340685" algn="l"/>
                <a:tab pos="7716054" algn="l"/>
                <a:tab pos="7757763" algn="l"/>
                <a:tab pos="208543" algn="l"/>
                <a:tab pos="583918" algn="l"/>
                <a:tab pos="959292" algn="l"/>
                <a:tab pos="1334670" algn="l"/>
                <a:tab pos="1710045" algn="l"/>
                <a:tab pos="2085417" algn="l"/>
                <a:tab pos="2460795" algn="l"/>
                <a:tab pos="2836174" algn="l"/>
                <a:tab pos="3211548" algn="l"/>
                <a:tab pos="3586923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Add the input elements for the “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reviewMixin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” properties: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reviewDate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 and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reviewAuthor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”.</a:t>
            </a:r>
            <a:endParaRPr lang="en-US" dirty="0" smtClean="0">
              <a:solidFill>
                <a:srgbClr val="4C4C4C"/>
              </a:solidFill>
              <a:latin typeface="Arial Bold" charset="0"/>
              <a:cs typeface="Arial Bold" charset="0"/>
              <a:sym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536938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550871" y="469265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  <a:spcBef>
                <a:spcPts val="2699"/>
              </a:spcBef>
            </a:pPr>
            <a:r>
              <a:rPr lang="en-GB" sz="4800" dirty="0">
                <a:solidFill>
                  <a:srgbClr val="FFFFFF"/>
                </a:solidFill>
              </a:rPr>
              <a:t>Content List Portlet Template</a:t>
            </a:r>
          </a:p>
        </p:txBody>
      </p:sp>
    </p:spTree>
    <p:extLst>
      <p:ext uri="{BB962C8B-B14F-4D97-AF65-F5344CB8AC3E}">
        <p14:creationId xmlns:p14="http://schemas.microsoft.com/office/powerpoint/2010/main" val="379421149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29" y="2497151"/>
            <a:ext cx="3786216" cy="3345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0" name="Text Box 1"/>
          <p:cNvSpPr txBox="1">
            <a:spLocks noChangeArrowheads="1"/>
          </p:cNvSpPr>
          <p:nvPr/>
        </p:nvSpPr>
        <p:spPr bwMode="auto">
          <a:xfrm>
            <a:off x="558014" y="300992"/>
            <a:ext cx="10044113" cy="61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defTabSz="1020071" eaLnBrk="1" hangingPunct="1">
              <a:lnSpc>
                <a:spcPct val="92000"/>
              </a:lnSpc>
              <a:buClrTx/>
              <a:buSzTx/>
            </a:pP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Node</a:t>
            </a:r>
            <a:r>
              <a:rPr lang="en-GB" dirty="0" smtClean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Type</a:t>
            </a:r>
          </a:p>
        </p:txBody>
      </p:sp>
      <p:sp>
        <p:nvSpPr>
          <p:cNvPr id="160771" name="Rectangle 6"/>
          <p:cNvSpPr>
            <a:spLocks noChangeArrowheads="1"/>
          </p:cNvSpPr>
          <p:nvPr/>
        </p:nvSpPr>
        <p:spPr bwMode="auto">
          <a:xfrm>
            <a:off x="436389" y="1137473"/>
            <a:ext cx="6116607" cy="542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</a:pPr>
            <a:r>
              <a:rPr lang="en-US" sz="28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Namespace, </a:t>
            </a:r>
            <a:r>
              <a:rPr lang="en-US" sz="2800" dirty="0" err="1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NodeType</a:t>
            </a:r>
            <a:r>
              <a:rPr lang="en-US" sz="28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 and Templates</a:t>
            </a: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There are many different </a:t>
            </a:r>
            <a:r>
              <a:rPr lang="en-US" sz="2000" dirty="0" err="1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nodetypes</a:t>
            </a: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 for a JCR.</a:t>
            </a: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A </a:t>
            </a:r>
            <a:r>
              <a:rPr lang="en-US" sz="2000" dirty="0" err="1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nodetype</a:t>
            </a: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 defines the properties and possible child nodes.</a:t>
            </a: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A </a:t>
            </a:r>
            <a:r>
              <a:rPr lang="en-US" sz="2000" dirty="0" err="1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nodetype</a:t>
            </a: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 can inherit from other </a:t>
            </a:r>
            <a:r>
              <a:rPr lang="en-US" sz="2000" dirty="0" err="1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nodetypes</a:t>
            </a: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.</a:t>
            </a: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The </a:t>
            </a:r>
            <a:r>
              <a:rPr lang="en-US" sz="2000" dirty="0" err="1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nodetype</a:t>
            </a: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 then inherits property and child node definitions.</a:t>
            </a: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+mn-lt"/>
              <a:ea typeface="MS Gothic" charset="0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6680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556930" y="301500"/>
            <a:ext cx="10044609" cy="61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defTabSz="914400" eaLnBrk="1" hangingPunct="1">
              <a:lnSpc>
                <a:spcPct val="92000"/>
              </a:lnSpc>
              <a:buClrTx/>
              <a:buSzTx/>
              <a:buFontTx/>
              <a:buNone/>
            </a:pP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Content</a:t>
            </a:r>
            <a:r>
              <a:rPr lang="en-GB" sz="3600" dirty="0" smtClean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List</a:t>
            </a:r>
            <a:r>
              <a:rPr lang="en-GB" sz="3600" dirty="0" smtClean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Template</a:t>
            </a:r>
          </a:p>
        </p:txBody>
      </p:sp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435931" y="1136175"/>
            <a:ext cx="10333019" cy="54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The Content List portlet offers a number of prepared templates.</a:t>
            </a: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For projects you can create </a:t>
            </a: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custom templates</a:t>
            </a: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, they will then appear in the select box of the portlet settings.</a:t>
            </a: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The templates are coded in groovy template (</a:t>
            </a:r>
            <a:r>
              <a:rPr lang="en-US" sz="2000" dirty="0" err="1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gtmpl</a:t>
            </a: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) – similar to java.</a:t>
            </a: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 smtClean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958850" lvl="1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 smtClean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</p:txBody>
      </p:sp>
      <p:pic>
        <p:nvPicPr>
          <p:cNvPr id="3584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71" y="2916601"/>
            <a:ext cx="6678173" cy="336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22809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12" y="1066352"/>
            <a:ext cx="7036200" cy="2178723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556930" y="301500"/>
            <a:ext cx="10044609" cy="61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defTabSz="914400" eaLnBrk="1" hangingPunct="1">
              <a:lnSpc>
                <a:spcPct val="92000"/>
              </a:lnSpc>
              <a:buClrTx/>
              <a:buSzTx/>
              <a:buFontTx/>
              <a:buNone/>
            </a:pP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List</a:t>
            </a:r>
            <a:r>
              <a:rPr lang="en-GB" sz="3600" dirty="0" smtClean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Template</a:t>
            </a:r>
          </a:p>
        </p:txBody>
      </p:sp>
      <p:sp>
        <p:nvSpPr>
          <p:cNvPr id="40963" name="Rectangle 6"/>
          <p:cNvSpPr>
            <a:spLocks noChangeArrowheads="1"/>
          </p:cNvSpPr>
          <p:nvPr/>
        </p:nvSpPr>
        <p:spPr bwMode="auto">
          <a:xfrm>
            <a:off x="435931" y="1136175"/>
            <a:ext cx="10333019" cy="54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Tx/>
              <a:buNone/>
            </a:pPr>
            <a:endParaRPr lang="en-US" sz="2800" dirty="0" smtClean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Tx/>
              <a:buNone/>
            </a:pPr>
            <a:endParaRPr lang="en-US" sz="2800" dirty="0" smtClean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Tx/>
              <a:buNone/>
            </a:pPr>
            <a:endParaRPr lang="en-US" sz="2800" dirty="0" smtClean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Tx/>
              <a:buNone/>
            </a:pPr>
            <a:endParaRPr lang="en-US" sz="2800" dirty="0" smtClean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Tx/>
              <a:buNone/>
            </a:pPr>
            <a:endParaRPr lang="en-US" sz="400" dirty="0" smtClean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Tx/>
              <a:buNone/>
            </a:pPr>
            <a:r>
              <a:rPr lang="en-US" sz="28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Access by the site explorer:</a:t>
            </a: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Login as </a:t>
            </a: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john. </a:t>
            </a: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Open the Acme site.</a:t>
            </a: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Open the Site Explorer</a:t>
            </a: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Open the DMS Administration drive </a:t>
            </a:r>
            <a:b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</a:b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and then /</a:t>
            </a:r>
            <a:r>
              <a:rPr lang="en-US" sz="2000" dirty="0" err="1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exo:ecm</a:t>
            </a: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/views/templates/content-list-viewer/list/list-by-folder</a:t>
            </a:r>
          </a:p>
          <a:p>
            <a:pPr marL="958850" lvl="1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 smtClean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</p:txBody>
      </p:sp>
      <p:pic>
        <p:nvPicPr>
          <p:cNvPr id="4096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013" y="2565912"/>
            <a:ext cx="4709033" cy="296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91374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556930" y="301500"/>
            <a:ext cx="10044609" cy="61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defTabSz="914400" eaLnBrk="1" hangingPunct="1">
              <a:lnSpc>
                <a:spcPct val="92000"/>
              </a:lnSpc>
              <a:buClrTx/>
              <a:buSzTx/>
              <a:buFontTx/>
              <a:buNone/>
            </a:pPr>
            <a:r>
              <a:rPr lang="en-GB" sz="3600" dirty="0" smtClean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List</a:t>
            </a:r>
            <a:r>
              <a:rPr lang="en-GB" sz="3600" dirty="0" smtClean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Template</a:t>
            </a:r>
          </a:p>
        </p:txBody>
      </p:sp>
      <p:sp>
        <p:nvSpPr>
          <p:cNvPr id="43010" name="Rectangle 6"/>
          <p:cNvSpPr>
            <a:spLocks noChangeArrowheads="1"/>
          </p:cNvSpPr>
          <p:nvPr/>
        </p:nvSpPr>
        <p:spPr bwMode="auto">
          <a:xfrm>
            <a:off x="435931" y="1136175"/>
            <a:ext cx="10333019" cy="54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Tx/>
              <a:buNone/>
            </a:pPr>
            <a:endParaRPr lang="en-US" sz="2800" dirty="0" smtClean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Tx/>
              <a:buNone/>
            </a:pPr>
            <a:endParaRPr lang="en-US" sz="2800" dirty="0" smtClean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Tx/>
              <a:buNone/>
            </a:pPr>
            <a:endParaRPr lang="en-US" sz="2800" dirty="0" smtClean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Tx/>
              <a:buNone/>
            </a:pPr>
            <a:endParaRPr lang="en-US" sz="2800" dirty="0" smtClean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Tx/>
              <a:buNone/>
            </a:pPr>
            <a:endParaRPr lang="en-US" sz="400" dirty="0" smtClean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Tx/>
              <a:buNone/>
            </a:pPr>
            <a:r>
              <a:rPr lang="en-US" sz="28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Modify the new template</a:t>
            </a: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Copy the </a:t>
            </a:r>
            <a:r>
              <a:rPr lang="en-US" sz="2000" dirty="0" err="1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ContentListViewerDefault</a:t>
            </a: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 and call the copy </a:t>
            </a:r>
            <a:r>
              <a:rPr lang="en-US" sz="2000" dirty="0" err="1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BikeTemplate.gtmpl</a:t>
            </a:r>
            <a:endParaRPr lang="en-US" sz="2000" dirty="0" smtClean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Add a test text like </a:t>
            </a:r>
            <a:r>
              <a:rPr lang="ja-JP" alt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“</a:t>
            </a:r>
            <a:r>
              <a:rPr lang="en-US" altLang="ja-JP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TEEEESSSSTT</a:t>
            </a:r>
            <a:r>
              <a:rPr lang="ja-JP" alt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”</a:t>
            </a:r>
            <a:r>
              <a:rPr lang="en-US" altLang="ja-JP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 behind the first &lt;div&gt; of the </a:t>
            </a:r>
            <a:r>
              <a:rPr lang="en-US" altLang="ja-JP" sz="2000" dirty="0" err="1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BikeTemplate.gtmpl</a:t>
            </a:r>
            <a:r>
              <a:rPr lang="en-US" altLang="ja-JP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 in order to if the modification works. </a:t>
            </a: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 smtClean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958850" lvl="1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 smtClean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</p:txBody>
      </p:sp>
      <p:pic>
        <p:nvPicPr>
          <p:cNvPr id="4301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48" y="1137762"/>
            <a:ext cx="9129655" cy="220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52459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556930" y="301500"/>
            <a:ext cx="10044609" cy="61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34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defTabSz="914400" eaLnBrk="1" hangingPunct="1">
              <a:lnSpc>
                <a:spcPct val="92000"/>
              </a:lnSpc>
              <a:buClrTx/>
              <a:buSzTx/>
              <a:buFontTx/>
              <a:buNone/>
            </a:pPr>
            <a:r>
              <a:rPr lang="en-GB" sz="3600" b="1" dirty="0" smtClean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Mini</a:t>
            </a:r>
            <a:r>
              <a:rPr lang="en-GB" sz="3600" b="1" dirty="0" smtClean="0">
                <a:solidFill>
                  <a:srgbClr val="FFA300"/>
                </a:solidFill>
                <a:ea typeface="MS Gothic" charset="0"/>
                <a:cs typeface="MS Gothic" charset="0"/>
              </a:rPr>
              <a:t>-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Exercise</a:t>
            </a:r>
            <a:r>
              <a:rPr lang="en-GB" sz="3600" b="1" dirty="0" smtClean="0">
                <a:solidFill>
                  <a:srgbClr val="FFA300"/>
                </a:solidFill>
                <a:ea typeface="MS Gothic" charset="0"/>
                <a:cs typeface="MS Gothic" charset="0"/>
              </a:rPr>
              <a:t>: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List</a:t>
            </a:r>
            <a:r>
              <a:rPr lang="en-GB" sz="3600" b="1" dirty="0" smtClean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600" dirty="0">
                <a:solidFill>
                  <a:srgbClr val="FFA300"/>
                </a:solidFill>
                <a:latin typeface="Arial" charset="0"/>
                <a:ea typeface="ＭＳ Ｐゴシック" charset="0"/>
                <a:cs typeface="Arial" charset="0"/>
              </a:rPr>
              <a:t>Template</a:t>
            </a:r>
          </a:p>
        </p:txBody>
      </p:sp>
      <p:sp>
        <p:nvSpPr>
          <p:cNvPr id="45058" name="Rectangle 6"/>
          <p:cNvSpPr>
            <a:spLocks noChangeArrowheads="1"/>
          </p:cNvSpPr>
          <p:nvPr/>
        </p:nvSpPr>
        <p:spPr bwMode="auto">
          <a:xfrm>
            <a:off x="435930" y="1136175"/>
            <a:ext cx="3726119" cy="54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Tx/>
              <a:buNone/>
            </a:pPr>
            <a:r>
              <a:rPr lang="en-US" sz="28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List Template</a:t>
            </a: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Copy and paste the </a:t>
            </a:r>
            <a:r>
              <a:rPr lang="en-US" sz="2000" dirty="0" err="1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ContentListViewerDefault</a:t>
            </a:r>
            <a:r>
              <a:rPr lang="en-US" sz="2000" dirty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 </a:t>
            </a: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 and rename it to your </a:t>
            </a:r>
            <a:r>
              <a:rPr lang="en-US" sz="2000" dirty="0" err="1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BikeTemplate</a:t>
            </a:r>
            <a:endParaRPr lang="en-US" sz="2000" dirty="0" smtClean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Modify the </a:t>
            </a:r>
            <a:r>
              <a:rPr lang="en-US" sz="2000" dirty="0" err="1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BikeTemplate</a:t>
            </a:r>
            <a:endParaRPr lang="en-US" sz="2000" dirty="0" smtClean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3400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Use </a:t>
            </a: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the bike template </a:t>
            </a: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in a </a:t>
            </a:r>
            <a:r>
              <a:rPr lang="en-US" sz="2000" dirty="0" smtClean="0">
                <a:solidFill>
                  <a:srgbClr val="333333"/>
                </a:solidFill>
                <a:latin typeface="Helvetica Neue Light" charset="0"/>
                <a:ea typeface="MS Gothic" charset="0"/>
                <a:sym typeface="Helvetica Neue Light" charset="0"/>
              </a:rPr>
              <a:t>Content List portlet </a:t>
            </a:r>
          </a:p>
          <a:p>
            <a:pPr marL="958850" lvl="1" indent="-319088" defTabSz="914400" eaLnBrk="0" hangingPunct="1">
              <a:lnSpc>
                <a:spcPct val="98000"/>
              </a:lnSpc>
              <a:spcAft>
                <a:spcPts val="142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 smtClean="0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</p:txBody>
      </p:sp>
      <p:pic>
        <p:nvPicPr>
          <p:cNvPr id="4505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405" y="1199647"/>
            <a:ext cx="6552201" cy="450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04394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308" tIns="45656" rIns="91308" bIns="45656"/>
          <a:lstStyle/>
          <a:p>
            <a:fld id="{2BDC9A94-14CA-7B4C-8A36-7D33BECE6AAD}" type="slidenum">
              <a:rPr lang="en-US">
                <a:solidFill>
                  <a:srgbClr val="FFFFFF"/>
                </a:solidFill>
              </a:rPr>
              <a:pPr/>
              <a:t>44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3721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721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75" tIns="37539" rIns="75075" bIns="37539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1012" hangingPunct="1">
              <a:lnSpc>
                <a:spcPct val="100000"/>
              </a:lnSpc>
              <a:buClrTx/>
              <a:buSzTx/>
            </a:pPr>
            <a:fld id="{FAB42EBB-DE76-2A48-B920-45FF9CD8012A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1012" hangingPunct="1">
                <a:lnSpc>
                  <a:spcPct val="100000"/>
                </a:lnSpc>
                <a:buClrTx/>
                <a:buSzTx/>
              </a:pPr>
              <a:t>44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7220" name="Rectangle 4"/>
          <p:cNvSpPr>
            <a:spLocks/>
          </p:cNvSpPr>
          <p:nvPr/>
        </p:nvSpPr>
        <p:spPr bwMode="auto">
          <a:xfrm>
            <a:off x="557190" y="366684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751012" hangingPunct="1">
              <a:lnSpc>
                <a:spcPct val="92000"/>
              </a:lnSpc>
              <a:buClrTx/>
              <a:buSzTx/>
              <a:tabLst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</a:tabLst>
            </a:pPr>
            <a:r>
              <a:rPr lang="en-US" sz="3600" dirty="0" smtClean="0">
                <a:solidFill>
                  <a:srgbClr val="FFA300"/>
                </a:solidFill>
                <a:cs typeface="Arial" charset="0"/>
                <a:sym typeface="Arial" charset="0"/>
              </a:rPr>
              <a:t>Exercise </a:t>
            </a: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– Banner </a:t>
            </a:r>
            <a:r>
              <a:rPr lang="en-US" sz="3600" dirty="0" smtClean="0">
                <a:solidFill>
                  <a:srgbClr val="FFA300"/>
                </a:solidFill>
                <a:cs typeface="Arial" charset="0"/>
                <a:sym typeface="Arial" charset="0"/>
              </a:rPr>
              <a:t>Show 1/2</a:t>
            </a:r>
            <a:endParaRPr lang="en-US" sz="3600" dirty="0">
              <a:solidFill>
                <a:srgbClr val="FFA300"/>
              </a:solidFill>
              <a:cs typeface="Arial" charset="0"/>
              <a:sym typeface="Arial" charset="0"/>
            </a:endParaRPr>
          </a:p>
        </p:txBody>
      </p:sp>
      <p:sp>
        <p:nvSpPr>
          <p:cNvPr id="137221" name="Rectangle 5"/>
          <p:cNvSpPr>
            <a:spLocks/>
          </p:cNvSpPr>
          <p:nvPr/>
        </p:nvSpPr>
        <p:spPr bwMode="auto">
          <a:xfrm>
            <a:off x="578992" y="1136918"/>
            <a:ext cx="10059370" cy="4114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</a:tabLst>
            </a:pP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Your boss asks you to create a new document type called </a:t>
            </a:r>
            <a:r>
              <a:rPr lang="ja-JP" alt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“</a:t>
            </a: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Banner</a:t>
            </a:r>
            <a:r>
              <a:rPr lang="ja-JP" alt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”</a:t>
            </a: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 that </a:t>
            </a: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helps web </a:t>
            </a: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masters to add </a:t>
            </a: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a </a:t>
            </a: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banner with a text. </a:t>
            </a: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You can provide a link that is opened when clicked on the image.</a:t>
            </a:r>
          </a:p>
          <a:p>
            <a:pPr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</a:tabLst>
            </a:pP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The text should be placed at a freely x-y-position on the image.</a:t>
            </a:r>
          </a:p>
          <a:p>
            <a:pPr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</a:tabLst>
            </a:pP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The dialog template should contain the fields: text, image upload, x-position, y-position, link.</a:t>
            </a:r>
          </a:p>
          <a:p>
            <a:pPr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</a:tabLst>
            </a:pP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The view template shall use these variable and render the image and then the text and the defined position.</a:t>
            </a:r>
          </a:p>
          <a:p>
            <a:pPr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</a:tabLst>
            </a:pP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First you need to create a </a:t>
            </a:r>
            <a:r>
              <a:rPr lang="en-US" dirty="0" err="1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nodetype</a:t>
            </a: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, just import it from the training toolkit.</a:t>
            </a:r>
          </a:p>
          <a:p>
            <a:pPr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</a:tabLst>
            </a:pP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Then add template for the </a:t>
            </a:r>
            <a:r>
              <a:rPr lang="en-US" dirty="0" err="1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wcmBanner</a:t>
            </a: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 </a:t>
            </a:r>
            <a:r>
              <a:rPr lang="en-US" dirty="0" err="1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nodetype</a:t>
            </a: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, there will be generated templates that are created automatically.</a:t>
            </a:r>
          </a:p>
          <a:p>
            <a:pPr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</a:tabLst>
            </a:pP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The generated dialog and view template does not do what your boss asks you. Copy/paste the templates from the training toolkit. Do not forget to declare your templates as « Document type ».</a:t>
            </a:r>
          </a:p>
          <a:p>
            <a:pPr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</a:tabLst>
            </a:pPr>
            <a:r>
              <a:rPr lang="en-US" dirty="0" smtClean="0">
                <a:solidFill>
                  <a:srgbClr val="4C4C4C"/>
                </a:solidFill>
                <a:latin typeface="+mn-lt"/>
                <a:cs typeface="Arial Bold" charset="0"/>
                <a:sym typeface="Arial Bold" charset="0"/>
              </a:rPr>
              <a:t>Test the banner document type.</a:t>
            </a:r>
          </a:p>
        </p:txBody>
      </p:sp>
    </p:spTree>
    <p:extLst>
      <p:ext uri="{BB962C8B-B14F-4D97-AF65-F5344CB8AC3E}">
        <p14:creationId xmlns:p14="http://schemas.microsoft.com/office/powerpoint/2010/main" val="3282475254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91308" tIns="45656" rIns="91308" bIns="45656"/>
          <a:lstStyle/>
          <a:p>
            <a:fld id="{064A4144-49A5-2447-B7A2-D53FD247F6FE}" type="slidenum">
              <a:rPr lang="en-US">
                <a:solidFill>
                  <a:srgbClr val="FFFFFF"/>
                </a:solidFill>
              </a:rPr>
              <a:pPr/>
              <a:t>45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3824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824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75" tIns="37539" rIns="75075" bIns="37539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 defTabSz="751012" hangingPunct="1">
              <a:lnSpc>
                <a:spcPct val="100000"/>
              </a:lnSpc>
              <a:buClrTx/>
              <a:buSzTx/>
            </a:pPr>
            <a:fld id="{6FCA85BC-A895-944B-85AB-5C532EC0F9B6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 defTabSz="751012" hangingPunct="1">
                <a:lnSpc>
                  <a:spcPct val="100000"/>
                </a:lnSpc>
                <a:buClrTx/>
                <a:buSzTx/>
              </a:pPr>
              <a:t>45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38244" name="Rectangle 4"/>
          <p:cNvSpPr>
            <a:spLocks/>
          </p:cNvSpPr>
          <p:nvPr/>
        </p:nvSpPr>
        <p:spPr bwMode="auto">
          <a:xfrm>
            <a:off x="557190" y="366684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751012" hangingPunct="1">
              <a:lnSpc>
                <a:spcPct val="92000"/>
              </a:lnSpc>
              <a:buClrTx/>
              <a:buSzTx/>
              <a:tabLst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</a:tabLst>
            </a:pPr>
            <a:r>
              <a:rPr lang="en-US" sz="3600" dirty="0" smtClean="0">
                <a:solidFill>
                  <a:srgbClr val="FFA300"/>
                </a:solidFill>
                <a:cs typeface="Arial" charset="0"/>
                <a:sym typeface="Arial" charset="0"/>
              </a:rPr>
              <a:t>Exercise </a:t>
            </a: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– Banner Show </a:t>
            </a:r>
            <a:r>
              <a:rPr lang="en-US" sz="3600" dirty="0" smtClean="0">
                <a:solidFill>
                  <a:srgbClr val="FFA300"/>
                </a:solidFill>
                <a:cs typeface="Arial" charset="0"/>
                <a:sym typeface="Arial" charset="0"/>
              </a:rPr>
              <a:t>2/2</a:t>
            </a:r>
            <a:endParaRPr lang="en-US" sz="3600" dirty="0">
              <a:solidFill>
                <a:srgbClr val="FFA300"/>
              </a:solidFill>
              <a:cs typeface="Arial" charset="0"/>
              <a:sym typeface="Arial" charset="0"/>
            </a:endParaRPr>
          </a:p>
        </p:txBody>
      </p:sp>
      <p:sp>
        <p:nvSpPr>
          <p:cNvPr id="138245" name="Rectangle 5"/>
          <p:cNvSpPr>
            <a:spLocks/>
          </p:cNvSpPr>
          <p:nvPr/>
        </p:nvSpPr>
        <p:spPr bwMode="auto">
          <a:xfrm>
            <a:off x="578992" y="1136907"/>
            <a:ext cx="10059370" cy="516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Your boss asks you to show the banner in a banner show, where the banners are reloaded every n seconds.</a:t>
            </a:r>
          </a:p>
          <a:p>
            <a:pPr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Your idea is to create a content list template that takes documents of your banner document type and show them in a carousel way (every n seconds).</a:t>
            </a:r>
          </a:p>
          <a:p>
            <a:pPr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Open the content list folder by 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webdav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:</a:t>
            </a:r>
            <a:b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</a:br>
            <a:r>
              <a:rPr lang="en-US" sz="2000" dirty="0">
                <a:solidFill>
                  <a:srgbClr val="333333"/>
                </a:solidFill>
                <a:latin typeface="Arial Bold Italic" charset="0"/>
                <a:cs typeface="Arial Bold Italic" charset="0"/>
                <a:sym typeface="Arial Bold Italic" charset="0"/>
              </a:rPr>
              <a:t>http://localhost:8080/</a:t>
            </a:r>
            <a:r>
              <a:rPr lang="en-US" sz="2000" dirty="0" err="1">
                <a:solidFill>
                  <a:srgbClr val="333333"/>
                </a:solidFill>
                <a:latin typeface="Arial Bold Italic" charset="0"/>
                <a:cs typeface="Arial Bold Italic" charset="0"/>
                <a:sym typeface="Arial Bold Italic" charset="0"/>
              </a:rPr>
              <a:t>ecmdemo</a:t>
            </a:r>
            <a:r>
              <a:rPr lang="en-US" sz="2000" dirty="0">
                <a:solidFill>
                  <a:srgbClr val="333333"/>
                </a:solidFill>
                <a:latin typeface="Arial Bold Italic" charset="0"/>
                <a:cs typeface="Arial Bold Italic" charset="0"/>
                <a:sym typeface="Arial Bold Italic" charset="0"/>
              </a:rPr>
              <a:t>/rest-</a:t>
            </a:r>
            <a:r>
              <a:rPr lang="en-US" sz="2000" dirty="0" err="1">
                <a:solidFill>
                  <a:srgbClr val="333333"/>
                </a:solidFill>
                <a:latin typeface="Arial Bold Italic" charset="0"/>
                <a:cs typeface="Arial Bold Italic" charset="0"/>
                <a:sym typeface="Arial Bold Italic" charset="0"/>
              </a:rPr>
              <a:t>ecmdemo</a:t>
            </a:r>
            <a:r>
              <a:rPr lang="en-US" sz="2000" dirty="0">
                <a:solidFill>
                  <a:srgbClr val="333333"/>
                </a:solidFill>
                <a:latin typeface="Arial Bold Italic" charset="0"/>
                <a:cs typeface="Arial Bold Italic" charset="0"/>
                <a:sym typeface="Arial Bold Italic" charset="0"/>
              </a:rPr>
              <a:t>/</a:t>
            </a:r>
            <a:r>
              <a:rPr lang="en-US" sz="2000" dirty="0" err="1">
                <a:solidFill>
                  <a:srgbClr val="333333"/>
                </a:solidFill>
                <a:latin typeface="Arial Bold Italic" charset="0"/>
                <a:cs typeface="Arial Bold Italic" charset="0"/>
                <a:sym typeface="Arial Bold Italic" charset="0"/>
              </a:rPr>
              <a:t>jcr</a:t>
            </a:r>
            <a:r>
              <a:rPr lang="en-US" sz="2000" dirty="0">
                <a:solidFill>
                  <a:srgbClr val="333333"/>
                </a:solidFill>
                <a:latin typeface="Arial Bold Italic" charset="0"/>
                <a:cs typeface="Arial Bold Italic" charset="0"/>
                <a:sym typeface="Arial Bold Italic" charset="0"/>
              </a:rPr>
              <a:t>/repository/</a:t>
            </a:r>
            <a:r>
              <a:rPr lang="en-US" sz="2000" dirty="0" err="1">
                <a:solidFill>
                  <a:srgbClr val="333333"/>
                </a:solidFill>
                <a:latin typeface="Arial Bold Italic" charset="0"/>
                <a:cs typeface="Arial Bold Italic" charset="0"/>
                <a:sym typeface="Arial Bold Italic" charset="0"/>
              </a:rPr>
              <a:t>dms</a:t>
            </a:r>
            <a:r>
              <a:rPr lang="en-US" sz="2000" dirty="0">
                <a:solidFill>
                  <a:srgbClr val="333333"/>
                </a:solidFill>
                <a:latin typeface="Arial Bold Italic" charset="0"/>
                <a:cs typeface="Arial Bold Italic" charset="0"/>
                <a:sym typeface="Arial Bold Italic" charset="0"/>
              </a:rPr>
              <a:t>-system/</a:t>
            </a:r>
            <a:r>
              <a:rPr lang="en-US" sz="2000" dirty="0" err="1">
                <a:solidFill>
                  <a:srgbClr val="333333"/>
                </a:solidFill>
                <a:latin typeface="Arial Bold Italic" charset="0"/>
                <a:cs typeface="Arial Bold Italic" charset="0"/>
                <a:sym typeface="Arial Bold Italic" charset="0"/>
              </a:rPr>
              <a:t>exo:ecm</a:t>
            </a:r>
            <a:r>
              <a:rPr lang="en-US" sz="2000" dirty="0">
                <a:solidFill>
                  <a:srgbClr val="333333"/>
                </a:solidFill>
                <a:latin typeface="Arial Bold Italic" charset="0"/>
                <a:cs typeface="Arial Bold Italic" charset="0"/>
                <a:sym typeface="Arial Bold Italic" charset="0"/>
              </a:rPr>
              <a:t>/views/templates/Content%20List%20Viewer/list-by-folder</a:t>
            </a:r>
          </a:p>
          <a:p>
            <a:pPr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Copy the banner list template from the toolkit (banner-</a:t>
            </a:r>
            <a:r>
              <a:rPr lang="en-US" dirty="0" err="1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carousel.gtmpl</a:t>
            </a: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).</a:t>
            </a:r>
          </a:p>
          <a:p>
            <a:pPr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Create some banners in a folder.</a:t>
            </a:r>
          </a:p>
          <a:p>
            <a:pPr defTabSz="751012" hangingPunct="1">
              <a:lnSpc>
                <a:spcPct val="80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  <a:tab pos="8258269" algn="l"/>
                <a:tab pos="750752" algn="l"/>
                <a:tab pos="1501502" algn="l"/>
                <a:tab pos="2252251" algn="l"/>
                <a:tab pos="3003004" algn="l"/>
                <a:tab pos="3753756" algn="l"/>
                <a:tab pos="4504505" algn="l"/>
                <a:tab pos="5255258" algn="l"/>
                <a:tab pos="6006011" algn="l"/>
                <a:tab pos="6756762" algn="l"/>
                <a:tab pos="7507514" algn="l"/>
              </a:tabLst>
            </a:pPr>
            <a:r>
              <a:rPr lang="en-US" dirty="0" smtClean="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Add a banner list to the homepage of acme pointing to your banner folder and test it.</a:t>
            </a:r>
          </a:p>
        </p:txBody>
      </p:sp>
    </p:spTree>
    <p:extLst>
      <p:ext uri="{BB962C8B-B14F-4D97-AF65-F5344CB8AC3E}">
        <p14:creationId xmlns:p14="http://schemas.microsoft.com/office/powerpoint/2010/main" val="1566118967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550871" y="469265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  <a:spcBef>
                <a:spcPts val="2699"/>
              </a:spcBef>
            </a:pPr>
            <a:r>
              <a:rPr lang="en-GB" sz="4800" dirty="0">
                <a:solidFill>
                  <a:srgbClr val="FFFFFF"/>
                </a:solidFill>
              </a:rPr>
              <a:t>Interceptors</a:t>
            </a:r>
          </a:p>
        </p:txBody>
      </p:sp>
    </p:spTree>
    <p:extLst>
      <p:ext uri="{BB962C8B-B14F-4D97-AF65-F5344CB8AC3E}">
        <p14:creationId xmlns:p14="http://schemas.microsoft.com/office/powerpoint/2010/main" val="148029367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165" tIns="37584" rIns="75165" bIns="37584"/>
          <a:lstStyle/>
          <a:p>
            <a:fld id="{99F0230A-1644-1A46-AC88-D47E0DD37493}" type="slidenum">
              <a:rPr lang="en-US"/>
              <a:pPr/>
              <a:t>47</a:t>
            </a:fld>
            <a:endParaRPr lang="en-US"/>
          </a:p>
        </p:txBody>
      </p:sp>
      <p:pic>
        <p:nvPicPr>
          <p:cNvPr id="14028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029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165" tIns="37584" rIns="75165" bIns="37584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CD232296-09AD-7143-BE19-6DF0AAF3F442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47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0292" name="Rectangle 4"/>
          <p:cNvSpPr>
            <a:spLocks/>
          </p:cNvSpPr>
          <p:nvPr/>
        </p:nvSpPr>
        <p:spPr bwMode="auto">
          <a:xfrm>
            <a:off x="557190" y="366671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2000"/>
              </a:lnSpc>
              <a:tabLst>
                <a:tab pos="375823" algn="l"/>
                <a:tab pos="751648" algn="l"/>
                <a:tab pos="1127469" algn="l"/>
                <a:tab pos="1503296" algn="l"/>
                <a:tab pos="1879119" algn="l"/>
                <a:tab pos="2254942" algn="l"/>
                <a:tab pos="2630769" algn="l"/>
                <a:tab pos="3006594" algn="l"/>
                <a:tab pos="3382417" algn="l"/>
                <a:tab pos="3758241" algn="l"/>
                <a:tab pos="4134066" algn="l"/>
                <a:tab pos="4509890" algn="l"/>
                <a:tab pos="4885713" algn="l"/>
                <a:tab pos="5261538" algn="l"/>
                <a:tab pos="5637359" algn="l"/>
                <a:tab pos="6013186" algn="l"/>
                <a:tab pos="6389012" algn="l"/>
                <a:tab pos="6764830" algn="l"/>
                <a:tab pos="7140659" algn="l"/>
                <a:tab pos="7516482" algn="l"/>
                <a:tab pos="7735713" algn="l"/>
                <a:tab pos="7767031" algn="l"/>
              </a:tabLst>
            </a:pPr>
            <a:r>
              <a:rPr lang="en-US" sz="3600">
                <a:solidFill>
                  <a:srgbClr val="FFA300"/>
                </a:solidFill>
                <a:cs typeface="Arial" charset="0"/>
                <a:sym typeface="Arial" charset="0"/>
              </a:rPr>
              <a:t>Manage Scripts</a:t>
            </a:r>
          </a:p>
        </p:txBody>
      </p:sp>
      <p:sp>
        <p:nvSpPr>
          <p:cNvPr id="140293" name="Rectangle 5"/>
          <p:cNvSpPr>
            <a:spLocks/>
          </p:cNvSpPr>
          <p:nvPr/>
        </p:nvSpPr>
        <p:spPr bwMode="auto">
          <a:xfrm>
            <a:off x="578992" y="1136912"/>
            <a:ext cx="10059370" cy="336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2704" indent="-210096">
              <a:lnSpc>
                <a:spcPct val="92000"/>
              </a:lnSpc>
              <a:spcBef>
                <a:spcPts val="1430"/>
              </a:spcBef>
              <a:tabLst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  <a:tab pos="3967031" algn="l"/>
                <a:tab pos="4342857" algn="l"/>
                <a:tab pos="4718680" algn="l"/>
                <a:tab pos="5094509" algn="l"/>
                <a:tab pos="5470328" algn="l"/>
                <a:tab pos="5846152" algn="l"/>
                <a:tab pos="6221978" algn="l"/>
                <a:tab pos="6597802" algn="l"/>
                <a:tab pos="6973625" algn="l"/>
                <a:tab pos="7349449" algn="l"/>
                <a:tab pos="7725273" algn="l"/>
                <a:tab pos="7767031" algn="l"/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</a:tabLst>
            </a:pPr>
            <a:r>
              <a:rPr lang="en-US" sz="2800" dirty="0">
                <a:solidFill>
                  <a:srgbClr val="333333"/>
                </a:solidFill>
                <a:cs typeface="Arial" charset="0"/>
                <a:sym typeface="Arial" charset="0"/>
              </a:rPr>
              <a:t>Scripts</a:t>
            </a:r>
          </a:p>
          <a:p>
            <a:pPr marL="212704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  <a:tab pos="3967031" algn="l"/>
                <a:tab pos="4342857" algn="l"/>
                <a:tab pos="4718680" algn="l"/>
                <a:tab pos="5094509" algn="l"/>
                <a:tab pos="5470328" algn="l"/>
                <a:tab pos="5846152" algn="l"/>
                <a:tab pos="6221978" algn="l"/>
                <a:tab pos="6597802" algn="l"/>
                <a:tab pos="6973625" algn="l"/>
                <a:tab pos="7349449" algn="l"/>
                <a:tab pos="7725273" algn="l"/>
                <a:tab pos="7767031" algn="l"/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ECM Scripts</a:t>
            </a:r>
          </a:p>
          <a:p>
            <a:pPr marL="635408" lvl="1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  <a:tab pos="3967031" algn="l"/>
                <a:tab pos="4342857" algn="l"/>
                <a:tab pos="4718680" algn="l"/>
                <a:tab pos="5094509" algn="l"/>
                <a:tab pos="5470328" algn="l"/>
                <a:tab pos="5846152" algn="l"/>
                <a:tab pos="6221978" algn="l"/>
                <a:tab pos="6597802" algn="l"/>
                <a:tab pos="6973625" algn="l"/>
                <a:tab pos="7349449" algn="l"/>
                <a:tab pos="7725273" algn="l"/>
                <a:tab pos="7767031" algn="l"/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Actions</a:t>
            </a:r>
          </a:p>
          <a:p>
            <a:pPr marL="635408" lvl="1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  <a:tab pos="3967031" algn="l"/>
                <a:tab pos="4342857" algn="l"/>
                <a:tab pos="4718680" algn="l"/>
                <a:tab pos="5094509" algn="l"/>
                <a:tab pos="5470328" algn="l"/>
                <a:tab pos="5846152" algn="l"/>
                <a:tab pos="6221978" algn="l"/>
                <a:tab pos="6597802" algn="l"/>
                <a:tab pos="6973625" algn="l"/>
                <a:tab pos="7349449" algn="l"/>
                <a:tab pos="7725273" algn="l"/>
                <a:tab pos="7767031" algn="l"/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Interceptors</a:t>
            </a:r>
          </a:p>
          <a:p>
            <a:pPr marL="635408" lvl="1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  <a:tab pos="3967031" algn="l"/>
                <a:tab pos="4342857" algn="l"/>
                <a:tab pos="4718680" algn="l"/>
                <a:tab pos="5094509" algn="l"/>
                <a:tab pos="5470328" algn="l"/>
                <a:tab pos="5846152" algn="l"/>
                <a:tab pos="6221978" algn="l"/>
                <a:tab pos="6597802" algn="l"/>
                <a:tab pos="6973625" algn="l"/>
                <a:tab pos="7349449" algn="l"/>
                <a:tab pos="7725273" algn="l"/>
                <a:tab pos="7767031" algn="l"/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Widgets</a:t>
            </a:r>
          </a:p>
          <a:p>
            <a:pPr marL="212704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  <a:tab pos="3967031" algn="l"/>
                <a:tab pos="4342857" algn="l"/>
                <a:tab pos="4718680" algn="l"/>
                <a:tab pos="5094509" algn="l"/>
                <a:tab pos="5470328" algn="l"/>
                <a:tab pos="5846152" algn="l"/>
                <a:tab pos="6221978" algn="l"/>
                <a:tab pos="6597802" algn="l"/>
                <a:tab pos="6973625" algn="l"/>
                <a:tab pos="7349449" algn="l"/>
                <a:tab pos="7725273" algn="l"/>
                <a:tab pos="7767031" algn="l"/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BC Scripts </a:t>
            </a:r>
            <a:b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(deprecated)</a:t>
            </a:r>
          </a:p>
        </p:txBody>
      </p:sp>
      <p:pic>
        <p:nvPicPr>
          <p:cNvPr id="140294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23" y="2626742"/>
            <a:ext cx="8208536" cy="381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953489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165" tIns="37584" rIns="75165" bIns="37584"/>
          <a:lstStyle/>
          <a:p>
            <a:fld id="{2A39A917-4076-BD47-A589-8A25E60D1E0E}" type="slidenum">
              <a:rPr lang="en-US"/>
              <a:pPr/>
              <a:t>48</a:t>
            </a:fld>
            <a:endParaRPr lang="en-US"/>
          </a:p>
        </p:txBody>
      </p:sp>
      <p:pic>
        <p:nvPicPr>
          <p:cNvPr id="14233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233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165" tIns="37584" rIns="75165" bIns="37584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8AD44013-DDBB-BB4C-96DB-E33C787DF136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48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2340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CmsScript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42341" name="Rectangle 5"/>
          <p:cNvSpPr>
            <a:spLocks noChangeArrowheads="1"/>
          </p:cNvSpPr>
          <p:nvPr>
            <p:ph type="body" idx="1"/>
          </p:nvPr>
        </p:nvSpPr>
        <p:spPr>
          <a:xfrm>
            <a:off x="574908" y="1211969"/>
            <a:ext cx="10034848" cy="6347715"/>
          </a:xfrm>
          <a:ln/>
        </p:spPr>
        <p:txBody>
          <a:bodyPr/>
          <a:lstStyle/>
          <a:p>
            <a:pPr>
              <a:buFont typeface="Symbol" charset="0"/>
              <a:buNone/>
            </a:pPr>
            <a:r>
              <a:rPr lang="en-US" sz="2300" b="0" i="0" dirty="0">
                <a:cs typeface="Arial" charset="0"/>
              </a:rPr>
              <a:t>ECM Supports groovy script execution</a:t>
            </a: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>
                <a:cs typeface="Arial" charset="0"/>
              </a:rPr>
              <a:t>The script has to implement </a:t>
            </a:r>
            <a:r>
              <a:rPr lang="en-US" sz="2300" b="0" i="0" dirty="0" err="1">
                <a:cs typeface="Arial" charset="0"/>
              </a:rPr>
              <a:t>CmsScript</a:t>
            </a:r>
            <a:r>
              <a:rPr lang="en-US" sz="2300" b="0" i="0" dirty="0">
                <a:cs typeface="Arial" charset="0"/>
              </a:rPr>
              <a:t> :</a:t>
            </a:r>
            <a:endParaRPr lang="en-US" sz="2300" b="0" i="0" dirty="0"/>
          </a:p>
          <a:p>
            <a:pPr>
              <a:buFont typeface="Symbol" charset="0"/>
              <a:buNone/>
            </a:pP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15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import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org.exoplatform.services.cms.scripts.CmsScript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;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class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PreNodeSaveInterceptor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implements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 err="1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rPr>
              <a:t>CmsScript</a:t>
            </a:r>
            <a:r>
              <a:rPr lang="en-US" sz="1800" b="0" i="0" dirty="0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{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PreNodeSaveInterceptor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() {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}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void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execute(Object context) {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  // wrong: String path = (String) context;       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println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1800" b="0" i="0" dirty="0">
                <a:solidFill>
                  <a:srgbClr val="2A00FF"/>
                </a:solidFill>
                <a:latin typeface="Monaco" charset="0"/>
                <a:cs typeface="Monaco" charset="0"/>
                <a:sym typeface="Monaco" charset="0"/>
              </a:rPr>
              <a:t>" Pre Node Save, a good form validator"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);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}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void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setParams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(String[] </a:t>
            </a:r>
            <a:r>
              <a:rPr lang="en-US" sz="1800" b="0" i="0" dirty="0" err="1">
                <a:latin typeface="Monaco" charset="0"/>
                <a:cs typeface="Monaco" charset="0"/>
                <a:sym typeface="Monaco" charset="0"/>
              </a:rPr>
              <a:t>params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) {}</a:t>
            </a:r>
            <a:endParaRPr lang="en-US" sz="1800" b="0" i="0" dirty="0">
              <a:latin typeface="Monaco" charset="0"/>
              <a:sym typeface="Monaco" charset="0"/>
            </a:endParaRPr>
          </a:p>
          <a:p>
            <a:pPr>
              <a:buFont typeface="Symbol" charset="0"/>
              <a:buNone/>
            </a:pPr>
            <a:r>
              <a:rPr lang="en-US" sz="1800" b="0" i="0" dirty="0">
                <a:latin typeface="Monaco" charset="0"/>
                <a:sym typeface="Monaco" charset="0"/>
              </a:rPr>
              <a:t>	</a:t>
            </a:r>
            <a:r>
              <a:rPr lang="en-US" sz="1800" b="0" i="0" dirty="0"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300" b="0" i="0" dirty="0"/>
          </a:p>
          <a:p>
            <a:pPr>
              <a:buFont typeface="Symbol" charset="0"/>
              <a:buNone/>
            </a:pPr>
            <a:r>
              <a:rPr lang="en-US" sz="2300" b="0" i="0" dirty="0">
                <a:cs typeface="Arial" charset="0"/>
              </a:rPr>
              <a:t>Context and </a:t>
            </a:r>
            <a:r>
              <a:rPr lang="en-US" sz="2300" b="0" i="0" dirty="0" err="1">
                <a:cs typeface="Arial" charset="0"/>
              </a:rPr>
              <a:t>params</a:t>
            </a:r>
            <a:r>
              <a:rPr lang="en-US" sz="2300" b="0" i="0" dirty="0">
                <a:cs typeface="Arial" charset="0"/>
              </a:rPr>
              <a:t> depend on the script type.</a:t>
            </a:r>
            <a:endParaRPr lang="en-US" sz="2300" b="0" i="0" dirty="0"/>
          </a:p>
        </p:txBody>
      </p:sp>
    </p:spTree>
    <p:extLst>
      <p:ext uri="{BB962C8B-B14F-4D97-AF65-F5344CB8AC3E}">
        <p14:creationId xmlns:p14="http://schemas.microsoft.com/office/powerpoint/2010/main" val="372518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165" tIns="37584" rIns="75165" bIns="37584"/>
          <a:lstStyle/>
          <a:p>
            <a:fld id="{518BD29B-F1FA-7047-851C-09ED4143A81C}" type="slidenum">
              <a:rPr lang="en-US"/>
              <a:pPr/>
              <a:t>49</a:t>
            </a:fld>
            <a:endParaRPr lang="en-US"/>
          </a:p>
        </p:txBody>
      </p:sp>
      <p:pic>
        <p:nvPicPr>
          <p:cNvPr id="14336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36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165" tIns="37584" rIns="75165" bIns="37584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50158F33-AF01-FB45-BCAD-45E21AC09619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49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3364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ECM </a:t>
            </a:r>
            <a:r>
              <a:rPr lang="en-US" dirty="0" smtClean="0"/>
              <a:t>Script Dependency Injection</a:t>
            </a:r>
            <a:endParaRPr lang="en-US" dirty="0"/>
          </a:p>
        </p:txBody>
      </p:sp>
      <p:sp>
        <p:nvSpPr>
          <p:cNvPr id="143365" name="Rectangle 5"/>
          <p:cNvSpPr>
            <a:spLocks noChangeArrowheads="1"/>
          </p:cNvSpPr>
          <p:nvPr>
            <p:ph type="body" idx="1"/>
          </p:nvPr>
        </p:nvSpPr>
        <p:spPr>
          <a:xfrm>
            <a:off x="389625" y="1156599"/>
            <a:ext cx="10034848" cy="6403084"/>
          </a:xfrm>
          <a:ln/>
        </p:spPr>
        <p:txBody>
          <a:bodyPr/>
          <a:lstStyle/>
          <a:p>
            <a:pPr>
              <a:buFont typeface="Symbol" charset="0"/>
              <a:buNone/>
            </a:pPr>
            <a:r>
              <a:rPr lang="en-US" b="0" i="0" dirty="0">
                <a:cs typeface="Arial" charset="0"/>
              </a:rPr>
              <a:t>Dependency </a:t>
            </a:r>
            <a:r>
              <a:rPr lang="en-US" b="0" i="0" dirty="0" smtClean="0">
                <a:cs typeface="Arial" charset="0"/>
              </a:rPr>
              <a:t>injection (Widget example)</a:t>
            </a:r>
            <a:endParaRPr lang="en-US" b="0" i="0" dirty="0"/>
          </a:p>
          <a:p>
            <a:pPr>
              <a:spcBef>
                <a:spcPts val="1645"/>
              </a:spcBef>
              <a:buNone/>
            </a:pPr>
            <a:endParaRPr lang="en-US" sz="9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class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FillSelectBoxWithCalendarCategories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implements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CmsScript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{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sym typeface="Monaco" charset="0"/>
              </a:rPr>
              <a:t>	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...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sym typeface="Monaco" charset="0"/>
              </a:rPr>
              <a:t>	</a:t>
            </a:r>
            <a:r>
              <a:rPr lang="en-US" sz="2000" b="0" i="0" dirty="0">
                <a:solidFill>
                  <a:srgbClr val="7F0055"/>
                </a:solidFill>
                <a:latin typeface="Monaco" charset="0"/>
                <a:cs typeface="Monaco" charset="0"/>
                <a:sym typeface="Monaco" charset="0"/>
              </a:rPr>
              <a:t>public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FillSelectBoxWithCalendarCategories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000" b="0" i="0" dirty="0" err="1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rPr>
              <a:t>RepositoryService</a:t>
            </a:r>
            <a:r>
              <a:rPr lang="en-US" sz="2000" b="0" i="0" dirty="0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repositoryService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, </a:t>
            </a:r>
            <a:r>
              <a:rPr lang="en-US" sz="2000" b="0" i="0" dirty="0" err="1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rPr>
              <a:t>NodeHierarchyCreator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nodeHierarchyCreator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sym typeface="Monaco" charset="0"/>
              </a:rPr>
              <a:t>	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repositoryService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_ =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repositoryService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2000" b="0" i="0" dirty="0">
                <a:latin typeface="Monaco" charset="0"/>
                <a:sym typeface="Monaco" charset="0"/>
              </a:rPr>
              <a:t>	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nodeHierarchyCreator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_ = </a:t>
            </a:r>
            <a:r>
              <a:rPr lang="en-US" sz="2000" b="0" i="0" dirty="0" err="1">
                <a:latin typeface="Monaco" charset="0"/>
                <a:cs typeface="Monaco" charset="0"/>
                <a:sym typeface="Monaco" charset="0"/>
              </a:rPr>
              <a:t>nodeHierarchyCreator</a:t>
            </a:r>
            <a:r>
              <a:rPr lang="en-US" sz="2000" b="0" i="0" dirty="0">
                <a:latin typeface="Monaco" charset="0"/>
                <a:cs typeface="Monaco" charset="0"/>
                <a:sym typeface="Monaco" charset="0"/>
              </a:rPr>
              <a:t> ;</a:t>
            </a:r>
            <a:endParaRPr lang="en-US" sz="2000" b="0" i="0" dirty="0">
              <a:latin typeface="Monaco" charset="0"/>
              <a:sym typeface="Monaco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sz="1300" b="0" i="0" dirty="0">
                <a:latin typeface="Monaco" charset="0"/>
                <a:sym typeface="Monaco" charset="0"/>
              </a:rPr>
              <a:t>	</a:t>
            </a:r>
            <a:r>
              <a:rPr lang="en-US" sz="1300" b="0" i="0" dirty="0">
                <a:latin typeface="Monaco" charset="0"/>
                <a:cs typeface="Monaco" charset="0"/>
                <a:sym typeface="Monaco" charset="0"/>
              </a:rPr>
              <a:t>  }</a:t>
            </a:r>
            <a:endParaRPr lang="en-US" sz="1300" b="0" i="0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ext Box 1"/>
          <p:cNvSpPr txBox="1">
            <a:spLocks noChangeArrowheads="1"/>
          </p:cNvSpPr>
          <p:nvPr/>
        </p:nvSpPr>
        <p:spPr bwMode="auto">
          <a:xfrm>
            <a:off x="558014" y="300992"/>
            <a:ext cx="10044113" cy="61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defTabSz="1020071" eaLnBrk="1" hangingPunct="1">
              <a:lnSpc>
                <a:spcPct val="92000"/>
              </a:lnSpc>
              <a:buClrTx/>
              <a:buSzTx/>
            </a:pP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Namespace</a:t>
            </a:r>
          </a:p>
        </p:txBody>
      </p:sp>
      <p:sp>
        <p:nvSpPr>
          <p:cNvPr id="162818" name="Rectangle 6"/>
          <p:cNvSpPr>
            <a:spLocks noChangeArrowheads="1"/>
          </p:cNvSpPr>
          <p:nvPr/>
        </p:nvSpPr>
        <p:spPr bwMode="auto">
          <a:xfrm>
            <a:off x="436397" y="1137473"/>
            <a:ext cx="10332059" cy="542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</a:pPr>
            <a:r>
              <a:rPr lang="en-US" sz="28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Namespace</a:t>
            </a: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Each </a:t>
            </a:r>
            <a:r>
              <a:rPr lang="en-US" sz="2000" dirty="0" err="1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nodetype</a:t>
            </a: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 and property belongs to a namespace.</a:t>
            </a: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The namespace helps to avoid name conflicts. (When different organizations uses the same name.)</a:t>
            </a: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A namespace is a prefix, </a:t>
            </a:r>
            <a:b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</a:b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defined a URL. (Similar to xml.)</a:t>
            </a: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The namespaces are managed</a:t>
            </a:r>
            <a:b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</a:b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in a namespace registry.</a:t>
            </a: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Do not hesitate to create your </a:t>
            </a:r>
            <a:b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</a:b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own namespace(s) for your </a:t>
            </a:r>
            <a:b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</a:br>
            <a:r>
              <a:rPr lang="en-US" sz="2000" dirty="0" err="1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nodetypes</a:t>
            </a:r>
            <a:r>
              <a:rPr lang="en-US" sz="2000" dirty="0">
                <a:solidFill>
                  <a:srgbClr val="333333"/>
                </a:solidFill>
                <a:latin typeface="+mn-lt"/>
                <a:ea typeface="MS Gothic" charset="0"/>
                <a:sym typeface="Helvetica Neue Light" charset="0"/>
              </a:rPr>
              <a:t> and properties.</a:t>
            </a: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+mn-lt"/>
              <a:ea typeface="MS Gothic" charset="0"/>
              <a:sym typeface="Helvetica Neue Light" charset="0"/>
            </a:endParaRP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dirty="0">
              <a:solidFill>
                <a:srgbClr val="333333"/>
              </a:solidFill>
              <a:latin typeface="+mn-lt"/>
              <a:ea typeface="MS Gothic" charset="0"/>
              <a:sym typeface="Helvetica Neue Light" charset="0"/>
            </a:endParaRPr>
          </a:p>
        </p:txBody>
      </p:sp>
      <p:pic>
        <p:nvPicPr>
          <p:cNvPr id="1628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850" y="2838386"/>
            <a:ext cx="4168951" cy="3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19105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165" tIns="37584" rIns="75165" bIns="37584"/>
          <a:lstStyle/>
          <a:p>
            <a:fld id="{A791682F-9068-AB45-AA45-4C56185A96D1}" type="slidenum">
              <a:rPr lang="en-US"/>
              <a:pPr/>
              <a:t>50</a:t>
            </a:fld>
            <a:endParaRPr lang="en-US"/>
          </a:p>
        </p:txBody>
      </p:sp>
      <p:pic>
        <p:nvPicPr>
          <p:cNvPr id="14438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8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165" tIns="37584" rIns="75165" bIns="37584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8B570E8C-47F5-1B41-AC5B-97E2C4D3E8FE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50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4388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Integrate Interceptor Scripts to a dialog template</a:t>
            </a:r>
            <a:endParaRPr lang="en-US" dirty="0"/>
          </a:p>
        </p:txBody>
      </p:sp>
      <p:sp>
        <p:nvSpPr>
          <p:cNvPr id="144389" name="Rectangle 5"/>
          <p:cNvSpPr>
            <a:spLocks noChangeArrowheads="1"/>
          </p:cNvSpPr>
          <p:nvPr>
            <p:ph type="body" idx="1"/>
          </p:nvPr>
        </p:nvSpPr>
        <p:spPr>
          <a:xfrm>
            <a:off x="586051" y="1358909"/>
            <a:ext cx="10034587" cy="4859338"/>
          </a:xfrm>
          <a:ln/>
        </p:spPr>
        <p:txBody>
          <a:bodyPr/>
          <a:lstStyle/>
          <a:p>
            <a:pPr>
              <a:spcBef>
                <a:spcPct val="0"/>
              </a:spcBef>
              <a:buFont typeface="Symbol" charset="0"/>
              <a:buNone/>
            </a:pPr>
            <a:r>
              <a:rPr lang="en-US" b="0" i="0" dirty="0"/>
              <a:t>Executed before node creation</a:t>
            </a:r>
            <a:r>
              <a:rPr lang="en-US" b="0" i="0" dirty="0" smtClean="0"/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Symbol" charset="0"/>
              <a:buNone/>
            </a:pP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&lt;% </a:t>
            </a:r>
            <a:r>
              <a:rPr lang="en-US" sz="2000" b="0" i="0" dirty="0" err="1">
                <a:latin typeface="Courier New Bold" charset="0"/>
                <a:cs typeface="Courier New Bold" charset="0"/>
                <a:sym typeface="Courier New Bold" charset="0"/>
              </a:rPr>
              <a:t>uicomponent.addInterceptor</a:t>
            </a: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("</a:t>
            </a:r>
            <a:r>
              <a:rPr lang="en-US" sz="2000" b="0" i="0" dirty="0" err="1">
                <a:latin typeface="Courier New Bold" charset="0"/>
                <a:cs typeface="Courier New Bold" charset="0"/>
                <a:sym typeface="Courier New Bold" charset="0"/>
              </a:rPr>
              <a:t>ecm</a:t>
            </a: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-explorer/interceptor/</a:t>
            </a:r>
            <a:r>
              <a:rPr lang="en-US" sz="2000" b="0" i="0" dirty="0" err="1">
                <a:latin typeface="Courier New Bold" charset="0"/>
                <a:cs typeface="Courier New Bold" charset="0"/>
                <a:sym typeface="Courier New Bold" charset="0"/>
              </a:rPr>
              <a:t>MyPreInterceptor.groovy</a:t>
            </a: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", "</a:t>
            </a:r>
            <a:r>
              <a:rPr lang="en-US" sz="2000" i="0" dirty="0" err="1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prev</a:t>
            </a:r>
            <a:r>
              <a:rPr lang="en-US" sz="2000" b="0" i="0" dirty="0">
                <a:latin typeface="Courier New Bold" charset="0"/>
                <a:cs typeface="Courier New Bold" charset="0"/>
                <a:sym typeface="Courier New Bold" charset="0"/>
              </a:rPr>
              <a:t>"); %&gt;</a:t>
            </a:r>
            <a:endParaRPr lang="en-US" sz="2000" b="0" i="0" dirty="0">
              <a:latin typeface="Courier New Bold" charset="0"/>
              <a:sym typeface="Courier New Bold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endParaRPr lang="en-US" sz="1800" b="0" i="0" dirty="0"/>
          </a:p>
          <a:p>
            <a:pPr>
              <a:spcBef>
                <a:spcPts val="492"/>
              </a:spcBef>
              <a:buNone/>
            </a:pPr>
            <a:r>
              <a:rPr lang="en-US" b="0" i="0" dirty="0"/>
              <a:t>Executed after node creation</a:t>
            </a:r>
            <a:r>
              <a:rPr lang="en-US" b="0" i="0" dirty="0" smtClean="0"/>
              <a:t>:</a:t>
            </a:r>
          </a:p>
          <a:p>
            <a:pPr>
              <a:lnSpc>
                <a:spcPct val="90000"/>
              </a:lnSpc>
              <a:spcBef>
                <a:spcPts val="492"/>
              </a:spcBef>
              <a:buNone/>
            </a:pPr>
            <a:r>
              <a:rPr lang="en-US" sz="2000" b="0" i="0" dirty="0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&lt;% </a:t>
            </a:r>
            <a:r>
              <a:rPr lang="en-US" sz="2000" b="0" i="0" dirty="0" err="1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uicomponent.addInterceptor</a:t>
            </a:r>
            <a:r>
              <a:rPr lang="en-US" sz="2000" b="0" i="0" dirty="0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("</a:t>
            </a:r>
            <a:r>
              <a:rPr lang="en-US" sz="2000" b="0" i="0" dirty="0" err="1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ecm</a:t>
            </a:r>
            <a:r>
              <a:rPr lang="en-US" sz="2000" b="0" i="0" dirty="0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-explorer/interceptor/</a:t>
            </a:r>
            <a:r>
              <a:rPr lang="en-US" sz="2000" b="0" i="0" dirty="0" err="1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MyPostInterceptor.groovy</a:t>
            </a:r>
            <a:r>
              <a:rPr lang="en-US" sz="2000" b="0" i="0" dirty="0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”, "</a:t>
            </a:r>
            <a:r>
              <a:rPr lang="en-US" sz="2000" i="0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post</a:t>
            </a:r>
            <a:r>
              <a:rPr lang="en-US" sz="2000" b="0" i="0" dirty="0">
                <a:solidFill>
                  <a:srgbClr val="4C4C4C"/>
                </a:solidFill>
                <a:latin typeface="Courier New Bold" charset="0"/>
                <a:cs typeface="Courier New Bold" charset="0"/>
                <a:sym typeface="Courier New Bold" charset="0"/>
              </a:rPr>
              <a:t>"); %&gt;</a:t>
            </a:r>
            <a:endParaRPr lang="en-US" sz="2000" b="0" i="0" dirty="0">
              <a:solidFill>
                <a:srgbClr val="4C4C4C"/>
              </a:solidFill>
              <a:latin typeface="Courier New Bold" charset="0"/>
              <a:sym typeface="Courier New Bold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endParaRPr lang="en-US" sz="1800" b="0" i="0" dirty="0"/>
          </a:p>
          <a:p>
            <a:pPr>
              <a:buFont typeface="Symbol" charset="0"/>
              <a:buNone/>
            </a:pPr>
            <a:r>
              <a:rPr lang="en-US" b="0" i="0" dirty="0"/>
              <a:t>Possible Parameters:</a:t>
            </a:r>
          </a:p>
          <a:p>
            <a:pPr marL="947390" lvl="2">
              <a:lnSpc>
                <a:spcPct val="67000"/>
              </a:lnSpc>
              <a:spcBef>
                <a:spcPts val="1398"/>
              </a:spcBef>
              <a:buNone/>
            </a:pPr>
            <a:r>
              <a:rPr lang="en-US" b="0" i="0" dirty="0"/>
              <a:t>context = </a:t>
            </a:r>
            <a:r>
              <a:rPr lang="en-US" b="0" i="0" dirty="0" err="1"/>
              <a:t>node.getPath</a:t>
            </a:r>
            <a:r>
              <a:rPr lang="en-US" b="0" i="0" dirty="0"/>
              <a:t>()‏</a:t>
            </a:r>
          </a:p>
          <a:p>
            <a:pPr marL="947390" lvl="2">
              <a:buNone/>
            </a:pPr>
            <a:r>
              <a:rPr lang="en-US" b="0" i="0" dirty="0" err="1"/>
              <a:t>params</a:t>
            </a:r>
            <a:r>
              <a:rPr lang="en-US" b="0" i="0" dirty="0"/>
              <a:t>[0] = repository</a:t>
            </a:r>
          </a:p>
        </p:txBody>
      </p:sp>
    </p:spTree>
    <p:extLst>
      <p:ext uri="{BB962C8B-B14F-4D97-AF65-F5344CB8AC3E}">
        <p14:creationId xmlns:p14="http://schemas.microsoft.com/office/powerpoint/2010/main" val="2869614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165" tIns="37584" rIns="75165" bIns="37584"/>
          <a:lstStyle/>
          <a:p>
            <a:fld id="{8CDA9FB3-E5F0-C741-9523-C11CC966B2BC}" type="slidenum">
              <a:rPr lang="en-US"/>
              <a:pPr/>
              <a:t>51</a:t>
            </a:fld>
            <a:endParaRPr lang="en-US"/>
          </a:p>
        </p:txBody>
      </p:sp>
      <p:pic>
        <p:nvPicPr>
          <p:cNvPr id="14848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848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165" tIns="37584" rIns="75165" bIns="37584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B0221C49-663E-6349-95CC-8FA17C8DA540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51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8484" name="Rectangle 4"/>
          <p:cNvSpPr>
            <a:spLocks/>
          </p:cNvSpPr>
          <p:nvPr/>
        </p:nvSpPr>
        <p:spPr bwMode="auto">
          <a:xfrm>
            <a:off x="557190" y="366671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2000"/>
              </a:lnSpc>
              <a:tabLst>
                <a:tab pos="751648" algn="l"/>
                <a:tab pos="1503296" algn="l"/>
                <a:tab pos="2254942" algn="l"/>
                <a:tab pos="3006594" algn="l"/>
                <a:tab pos="3758241" algn="l"/>
                <a:tab pos="4509890" algn="l"/>
                <a:tab pos="5261538" algn="l"/>
                <a:tab pos="6013186" algn="l"/>
                <a:tab pos="6764830" algn="l"/>
                <a:tab pos="7516482" algn="l"/>
                <a:tab pos="8268130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– Interceptor</a:t>
            </a:r>
          </a:p>
        </p:txBody>
      </p:sp>
      <p:sp>
        <p:nvSpPr>
          <p:cNvPr id="148485" name="Rectangle 5"/>
          <p:cNvSpPr>
            <a:spLocks/>
          </p:cNvSpPr>
          <p:nvPr/>
        </p:nvSpPr>
        <p:spPr bwMode="auto">
          <a:xfrm>
            <a:off x="648465" y="1128307"/>
            <a:ext cx="10059370" cy="307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1401" indent="-210096">
              <a:lnSpc>
                <a:spcPct val="92000"/>
              </a:lnSpc>
              <a:spcBef>
                <a:spcPts val="1430"/>
              </a:spcBef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endParaRPr lang="en-US" sz="400" dirty="0">
              <a:solidFill>
                <a:srgbClr val="4C4C4C"/>
              </a:solidFill>
              <a:cs typeface="Lucida Grande" charset="0"/>
              <a:sym typeface="Arial" charset="0"/>
            </a:endParaRPr>
          </a:p>
          <a:p>
            <a:pPr marL="211401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For the event template you need a validation that the start date is prior to the end date.</a:t>
            </a:r>
          </a:p>
          <a:p>
            <a:pPr marL="211401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Use a 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prenodesave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 interceptor that verifies this condition. If negative a message exception has to be triggered and the data has not to be stored.</a:t>
            </a:r>
          </a:p>
          <a:p>
            <a:pPr marL="211401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Upload a the interceptor script from the toolkit.</a:t>
            </a:r>
          </a:p>
          <a:p>
            <a:pPr marL="211401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Assign the interceptor to the dialog template of 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exo:event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. Add this code at the beginning of the template:</a:t>
            </a:r>
            <a:b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/>
            </a:r>
            <a:b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&lt;% 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uicomponent.addInterceptor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("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ecm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-explorer/interceptor/DateOrderPreNodeSaveInterceptor.groovy”,"</a:t>
            </a:r>
            <a:r>
              <a:rPr lang="en-US" sz="2000" dirty="0" err="1">
                <a:solidFill>
                  <a:srgbClr val="4C4C4C"/>
                </a:solidFill>
                <a:cs typeface="Arial" charset="0"/>
                <a:sym typeface="Arial" charset="0"/>
              </a:rPr>
              <a:t>prev</a:t>
            </a: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");%&gt;</a:t>
            </a:r>
          </a:p>
          <a:p>
            <a:pPr marL="211401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2000" dirty="0">
                <a:solidFill>
                  <a:srgbClr val="4C4C4C"/>
                </a:solidFill>
                <a:cs typeface="Arial" charset="0"/>
                <a:sym typeface="Arial" charset="0"/>
              </a:rPr>
              <a:t>Test it.</a:t>
            </a:r>
          </a:p>
        </p:txBody>
      </p:sp>
    </p:spTree>
    <p:extLst>
      <p:ext uri="{BB962C8B-B14F-4D97-AF65-F5344CB8AC3E}">
        <p14:creationId xmlns:p14="http://schemas.microsoft.com/office/powerpoint/2010/main" val="3071203460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550871" y="469265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  <a:spcBef>
                <a:spcPts val="2699"/>
              </a:spcBef>
            </a:pPr>
            <a:r>
              <a:rPr lang="en-GB" sz="4800" dirty="0">
                <a:solidFill>
                  <a:srgbClr val="FFFFFF"/>
                </a:solidFill>
              </a:rPr>
              <a:t>Action Scripts and Dialogs</a:t>
            </a:r>
          </a:p>
        </p:txBody>
      </p:sp>
    </p:spTree>
    <p:extLst>
      <p:ext uri="{BB962C8B-B14F-4D97-AF65-F5344CB8AC3E}">
        <p14:creationId xmlns:p14="http://schemas.microsoft.com/office/powerpoint/2010/main" val="148029367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2"/>
          <p:cNvSpPr>
            <a:spLocks noGrp="1" noChangeArrowheads="1"/>
          </p:cNvSpPr>
          <p:nvPr>
            <p:ph type="title"/>
          </p:nvPr>
        </p:nvSpPr>
        <p:spPr>
          <a:xfrm>
            <a:off x="490044" y="255498"/>
            <a:ext cx="10180037" cy="645723"/>
          </a:xfrm>
        </p:spPr>
        <p:txBody>
          <a:bodyPr lIns="41775" tIns="41775" rIns="41775" bIns="41775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Triggers – Actions</a:t>
            </a:r>
          </a:p>
        </p:txBody>
      </p:sp>
      <p:sp>
        <p:nvSpPr>
          <p:cNvPr id="193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841" y="1343942"/>
            <a:ext cx="10180037" cy="5088781"/>
          </a:xfrm>
        </p:spPr>
        <p:txBody>
          <a:bodyPr lIns="41775" tIns="41775" rIns="41775" bIns="41775"/>
          <a:lstStyle/>
          <a:p>
            <a:pPr lvl="1"/>
            <a:r>
              <a:rPr lang="en-US" b="0" i="0" dirty="0">
                <a:latin typeface="Arial" charset="0"/>
                <a:ea typeface="MS Gothic" charset="0"/>
                <a:cs typeface="MS Gothic" charset="0"/>
              </a:rPr>
              <a:t>You can link an action to any </a:t>
            </a:r>
            <a:r>
              <a:rPr lang="en-US" b="0" i="0" dirty="0" smtClean="0">
                <a:latin typeface="Arial" charset="0"/>
                <a:ea typeface="MS Gothic" charset="0"/>
                <a:cs typeface="MS Gothic" charset="0"/>
              </a:rPr>
              <a:t>node.</a:t>
            </a:r>
            <a:endParaRPr lang="en-US" b="0" i="0" dirty="0">
              <a:latin typeface="Arial" charset="0"/>
              <a:ea typeface="MS Gothic" charset="0"/>
              <a:cs typeface="MS Gothic" charset="0"/>
            </a:endParaRPr>
          </a:p>
          <a:p>
            <a:pPr lvl="1">
              <a:buFont typeface="Segoe UI" charset="0"/>
              <a:buNone/>
            </a:pPr>
            <a:r>
              <a:rPr lang="en-US" sz="2700" b="0" i="0" dirty="0">
                <a:latin typeface="Arial" charset="0"/>
                <a:ea typeface="MS Gothic" charset="0"/>
                <a:cs typeface="MS Gothic" charset="0"/>
              </a:rPr>
              <a:t>Action Types:</a:t>
            </a:r>
          </a:p>
          <a:p>
            <a:pPr lvl="1"/>
            <a:r>
              <a:rPr lang="en-US" b="0" i="0" dirty="0">
                <a:latin typeface="Arial" charset="0"/>
                <a:ea typeface="MS Gothic" charset="0"/>
                <a:cs typeface="MS Gothic" charset="0"/>
              </a:rPr>
              <a:t>Business Process: Workflow integration with Bonita or JBPM,</a:t>
            </a:r>
          </a:p>
          <a:p>
            <a:pPr lvl="1"/>
            <a:r>
              <a:rPr lang="en-US" b="0" i="0" dirty="0">
                <a:latin typeface="Arial" charset="0"/>
                <a:ea typeface="MS Gothic" charset="0"/>
                <a:cs typeface="MS Gothic" charset="0"/>
              </a:rPr>
              <a:t>Groovy Script: A java implementation.</a:t>
            </a:r>
            <a:endParaRPr lang="en-US" sz="2700" b="0" i="0" dirty="0">
              <a:latin typeface="Arial" charset="0"/>
              <a:ea typeface="MS Gothic" charset="0"/>
              <a:cs typeface="MS Gothic" charset="0"/>
            </a:endParaRPr>
          </a:p>
          <a:p>
            <a:pPr lvl="1">
              <a:buFont typeface="Segoe UI" charset="0"/>
              <a:buNone/>
            </a:pPr>
            <a:r>
              <a:rPr lang="en-US" sz="2700" b="0" i="0" dirty="0">
                <a:latin typeface="Arial" charset="0"/>
                <a:ea typeface="MS Gothic" charset="0"/>
                <a:cs typeface="MS Gothic" charset="0"/>
              </a:rPr>
              <a:t>The action can be triggered when</a:t>
            </a:r>
          </a:p>
          <a:p>
            <a:pPr lvl="1"/>
            <a:r>
              <a:rPr lang="en-US" b="0" i="0" dirty="0">
                <a:latin typeface="Arial" charset="0"/>
                <a:ea typeface="MS Gothic" charset="0"/>
                <a:cs typeface="MS Gothic" charset="0"/>
              </a:rPr>
              <a:t>A node is added, deleted or read,</a:t>
            </a:r>
          </a:p>
          <a:p>
            <a:pPr lvl="1"/>
            <a:r>
              <a:rPr lang="en-US" b="0" i="0" dirty="0">
                <a:latin typeface="Arial" charset="0"/>
                <a:ea typeface="MS Gothic" charset="0"/>
                <a:cs typeface="MS Gothic" charset="0"/>
              </a:rPr>
              <a:t>A property is added, deleted or read,</a:t>
            </a:r>
          </a:p>
          <a:p>
            <a:pPr lvl="1"/>
            <a:r>
              <a:rPr lang="en-US" b="0" i="0" dirty="0">
                <a:latin typeface="Arial" charset="0"/>
                <a:ea typeface="MS Gothic" charset="0"/>
                <a:cs typeface="MS Gothic" charset="0"/>
              </a:rPr>
              <a:t>or the scheduler triggers the action.</a:t>
            </a:r>
          </a:p>
          <a:p>
            <a:pPr lvl="1">
              <a:buFont typeface="Segoe UI" charset="0"/>
              <a:buNone/>
            </a:pPr>
            <a:r>
              <a:rPr lang="en-US" sz="2300" b="0" i="0" dirty="0">
                <a:latin typeface="Arial" charset="0"/>
                <a:ea typeface="MS Gothic" charset="0"/>
                <a:cs typeface="MS Gothic" charset="0"/>
              </a:rPr>
              <a:t>Actions are node types</a:t>
            </a:r>
          </a:p>
          <a:p>
            <a:pPr lvl="1"/>
            <a:r>
              <a:rPr lang="en-US" b="0" i="0" dirty="0">
                <a:latin typeface="Arial" charset="0"/>
                <a:ea typeface="MS Gothic" charset="0"/>
                <a:cs typeface="MS Gothic" charset="0"/>
              </a:rPr>
              <a:t>You can find them in the node type list.</a:t>
            </a:r>
          </a:p>
        </p:txBody>
      </p:sp>
    </p:spTree>
    <p:extLst>
      <p:ext uri="{BB962C8B-B14F-4D97-AF65-F5344CB8AC3E}">
        <p14:creationId xmlns:p14="http://schemas.microsoft.com/office/powerpoint/2010/main" val="33394303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56" y="1100703"/>
            <a:ext cx="9992247" cy="552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0044" y="255498"/>
            <a:ext cx="10180037" cy="645723"/>
          </a:xfrm>
        </p:spPr>
        <p:txBody>
          <a:bodyPr lIns="41775" tIns="41775" rIns="41775" bIns="41775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Actions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841" y="1343942"/>
            <a:ext cx="10180037" cy="5088781"/>
          </a:xfrm>
        </p:spPr>
        <p:txBody>
          <a:bodyPr lIns="41775" tIns="41775" rIns="41775" bIns="41775"/>
          <a:lstStyle/>
          <a:p>
            <a:pPr lvl="1">
              <a:buFont typeface="Segoe UI" charset="0"/>
              <a:buNone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36204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5" y="2843741"/>
            <a:ext cx="5052461" cy="17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0044" y="255498"/>
            <a:ext cx="10180037" cy="645723"/>
          </a:xfrm>
        </p:spPr>
        <p:txBody>
          <a:bodyPr lIns="41775" tIns="41775" rIns="41775" bIns="41775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Scheduled Actions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841" y="1343950"/>
            <a:ext cx="10180037" cy="2363887"/>
          </a:xfrm>
        </p:spPr>
        <p:txBody>
          <a:bodyPr lIns="41775" tIns="41775" rIns="41775" bIns="41775"/>
          <a:lstStyle/>
          <a:p>
            <a:pPr lvl="1">
              <a:buFont typeface="Segoe UI" charset="0"/>
              <a:buNone/>
            </a:pPr>
            <a:r>
              <a:rPr lang="en-US" sz="2700" b="0" i="0" dirty="0">
                <a:latin typeface="Arial" charset="0"/>
                <a:ea typeface="MS Gothic" charset="0"/>
                <a:cs typeface="MS Gothic" charset="0"/>
              </a:rPr>
              <a:t>Schedule Types:</a:t>
            </a:r>
          </a:p>
          <a:p>
            <a:pPr lvl="1"/>
            <a:r>
              <a:rPr lang="en-US" b="0" i="0" dirty="0" err="1">
                <a:latin typeface="Arial" charset="0"/>
                <a:ea typeface="MS Gothic" charset="0"/>
                <a:cs typeface="MS Gothic" charset="0"/>
              </a:rPr>
              <a:t>Cron</a:t>
            </a:r>
            <a:r>
              <a:rPr lang="en-US" b="0" i="0" dirty="0">
                <a:latin typeface="Arial" charset="0"/>
                <a:ea typeface="MS Gothic" charset="0"/>
                <a:cs typeface="MS Gothic" charset="0"/>
              </a:rPr>
              <a:t>:  A </a:t>
            </a:r>
            <a:r>
              <a:rPr lang="en-US" b="0" i="0" dirty="0" err="1">
                <a:latin typeface="Arial" charset="0"/>
                <a:ea typeface="MS Gothic" charset="0"/>
                <a:cs typeface="MS Gothic" charset="0"/>
              </a:rPr>
              <a:t>cron</a:t>
            </a:r>
            <a:r>
              <a:rPr lang="en-US" b="0" i="0" dirty="0">
                <a:latin typeface="Arial" charset="0"/>
                <a:ea typeface="MS Gothic" charset="0"/>
                <a:cs typeface="MS Gothic" charset="0"/>
              </a:rPr>
              <a:t> expression can define any period, repetitions, weekdays </a:t>
            </a:r>
            <a:r>
              <a:rPr lang="en-US" b="0" i="0" dirty="0" smtClean="0">
                <a:latin typeface="Arial" charset="0"/>
                <a:ea typeface="MS Gothic" charset="0"/>
                <a:cs typeface="MS Gothic" charset="0"/>
              </a:rPr>
              <a:t>etc.</a:t>
            </a:r>
            <a:endParaRPr lang="en-US" b="0" i="0" dirty="0">
              <a:latin typeface="Arial" charset="0"/>
              <a:ea typeface="MS Gothic" charset="0"/>
              <a:cs typeface="MS Gothic" charset="0"/>
            </a:endParaRPr>
          </a:p>
          <a:p>
            <a:pPr lvl="1"/>
            <a:r>
              <a:rPr lang="en-US" b="0" i="0" dirty="0">
                <a:latin typeface="Arial" charset="0"/>
                <a:ea typeface="MS Gothic" charset="0"/>
                <a:cs typeface="MS Gothic" charset="0"/>
              </a:rPr>
              <a:t>Period: Start and End time, number of repetitions and a time interval.</a:t>
            </a:r>
            <a:endParaRPr lang="en-US" sz="2700" b="0" i="0" dirty="0">
              <a:latin typeface="Arial" charset="0"/>
              <a:ea typeface="MS Gothic" charset="0"/>
              <a:cs typeface="MS Gothic" charset="0"/>
            </a:endParaRPr>
          </a:p>
          <a:p>
            <a:pPr lvl="1"/>
            <a:endParaRPr lang="en-US" b="0" i="0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1955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01" y="4499065"/>
            <a:ext cx="5868007" cy="210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706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165" tIns="37584" rIns="75165" bIns="37584"/>
          <a:lstStyle/>
          <a:p>
            <a:fld id="{AE36C19F-AEBE-E24B-A3D9-B16A56775E8B}" type="slidenum">
              <a:rPr lang="en-US"/>
              <a:pPr/>
              <a:t>56</a:t>
            </a:fld>
            <a:endParaRPr lang="en-US"/>
          </a:p>
        </p:txBody>
      </p:sp>
      <p:pic>
        <p:nvPicPr>
          <p:cNvPr id="141313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131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165" tIns="37584" rIns="75165" bIns="37584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50E8CB48-F45F-DF4B-88A1-48DB9C8F8794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56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1316" name="Rectangle 4"/>
          <p:cNvSpPr>
            <a:spLocks/>
          </p:cNvSpPr>
          <p:nvPr/>
        </p:nvSpPr>
        <p:spPr bwMode="auto">
          <a:xfrm>
            <a:off x="557190" y="366671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2000"/>
              </a:lnSpc>
              <a:tabLst>
                <a:tab pos="375823" algn="l"/>
                <a:tab pos="751648" algn="l"/>
                <a:tab pos="1127469" algn="l"/>
                <a:tab pos="1503296" algn="l"/>
                <a:tab pos="1879119" algn="l"/>
                <a:tab pos="2254942" algn="l"/>
                <a:tab pos="2630769" algn="l"/>
                <a:tab pos="3006594" algn="l"/>
                <a:tab pos="3382417" algn="l"/>
                <a:tab pos="3758241" algn="l"/>
                <a:tab pos="4134066" algn="l"/>
                <a:tab pos="4509890" algn="l"/>
                <a:tab pos="4885713" algn="l"/>
                <a:tab pos="5261538" algn="l"/>
                <a:tab pos="5637359" algn="l"/>
                <a:tab pos="6013186" algn="l"/>
                <a:tab pos="6389012" algn="l"/>
                <a:tab pos="6764830" algn="l"/>
                <a:tab pos="7140659" algn="l"/>
                <a:tab pos="7516482" algn="l"/>
                <a:tab pos="7735713" algn="l"/>
                <a:tab pos="7767031" algn="l"/>
              </a:tabLst>
            </a:pPr>
            <a:r>
              <a:rPr lang="en-US" sz="3600">
                <a:solidFill>
                  <a:srgbClr val="FFA300"/>
                </a:solidFill>
                <a:cs typeface="Arial" charset="0"/>
                <a:sym typeface="Arial" charset="0"/>
              </a:rPr>
              <a:t>Manage Scripts</a:t>
            </a:r>
          </a:p>
        </p:txBody>
      </p:sp>
      <p:sp>
        <p:nvSpPr>
          <p:cNvPr id="141317" name="Rectangle 5"/>
          <p:cNvSpPr>
            <a:spLocks/>
          </p:cNvSpPr>
          <p:nvPr/>
        </p:nvSpPr>
        <p:spPr bwMode="auto">
          <a:xfrm>
            <a:off x="578992" y="1136920"/>
            <a:ext cx="10059370" cy="206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2704" indent="-210096">
              <a:lnSpc>
                <a:spcPct val="92000"/>
              </a:lnSpc>
              <a:spcBef>
                <a:spcPts val="1430"/>
              </a:spcBef>
              <a:tabLst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  <a:tab pos="3967031" algn="l"/>
                <a:tab pos="4342857" algn="l"/>
                <a:tab pos="4718680" algn="l"/>
                <a:tab pos="5094509" algn="l"/>
                <a:tab pos="5470328" algn="l"/>
                <a:tab pos="5846152" algn="l"/>
                <a:tab pos="6221978" algn="l"/>
                <a:tab pos="6597802" algn="l"/>
                <a:tab pos="6973625" algn="l"/>
                <a:tab pos="7349449" algn="l"/>
                <a:tab pos="7725273" algn="l"/>
                <a:tab pos="7767031" algn="l"/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</a:tabLst>
            </a:pPr>
            <a:r>
              <a:rPr lang="en-US" sz="2800">
                <a:solidFill>
                  <a:srgbClr val="333333"/>
                </a:solidFill>
                <a:cs typeface="Arial" charset="0"/>
                <a:sym typeface="Arial" charset="0"/>
              </a:rPr>
              <a:t>Actions</a:t>
            </a:r>
          </a:p>
          <a:p>
            <a:pPr marL="212704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  <a:tab pos="3967031" algn="l"/>
                <a:tab pos="4342857" algn="l"/>
                <a:tab pos="4718680" algn="l"/>
                <a:tab pos="5094509" algn="l"/>
                <a:tab pos="5470328" algn="l"/>
                <a:tab pos="5846152" algn="l"/>
                <a:tab pos="6221978" algn="l"/>
                <a:tab pos="6597802" algn="l"/>
                <a:tab pos="6973625" algn="l"/>
                <a:tab pos="7349449" algn="l"/>
                <a:tab pos="7725273" algn="l"/>
                <a:tab pos="7767031" algn="l"/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</a:tabLst>
            </a:pPr>
            <a: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  <a:t>Can be applied on folders</a:t>
            </a:r>
          </a:p>
          <a:p>
            <a:pPr marL="212704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  <a:tab pos="3967031" algn="l"/>
                <a:tab pos="4342857" algn="l"/>
                <a:tab pos="4718680" algn="l"/>
                <a:tab pos="5094509" algn="l"/>
                <a:tab pos="5470328" algn="l"/>
                <a:tab pos="5846152" algn="l"/>
                <a:tab pos="6221978" algn="l"/>
                <a:tab pos="6597802" algn="l"/>
                <a:tab pos="6973625" algn="l"/>
                <a:tab pos="7349449" algn="l"/>
                <a:tab pos="7725273" algn="l"/>
                <a:tab pos="7767031" algn="l"/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</a:tabLst>
            </a:pPr>
            <a: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  <a:t>Uses an ECM Script</a:t>
            </a:r>
          </a:p>
          <a:p>
            <a:pPr marL="212704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  <a:tab pos="3967031" algn="l"/>
                <a:tab pos="4342857" algn="l"/>
                <a:tab pos="4718680" algn="l"/>
                <a:tab pos="5094509" algn="l"/>
                <a:tab pos="5470328" algn="l"/>
                <a:tab pos="5846152" algn="l"/>
                <a:tab pos="6221978" algn="l"/>
                <a:tab pos="6597802" algn="l"/>
                <a:tab pos="6973625" algn="l"/>
                <a:tab pos="7349449" algn="l"/>
                <a:tab pos="7725273" algn="l"/>
                <a:tab pos="7767031" algn="l"/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</a:tabLst>
            </a:pPr>
            <a: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  <a:t>Action Types: script/workflow</a:t>
            </a:r>
          </a:p>
          <a:p>
            <a:pPr marL="212704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  <a:tab pos="3967031" algn="l"/>
                <a:tab pos="4342857" algn="l"/>
                <a:tab pos="4718680" algn="l"/>
                <a:tab pos="5094509" algn="l"/>
                <a:tab pos="5470328" algn="l"/>
                <a:tab pos="5846152" algn="l"/>
                <a:tab pos="6221978" algn="l"/>
                <a:tab pos="6597802" algn="l"/>
                <a:tab pos="6973625" algn="l"/>
                <a:tab pos="7349449" algn="l"/>
                <a:tab pos="7725273" algn="l"/>
                <a:tab pos="7767031" algn="l"/>
                <a:tab pos="208791" algn="l"/>
                <a:tab pos="584616" algn="l"/>
                <a:tab pos="960440" algn="l"/>
                <a:tab pos="1336262" algn="l"/>
                <a:tab pos="1712087" algn="l"/>
                <a:tab pos="2087911" algn="l"/>
                <a:tab pos="2463735" algn="l"/>
                <a:tab pos="2839561" algn="l"/>
                <a:tab pos="3215384" algn="l"/>
                <a:tab pos="3591208" algn="l"/>
              </a:tabLst>
            </a:pPr>
            <a: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  <a:t>Variables to be used in </a:t>
            </a:r>
            <a:b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  <a:t>the action</a:t>
            </a:r>
          </a:p>
        </p:txBody>
      </p:sp>
      <p:pic>
        <p:nvPicPr>
          <p:cNvPr id="141318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51" y="1115549"/>
            <a:ext cx="6192688" cy="54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358655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90044" y="255498"/>
            <a:ext cx="10180037" cy="645723"/>
          </a:xfrm>
        </p:spPr>
        <p:txBody>
          <a:bodyPr lIns="41775" tIns="41775" rIns="41775" bIns="41775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Actions</a:t>
            </a:r>
          </a:p>
        </p:txBody>
      </p:sp>
      <p:pic>
        <p:nvPicPr>
          <p:cNvPr id="1966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9280" y="2063171"/>
            <a:ext cx="9105160" cy="3599595"/>
          </a:xfrm>
          <a:noFill/>
        </p:spPr>
      </p:pic>
    </p:spTree>
    <p:extLst>
      <p:ext uri="{BB962C8B-B14F-4D97-AF65-F5344CB8AC3E}">
        <p14:creationId xmlns:p14="http://schemas.microsoft.com/office/powerpoint/2010/main" val="3454096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165" tIns="37584" rIns="75165" bIns="37584"/>
          <a:lstStyle/>
          <a:p>
            <a:fld id="{82383DEF-A5E4-A94A-AF0D-C2BB16A19EC1}" type="slidenum">
              <a:rPr lang="en-US"/>
              <a:pPr/>
              <a:t>58</a:t>
            </a:fld>
            <a:endParaRPr lang="en-US"/>
          </a:p>
        </p:txBody>
      </p:sp>
      <p:pic>
        <p:nvPicPr>
          <p:cNvPr id="14540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541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165" tIns="37584" rIns="75165" bIns="37584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1DB6E196-5656-004C-9196-330F6A28F58C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58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5412" name="Rectangle 4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Actions Scripts</a:t>
            </a:r>
          </a:p>
        </p:txBody>
      </p:sp>
      <p:sp>
        <p:nvSpPr>
          <p:cNvPr id="145413" name="Rectangle 5"/>
          <p:cNvSpPr>
            <a:spLocks noChangeArrowheads="1"/>
          </p:cNvSpPr>
          <p:nvPr>
            <p:ph type="body" idx="1"/>
          </p:nvPr>
        </p:nvSpPr>
        <p:spPr>
          <a:xfrm>
            <a:off x="557240" y="1115549"/>
            <a:ext cx="10034587" cy="5102698"/>
          </a:xfrm>
          <a:ln/>
        </p:spPr>
        <p:txBody>
          <a:bodyPr/>
          <a:lstStyle/>
          <a:p>
            <a:pPr marL="257074" indent="-253159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300" b="0" i="0" dirty="0"/>
              <a:t>For ECM Actions with the «script» type</a:t>
            </a:r>
          </a:p>
          <a:p>
            <a:pPr marL="257074" indent="-253159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/>
              <a:t>Parameters</a:t>
            </a:r>
          </a:p>
          <a:p>
            <a:pPr marL="583312" lvl="1" indent="-259685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000" b="0" i="0" dirty="0"/>
              <a:t>context : Properties map</a:t>
            </a:r>
          </a:p>
          <a:p>
            <a:pPr marL="583312" lvl="1" indent="-259685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000" b="0" i="0" dirty="0" err="1"/>
              <a:t>params</a:t>
            </a:r>
            <a:r>
              <a:rPr lang="en-US" sz="2000" b="0" i="0" dirty="0"/>
              <a:t> : n/a</a:t>
            </a:r>
          </a:p>
          <a:p>
            <a:pPr marL="257074" indent="-253159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/>
              <a:t>Common variables :</a:t>
            </a:r>
          </a:p>
          <a:p>
            <a:pPr marL="257074" indent="-253159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/>
              <a:t>    Map variables = (Map) context;</a:t>
            </a:r>
          </a:p>
          <a:p>
            <a:pPr marL="257074" indent="-253159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/>
              <a:t>    String </a:t>
            </a:r>
            <a:r>
              <a:rPr lang="en-US" sz="2300" b="0" i="0" dirty="0" err="1"/>
              <a:t>nodePath</a:t>
            </a:r>
            <a:r>
              <a:rPr lang="en-US" sz="2300" b="0" i="0" dirty="0"/>
              <a:t> = (String) </a:t>
            </a:r>
            <a:r>
              <a:rPr lang="en-US" sz="2300" b="0" i="0" dirty="0" err="1"/>
              <a:t>variables.get</a:t>
            </a:r>
            <a:r>
              <a:rPr lang="en-US" sz="2300" b="0" i="0" dirty="0"/>
              <a:t>("</a:t>
            </a:r>
            <a:r>
              <a:rPr lang="en-US" sz="2300" b="0" i="0" dirty="0" err="1"/>
              <a:t>nodePath</a:t>
            </a:r>
            <a:r>
              <a:rPr lang="en-US" sz="2300" b="0" i="0" dirty="0"/>
              <a:t>") ;</a:t>
            </a:r>
          </a:p>
          <a:p>
            <a:pPr marL="257074" indent="-253159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/>
              <a:t>    String workspace = (String) </a:t>
            </a:r>
            <a:r>
              <a:rPr lang="en-US" sz="2300" b="0" i="0" dirty="0" err="1"/>
              <a:t>variables.get</a:t>
            </a:r>
            <a:r>
              <a:rPr lang="en-US" sz="2300" b="0" i="0" dirty="0"/>
              <a:t>("</a:t>
            </a:r>
            <a:r>
              <a:rPr lang="en-US" sz="2300" b="0" i="0" dirty="0" err="1"/>
              <a:t>srcWorkspace</a:t>
            </a:r>
            <a:r>
              <a:rPr lang="en-US" sz="2300" b="0" i="0" dirty="0"/>
              <a:t>");</a:t>
            </a:r>
          </a:p>
          <a:p>
            <a:pPr marL="257074" indent="-253159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/>
              <a:t>    String </a:t>
            </a:r>
            <a:r>
              <a:rPr lang="en-US" sz="2300" b="0" i="0" dirty="0" err="1"/>
              <a:t>actionName</a:t>
            </a:r>
            <a:r>
              <a:rPr lang="en-US" sz="2300" b="0" i="0" dirty="0"/>
              <a:t> = (String) </a:t>
            </a:r>
            <a:r>
              <a:rPr lang="en-US" sz="2300" b="0" i="0" dirty="0" err="1"/>
              <a:t>variables.get</a:t>
            </a:r>
            <a:r>
              <a:rPr lang="en-US" sz="2300" b="0" i="0" dirty="0"/>
              <a:t>("</a:t>
            </a:r>
            <a:r>
              <a:rPr lang="en-US" sz="2300" b="0" i="0" dirty="0" err="1"/>
              <a:t>actionName</a:t>
            </a:r>
            <a:r>
              <a:rPr lang="en-US" sz="2300" b="0" i="0" dirty="0"/>
              <a:t>");</a:t>
            </a:r>
          </a:p>
          <a:p>
            <a:pPr marL="583312" lvl="1" indent="-259685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300" b="0" i="0" dirty="0">
                <a:solidFill>
                  <a:srgbClr val="262626"/>
                </a:solidFill>
              </a:rPr>
              <a:t>Node </a:t>
            </a:r>
            <a:r>
              <a:rPr lang="en-US" sz="2300" b="0" i="0" dirty="0" err="1">
                <a:solidFill>
                  <a:srgbClr val="262626"/>
                </a:solidFill>
              </a:rPr>
              <a:t>actionNode</a:t>
            </a:r>
            <a:r>
              <a:rPr lang="en-US" sz="2300" b="0" i="0" dirty="0">
                <a:solidFill>
                  <a:srgbClr val="262626"/>
                </a:solidFill>
              </a:rPr>
              <a:t> = (Node) </a:t>
            </a:r>
            <a:r>
              <a:rPr lang="en-US" sz="2300" b="0" i="0" dirty="0" err="1">
                <a:solidFill>
                  <a:srgbClr val="262626"/>
                </a:solidFill>
              </a:rPr>
              <a:t>variables.get</a:t>
            </a:r>
            <a:r>
              <a:rPr lang="en-US" sz="2300" b="0" i="0" dirty="0">
                <a:solidFill>
                  <a:srgbClr val="262626"/>
                </a:solidFill>
              </a:rPr>
              <a:t>("</a:t>
            </a:r>
            <a:r>
              <a:rPr lang="en-US" sz="2300" b="0" i="0" dirty="0" err="1">
                <a:solidFill>
                  <a:srgbClr val="262626"/>
                </a:solidFill>
              </a:rPr>
              <a:t>actionNode</a:t>
            </a:r>
            <a:r>
              <a:rPr lang="en-US" sz="2300" b="0" i="0" dirty="0">
                <a:solidFill>
                  <a:srgbClr val="262626"/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779709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165" tIns="37584" rIns="75165" bIns="37584"/>
          <a:lstStyle/>
          <a:p>
            <a:fld id="{7A65594F-C38D-754F-AB3D-D1E23F3B5CA3}" type="slidenum">
              <a:rPr lang="en-US"/>
              <a:pPr/>
              <a:t>59</a:t>
            </a:fld>
            <a:endParaRPr lang="en-US"/>
          </a:p>
        </p:txBody>
      </p:sp>
      <p:pic>
        <p:nvPicPr>
          <p:cNvPr id="149505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950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165" tIns="37584" rIns="75165" bIns="37584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84C9078C-4FEC-0248-9F11-49F2795746F0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59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49508" name="Rectangle 4"/>
          <p:cNvSpPr>
            <a:spLocks/>
          </p:cNvSpPr>
          <p:nvPr/>
        </p:nvSpPr>
        <p:spPr bwMode="auto">
          <a:xfrm>
            <a:off x="557190" y="366671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2000"/>
              </a:lnSpc>
              <a:tabLst>
                <a:tab pos="751648" algn="l"/>
                <a:tab pos="1503296" algn="l"/>
                <a:tab pos="2254942" algn="l"/>
                <a:tab pos="3006594" algn="l"/>
                <a:tab pos="3758241" algn="l"/>
                <a:tab pos="4509890" algn="l"/>
                <a:tab pos="5261538" algn="l"/>
                <a:tab pos="6013186" algn="l"/>
                <a:tab pos="6764830" algn="l"/>
                <a:tab pos="7516482" algn="l"/>
                <a:tab pos="8268130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– Action Dump</a:t>
            </a:r>
          </a:p>
        </p:txBody>
      </p:sp>
      <p:sp>
        <p:nvSpPr>
          <p:cNvPr id="149509" name="Rectangle 5"/>
          <p:cNvSpPr>
            <a:spLocks/>
          </p:cNvSpPr>
          <p:nvPr/>
        </p:nvSpPr>
        <p:spPr bwMode="auto">
          <a:xfrm>
            <a:off x="463193" y="1128300"/>
            <a:ext cx="10059370" cy="361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1401" indent="-210096">
              <a:lnSpc>
                <a:spcPct val="92000"/>
              </a:lnSpc>
              <a:spcBef>
                <a:spcPts val="1430"/>
              </a:spcBef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endParaRPr lang="en-US" sz="400">
              <a:solidFill>
                <a:srgbClr val="4C4C4C"/>
              </a:solidFill>
              <a:cs typeface="Lucida Grande" charset="0"/>
              <a:sym typeface="Arial" charset="0"/>
            </a:endParaRPr>
          </a:p>
          <a:p>
            <a:pPr marL="211401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  <a:t>Open the Site Administration, then the Manage Scripts Interface.</a:t>
            </a:r>
          </a:p>
          <a:p>
            <a:pPr marL="211401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  <a:t>Create a new action script. Copy the DumpScript code from the toolkit, call the script  « DumpScript ».</a:t>
            </a:r>
          </a:p>
          <a:p>
            <a:pPr marL="211401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  <a:t>Create a new Action Type using the DumpScript. Call the action « exo:dumpScriptAction ».</a:t>
            </a:r>
          </a:p>
          <a:p>
            <a:pPr marL="211401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  <a:t>Open the manage template interface and create a dialog for the DumpScript. Do not check the document type checkbox.</a:t>
            </a:r>
          </a:p>
          <a:p>
            <a:pPr marL="211401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  <a:t>The generated template is not nice but usable. In </a:t>
            </a:r>
            <a:b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  <a:t>the Lifecycle field type « read », which enables a </a:t>
            </a:r>
            <a:b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  <a:t>right-click triggering of an action.</a:t>
            </a:r>
          </a:p>
          <a:p>
            <a:pPr marL="211401" indent="-210096">
              <a:lnSpc>
                <a:spcPct val="92000"/>
              </a:lnSpc>
              <a:spcBef>
                <a:spcPts val="1430"/>
              </a:spcBef>
              <a:buClr>
                <a:srgbClr val="FFA300"/>
              </a:buClr>
              <a:buSzPct val="150000"/>
              <a:buFont typeface="Arial" charset="0"/>
              <a:buChar char="»"/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  <a:t> Open the site explorer and assign the action to</a:t>
            </a:r>
            <a:b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  <a:t>any node, then right click, trigger the action and</a:t>
            </a:r>
            <a:b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</a:br>
            <a:r>
              <a:rPr lang="en-US" sz="2000">
                <a:solidFill>
                  <a:srgbClr val="4C4C4C"/>
                </a:solidFill>
                <a:cs typeface="Arial" charset="0"/>
                <a:sym typeface="Arial" charset="0"/>
              </a:rPr>
              <a:t>see the log traces.</a:t>
            </a:r>
          </a:p>
        </p:txBody>
      </p:sp>
      <p:pic>
        <p:nvPicPr>
          <p:cNvPr id="149510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32" y="3906584"/>
            <a:ext cx="4479308" cy="279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531365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ext Box 1"/>
          <p:cNvSpPr txBox="1">
            <a:spLocks noChangeArrowheads="1"/>
          </p:cNvSpPr>
          <p:nvPr/>
        </p:nvSpPr>
        <p:spPr bwMode="auto">
          <a:xfrm>
            <a:off x="558014" y="300992"/>
            <a:ext cx="10044113" cy="61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defTabSz="1020071" eaLnBrk="1" hangingPunct="1">
              <a:lnSpc>
                <a:spcPct val="92000"/>
              </a:lnSpc>
              <a:buClrTx/>
              <a:buSzTx/>
            </a:pP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Namespace</a:t>
            </a:r>
          </a:p>
        </p:txBody>
      </p:sp>
      <p:sp>
        <p:nvSpPr>
          <p:cNvPr id="164866" name="Rectangle 6"/>
          <p:cNvSpPr>
            <a:spLocks noChangeArrowheads="1"/>
          </p:cNvSpPr>
          <p:nvPr/>
        </p:nvSpPr>
        <p:spPr bwMode="auto">
          <a:xfrm>
            <a:off x="436397" y="1137473"/>
            <a:ext cx="10332059" cy="542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</a:pPr>
            <a:endParaRPr lang="en-US" sz="2800" b="1" i="1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2000" b="1" i="1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</p:txBody>
      </p:sp>
      <p:pic>
        <p:nvPicPr>
          <p:cNvPr id="1648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" y="1011458"/>
            <a:ext cx="10607485" cy="414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6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39" y="5220026"/>
            <a:ext cx="7352447" cy="193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0570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5502412" y="7087203"/>
            <a:ext cx="196174" cy="187023"/>
          </a:xfrm>
          <a:prstGeom prst="rect">
            <a:avLst/>
          </a:prstGeom>
        </p:spPr>
        <p:txBody>
          <a:bodyPr lIns="75165" tIns="37584" rIns="75165" bIns="37584"/>
          <a:lstStyle/>
          <a:p>
            <a:fld id="{6F16C3A1-8D50-E34C-8753-4DA9122943A1}" type="slidenum">
              <a:rPr lang="en-US"/>
              <a:pPr/>
              <a:t>60</a:t>
            </a:fld>
            <a:endParaRPr lang="en-US"/>
          </a:p>
        </p:txBody>
      </p:sp>
      <p:pic>
        <p:nvPicPr>
          <p:cNvPr id="15052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6761149"/>
            <a:ext cx="11158763" cy="79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053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" y="915432"/>
            <a:ext cx="11158763" cy="7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502412" y="7087203"/>
            <a:ext cx="196174" cy="18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165" tIns="37584" rIns="75165" bIns="37584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  <a:ea typeface="ＭＳ Ｐゴシック" charset="0"/>
              </a:defRPr>
            </a:lvl9pPr>
          </a:lstStyle>
          <a:p>
            <a:pPr algn="ctr"/>
            <a:fld id="{02898C57-ED98-FE4F-B2D5-5C6D156B5490}" type="slidenum">
              <a:rPr lang="en-US" sz="1500">
                <a:solidFill>
                  <a:srgbClr val="FFFF00"/>
                </a:solidFill>
                <a:latin typeface="Times New Roman" charset="0"/>
                <a:cs typeface="Times New Roman" charset="0"/>
                <a:sym typeface="Times New Roman" charset="0"/>
              </a:rPr>
              <a:pPr algn="ctr"/>
              <a:t>60</a:t>
            </a:fld>
            <a:endParaRPr lang="en-US" sz="1500">
              <a:solidFill>
                <a:srgbClr val="FFFF00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150532" name="Rectangle 4"/>
          <p:cNvSpPr>
            <a:spLocks/>
          </p:cNvSpPr>
          <p:nvPr/>
        </p:nvSpPr>
        <p:spPr bwMode="auto">
          <a:xfrm>
            <a:off x="557190" y="366671"/>
            <a:ext cx="10059370" cy="48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2000"/>
              </a:lnSpc>
              <a:tabLst>
                <a:tab pos="751648" algn="l"/>
                <a:tab pos="1503296" algn="l"/>
                <a:tab pos="2254942" algn="l"/>
                <a:tab pos="3006594" algn="l"/>
                <a:tab pos="3758241" algn="l"/>
                <a:tab pos="4509890" algn="l"/>
                <a:tab pos="5261538" algn="l"/>
                <a:tab pos="6013186" algn="l"/>
                <a:tab pos="6764830" algn="l"/>
                <a:tab pos="7516482" algn="l"/>
                <a:tab pos="8268130" algn="l"/>
              </a:tabLst>
            </a:pPr>
            <a:r>
              <a:rPr lang="en-US" sz="3600" dirty="0">
                <a:solidFill>
                  <a:srgbClr val="FFA300"/>
                </a:solidFill>
                <a:cs typeface="Arial" charset="0"/>
                <a:sym typeface="Arial" charset="0"/>
              </a:rPr>
              <a:t>Exercise – Action Dump Example Output</a:t>
            </a:r>
          </a:p>
        </p:txBody>
      </p:sp>
      <p:sp>
        <p:nvSpPr>
          <p:cNvPr id="150533" name="Rectangle 5"/>
          <p:cNvSpPr>
            <a:spLocks/>
          </p:cNvSpPr>
          <p:nvPr/>
        </p:nvSpPr>
        <p:spPr bwMode="auto">
          <a:xfrm>
            <a:off x="216609" y="1156607"/>
            <a:ext cx="5819831" cy="513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srcWorkspace = collaboration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exo:script = ecm-explorer/action/DumpScript.groovy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exo:lastModifier = root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nodePath = /sites content/live/acme/documents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actionName = dumpScript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jcr:uuid = a2a68cd7a9fe066b00310525a0b6af4b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exo:name = dumpScript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repository = repository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initiator = root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exo:title = dumpScript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document-type = nt:unstructured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exo:index = 1000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exo:lastModifiedDate = 2010-10-12T18:54:05.539-04:00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actionNode = org.exoplatform.services.jcr.impl.core.NodeImpl@1b0048a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exo:dateModified = 2010-10-12T18:54:05.532-04:00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exo:owner = root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exo:dateCreated = 2010-10-12T18:54:05.531-04:00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srcPath = /sites content/live/acme/documents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action node properties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jcr:primaryType=exo:dumpScriptAction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jcr:mixinTypes=exo:sortable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exo:modify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exo:owneable</a:t>
            </a:r>
          </a:p>
        </p:txBody>
      </p:sp>
      <p:sp>
        <p:nvSpPr>
          <p:cNvPr id="150534" name="Rectangle 6"/>
          <p:cNvSpPr>
            <a:spLocks/>
          </p:cNvSpPr>
          <p:nvPr/>
        </p:nvSpPr>
        <p:spPr bwMode="auto">
          <a:xfrm>
            <a:off x="6025551" y="1128300"/>
            <a:ext cx="5046033" cy="4114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exo:datetime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mix:referenceable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exo:rss-enable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jcr:uuid=a2a68cd7a9fe066b00310525a0b6af4b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exo:dateCreated=2010-10-12T18:54:05.531-04:00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exo:dateModified=2010-10-12T18:54:05.532-04:00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exo:index=1000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exo:isDeep=true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exo:lastModifiedDate=2010-10-12T18:54:05.539-04:00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exo:lastModifier=root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exo:lifecyclePhase=read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exo:name=dumpScript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exo:nodeTypeName=exo:owner=root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exo:roles=*:/platform/users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exo:script=ecm-explorer/action/DumpScript.groovy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exo:title=dumpScript</a:t>
            </a:r>
          </a:p>
          <a:p>
            <a:pPr marL="211401" indent="-210096">
              <a:lnSpc>
                <a:spcPct val="90000"/>
              </a:lnSpc>
              <a:tabLst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  <a:tab pos="4718680" algn="l"/>
                <a:tab pos="5470328" algn="l"/>
                <a:tab pos="6221978" algn="l"/>
                <a:tab pos="6973625" algn="l"/>
                <a:tab pos="7725273" algn="l"/>
                <a:tab pos="8476921" algn="l"/>
                <a:tab pos="9019778" algn="l"/>
                <a:tab pos="208791" algn="l"/>
                <a:tab pos="960440" algn="l"/>
                <a:tab pos="1712087" algn="l"/>
                <a:tab pos="2463735" algn="l"/>
                <a:tab pos="3215384" algn="l"/>
                <a:tab pos="3967031" algn="l"/>
              </a:tabLst>
            </a:pPr>
            <a:r>
              <a:rPr lang="en-US" sz="1600">
                <a:solidFill>
                  <a:srgbClr val="4C4C4C"/>
                </a:solidFill>
                <a:latin typeface="Arial Bold" charset="0"/>
                <a:cs typeface="Arial Bold" charset="0"/>
                <a:sym typeface="Arial Bold" charset="0"/>
              </a:rPr>
              <a:t>exo:uuid=</a:t>
            </a:r>
          </a:p>
        </p:txBody>
      </p:sp>
    </p:spTree>
    <p:extLst>
      <p:ext uri="{BB962C8B-B14F-4D97-AF65-F5344CB8AC3E}">
        <p14:creationId xmlns:p14="http://schemas.microsoft.com/office/powerpoint/2010/main" val="4063964981"/>
      </p:ext>
    </p:extLst>
  </p:cSld>
  <p:clrMapOvr>
    <a:masterClrMapping/>
  </p:clrMapOvr>
  <p:transition xmlns:p14="http://schemas.microsoft.com/office/powerpoint/2010/main" spd="med">
    <p:cover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22" y="255588"/>
            <a:ext cx="100441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6000"/>
              </a:lnSpc>
            </a:pPr>
            <a:r>
              <a:rPr lang="en-GB" sz="4800" dirty="0">
                <a:solidFill>
                  <a:srgbClr val="FFFFFF"/>
                </a:solidFill>
              </a:rPr>
              <a:t>eXo Content for Developers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0870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Text Box 1"/>
          <p:cNvSpPr txBox="1">
            <a:spLocks noChangeArrowheads="1"/>
          </p:cNvSpPr>
          <p:nvPr/>
        </p:nvSpPr>
        <p:spPr bwMode="auto">
          <a:xfrm>
            <a:off x="558014" y="300992"/>
            <a:ext cx="10044113" cy="61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defTabSz="1020071" eaLnBrk="1" hangingPunct="1">
              <a:lnSpc>
                <a:spcPct val="92000"/>
              </a:lnSpc>
              <a:buClrTx/>
              <a:buSzTx/>
            </a:pP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Node</a:t>
            </a:r>
            <a:r>
              <a:rPr lang="en-GB" dirty="0" smtClean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Type</a:t>
            </a:r>
          </a:p>
        </p:txBody>
      </p:sp>
      <p:sp>
        <p:nvSpPr>
          <p:cNvPr id="166914" name="Rectangle 6"/>
          <p:cNvSpPr>
            <a:spLocks noChangeArrowheads="1"/>
          </p:cNvSpPr>
          <p:nvPr/>
        </p:nvSpPr>
        <p:spPr bwMode="auto">
          <a:xfrm>
            <a:off x="436397" y="1137473"/>
            <a:ext cx="10332059" cy="542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2000" b="1" i="1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</p:txBody>
      </p:sp>
      <p:pic>
        <p:nvPicPr>
          <p:cNvPr id="166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0" y="1842679"/>
            <a:ext cx="10235479" cy="321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82923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ext Box 1"/>
          <p:cNvSpPr txBox="1">
            <a:spLocks noChangeArrowheads="1"/>
          </p:cNvSpPr>
          <p:nvPr/>
        </p:nvSpPr>
        <p:spPr bwMode="auto">
          <a:xfrm>
            <a:off x="558014" y="300992"/>
            <a:ext cx="10044113" cy="61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defTabSz="1020071" eaLnBrk="1" hangingPunct="1">
              <a:lnSpc>
                <a:spcPct val="92000"/>
              </a:lnSpc>
              <a:buClrTx/>
              <a:buSzTx/>
            </a:pP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Node</a:t>
            </a:r>
            <a:r>
              <a:rPr lang="en-GB" dirty="0" smtClean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Type</a:t>
            </a:r>
          </a:p>
        </p:txBody>
      </p:sp>
      <p:sp>
        <p:nvSpPr>
          <p:cNvPr id="168962" name="Rectangle 6"/>
          <p:cNvSpPr>
            <a:spLocks noChangeArrowheads="1"/>
          </p:cNvSpPr>
          <p:nvPr/>
        </p:nvSpPr>
        <p:spPr bwMode="auto">
          <a:xfrm>
            <a:off x="436397" y="1137473"/>
            <a:ext cx="10332059" cy="542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2000" b="1" i="1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</p:txBody>
      </p:sp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6" y="1510207"/>
            <a:ext cx="9089063" cy="504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4881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ext Box 1"/>
          <p:cNvSpPr txBox="1">
            <a:spLocks noChangeArrowheads="1"/>
          </p:cNvSpPr>
          <p:nvPr/>
        </p:nvSpPr>
        <p:spPr bwMode="auto">
          <a:xfrm>
            <a:off x="558014" y="300992"/>
            <a:ext cx="10044113" cy="61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defTabSz="1020071" eaLnBrk="1" hangingPunct="1">
              <a:lnSpc>
                <a:spcPct val="92000"/>
              </a:lnSpc>
              <a:buClrTx/>
              <a:buSzTx/>
            </a:pP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Node</a:t>
            </a:r>
            <a:r>
              <a:rPr lang="en-GB" dirty="0" smtClean="0">
                <a:solidFill>
                  <a:srgbClr val="FFA300"/>
                </a:solidFill>
                <a:ea typeface="MS Gothic" charset="0"/>
                <a:cs typeface="MS Gothic" charset="0"/>
              </a:rPr>
              <a:t> </a:t>
            </a:r>
            <a:r>
              <a:rPr lang="en-GB" sz="3500" dirty="0">
                <a:solidFill>
                  <a:srgbClr val="FFA300"/>
                </a:solidFill>
                <a:latin typeface="+mj-lt"/>
                <a:ea typeface="+mj-ea"/>
                <a:cs typeface="+mj-cs"/>
              </a:rPr>
              <a:t>Type</a:t>
            </a:r>
          </a:p>
        </p:txBody>
      </p:sp>
      <p:sp>
        <p:nvSpPr>
          <p:cNvPr id="171010" name="Rectangle 6"/>
          <p:cNvSpPr>
            <a:spLocks noChangeArrowheads="1"/>
          </p:cNvSpPr>
          <p:nvPr/>
        </p:nvSpPr>
        <p:spPr bwMode="auto">
          <a:xfrm>
            <a:off x="436397" y="1137473"/>
            <a:ext cx="10332059" cy="542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1243" indent="-316975" defTabSz="911965" eaLnBrk="0" hangingPunct="1">
              <a:lnSpc>
                <a:spcPct val="98000"/>
              </a:lnSpc>
              <a:spcAft>
                <a:spcPts val="1424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2000" b="1" i="1">
              <a:solidFill>
                <a:srgbClr val="333333"/>
              </a:solidFill>
              <a:latin typeface="Helvetica Neue Light" charset="0"/>
              <a:ea typeface="MS Gothic" charset="0"/>
              <a:sym typeface="Helvetica Neue Light" charset="0"/>
            </a:endParaRPr>
          </a:p>
        </p:txBody>
      </p:sp>
      <p:pic>
        <p:nvPicPr>
          <p:cNvPr id="1710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9" y="1233709"/>
            <a:ext cx="9700724" cy="52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7949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ffice Theme">
      <a:majorFont>
        <a:latin typeface="Arial"/>
        <a:ea typeface="ヒラギノ角ゴ ProN W3"/>
        <a:cs typeface="ヒラギノ角ゴ ProN W3"/>
      </a:majorFont>
      <a:minorFont>
        <a:latin typeface="Arial Bold Italic"/>
        <a:ea typeface="ヒラギノ角ゴ ProN W6"/>
        <a:cs typeface="ヒラギノ角ゴ ProN W6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eXo-powerpoint-template.pot</Template>
  <TotalTime>8614</TotalTime>
  <Words>3161</Words>
  <Application>Microsoft Macintosh PowerPoint</Application>
  <PresentationFormat>Personnalisé</PresentationFormat>
  <Paragraphs>566</Paragraphs>
  <Slides>61</Slides>
  <Notes>25</Notes>
  <HiddenSlides>0</HiddenSlides>
  <MMClips>0</MMClips>
  <ScaleCrop>false</ScaleCrop>
  <HeadingPairs>
    <vt:vector size="4" baseType="variant">
      <vt:variant>
        <vt:lpstr>Thème</vt:lpstr>
      </vt:variant>
      <vt:variant>
        <vt:i4>7</vt:i4>
      </vt:variant>
      <vt:variant>
        <vt:lpstr>Titres des diapositives</vt:lpstr>
      </vt:variant>
      <vt:variant>
        <vt:i4>61</vt:i4>
      </vt:variant>
    </vt:vector>
  </HeadingPairs>
  <TitlesOfParts>
    <vt:vector size="68" baseType="lpstr">
      <vt:lpstr>eXo-powerpoint-template</vt:lpstr>
      <vt:lpstr>1_Office Theme</vt:lpstr>
      <vt:lpstr>3_Office Theme</vt:lpstr>
      <vt:lpstr>4_Office Theme</vt:lpstr>
      <vt:lpstr>2_Office Theme</vt:lpstr>
      <vt:lpstr>5_Office Theme</vt:lpstr>
      <vt:lpstr>6_Office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Exercise: Document Type</vt:lpstr>
      <vt:lpstr>Présentation PowerPoint</vt:lpstr>
      <vt:lpstr>Groovy Templates</vt:lpstr>
      <vt:lpstr>Groovy templates</vt:lpstr>
      <vt:lpstr>Groovy Template</vt:lpstr>
      <vt:lpstr>View Templates </vt:lpstr>
      <vt:lpstr>View Templates</vt:lpstr>
      <vt:lpstr>Dialog Templates</vt:lpstr>
      <vt:lpstr>Dialog Templates</vt:lpstr>
      <vt:lpstr>Node Input</vt:lpstr>
      <vt:lpstr>Text Input</vt:lpstr>
      <vt:lpstr>Textarea Input</vt:lpstr>
      <vt:lpstr>Calendar Input</vt:lpstr>
      <vt:lpstr>Upload Input</vt:lpstr>
      <vt:lpstr>Select Input</vt:lpstr>
      <vt:lpstr>HTML Text Input</vt:lpstr>
      <vt:lpstr>Hidden Input</vt:lpstr>
      <vt:lpstr>Selector Action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CmsScript Interface</vt:lpstr>
      <vt:lpstr>ECM Script Dependency Injection</vt:lpstr>
      <vt:lpstr>Integrate Interceptor Scripts to a dialog template</vt:lpstr>
      <vt:lpstr>Présentation PowerPoint</vt:lpstr>
      <vt:lpstr>Présentation PowerPoint</vt:lpstr>
      <vt:lpstr>Triggers – Actions</vt:lpstr>
      <vt:lpstr>Actions</vt:lpstr>
      <vt:lpstr>Scheduled Actions</vt:lpstr>
      <vt:lpstr>Présentation PowerPoint</vt:lpstr>
      <vt:lpstr>Actions</vt:lpstr>
      <vt:lpstr>Actions Scripts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Creates Best values for our customers</dc:title>
  <cp:lastModifiedBy>exo</cp:lastModifiedBy>
  <cp:revision>57</cp:revision>
  <dcterms:created xsi:type="dcterms:W3CDTF">2010-05-14T19:34:56Z</dcterms:created>
  <dcterms:modified xsi:type="dcterms:W3CDTF">2011-12-20T18:00:18Z</dcterms:modified>
</cp:coreProperties>
</file>