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9"/>
  </p:notesMasterIdLst>
  <p:sldIdLst>
    <p:sldId id="256" r:id="rId3"/>
    <p:sldId id="268" r:id="rId4"/>
    <p:sldId id="288" r:id="rId5"/>
    <p:sldId id="289" r:id="rId6"/>
    <p:sldId id="290" r:id="rId7"/>
    <p:sldId id="292" r:id="rId8"/>
  </p:sldIdLst>
  <p:sldSz cx="11160125" cy="7559675"/>
  <p:notesSz cx="7772400" cy="10058400"/>
  <p:defaultTextStyle>
    <a:defPPr>
      <a:defRPr lang="en-GB"/>
    </a:defPPr>
    <a:lvl1pPr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1pPr>
    <a:lvl2pPr marL="423863" indent="-214313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2pPr>
    <a:lvl3pPr marL="639763" indent="-209550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3pPr>
    <a:lvl4pPr marL="855663" indent="-212725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4pPr>
    <a:lvl5pPr marL="1071563" indent="-211138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216" y="-108"/>
      </p:cViewPr>
      <p:guideLst>
        <p:guide orient="horz" pos="2381"/>
        <p:guide pos="351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19675" cy="376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8C54DCBC-1FA6-4D91-9295-DE7087ED7B51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0BDE5F9-B975-4F3C-BB4B-B8E8C3B87E07}" type="slidenum">
              <a:rPr lang="en-GB"/>
              <a:pPr/>
              <a:t>2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E15F361-74F6-4938-89F0-BCC809711848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2769554-DA34-47F5-84D9-F6F20D220B7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4FB72DD-DA80-4D07-8C5F-CB416B8D059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1CAE031-B2CF-40F7-9550-96160C01379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FFC2394-E124-48B5-90DA-EBFD269F302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FDC393D-523D-488D-BADC-1C6F1F70468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BE73DF6-153C-4B7A-BA61-C533AEA7D731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8938CE7-FBBC-4774-A494-5D328BC0FA4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5102DCF-D6CC-45E9-AB46-C527A607483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61BC270-3F9D-47D1-9A28-AFAC1838E3C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358900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358900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90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1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341437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046287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341437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046287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D2A44F5-1BF2-4B7E-81E4-263614562C3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56438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6DCA5EF-3A16-4DC2-A155-EFD2234A072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0BF6A84-0FF6-4F1C-8272-C4126BB18ED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59507D6-4C3D-4612-AD4C-206149102EF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D660791-D0C7-4B53-96FE-A1E9705AF08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AAC9AC5-A0EF-4A1E-B36E-C4DF91E6195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7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1" fontAlgn="base" hangingPunct="1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1" fontAlgn="base" hangingPunct="1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1" fontAlgn="base" hangingPunct="1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1" fontAlgn="base" hangingPunct="1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263525"/>
            <a:ext cx="10034587" cy="60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8900"/>
            <a:ext cx="10034587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3544B63-E25E-4B3A-A1CF-14E1B929A46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915988"/>
            <a:ext cx="11160125" cy="7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72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44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716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88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763" indent="-255588" algn="l" defTabSz="457200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pitchFamily="18" charset="2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61938" indent="-261938" algn="l" defTabSz="457200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pitchFamily="34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72025" indent="-3695700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pitchFamily="18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charset="-128"/>
          <a:cs typeface="Symbol" charset="2"/>
        </a:defRPr>
      </a:lvl4pPr>
      <a:lvl5pPr marL="2057400" indent="-228600" algn="l" defTabSz="457200" rtl="0" eaLnBrk="0" fontAlgn="base" hangingPunct="0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MS Gothic" charset="-128"/>
          <a:cs typeface="Symbol" charset="2"/>
        </a:defRPr>
      </a:lvl5pPr>
      <a:lvl6pPr marL="4572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44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716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88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enjamin.paillereasoren.schmidt@exoplatform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Fundamentals Training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37054" y="1065193"/>
            <a:ext cx="6215106" cy="356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r" eaLnBrk="1" hangingPunct="1">
              <a:buFontTx/>
              <a:buNone/>
            </a:pPr>
            <a:r>
              <a:rPr lang="en-US" dirty="0" smtClean="0"/>
              <a:t>Introduction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293914" y="5851539"/>
            <a:ext cx="5578475" cy="60939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dirty="0" err="1" smtClean="0"/>
              <a:t>Sören</a:t>
            </a:r>
            <a:r>
              <a:rPr lang="en-US" dirty="0" smtClean="0"/>
              <a:t> Schmidt</a:t>
            </a:r>
          </a:p>
          <a:p>
            <a:pPr marL="0" indent="0" eaLnBrk="1" hangingPunct="1">
              <a:buFontTx/>
              <a:buNone/>
            </a:pPr>
            <a:r>
              <a:rPr lang="en-US" u="sng" dirty="0" smtClean="0">
                <a:hlinkClick r:id="rId3"/>
              </a:rPr>
              <a:t>soren.schmidt@exoplatform.com</a:t>
            </a:r>
            <a:endParaRPr lang="en-US" dirty="0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Enterprise Portals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050" y="2359010"/>
            <a:ext cx="4078288" cy="287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24600" y="2360598"/>
            <a:ext cx="4179888" cy="287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51038" y="1708135"/>
            <a:ext cx="6565900" cy="415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Welcome to eXo Webinar</a:t>
            </a:r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898" y="877287"/>
            <a:ext cx="11160125" cy="5910918"/>
          </a:xfrm>
        </p:spPr>
      </p:pic>
      <p:sp>
        <p:nvSpPr>
          <p:cNvPr id="9220" name="AutoShape 4"/>
          <p:cNvSpPr>
            <a:spLocks/>
          </p:cNvSpPr>
          <p:nvPr/>
        </p:nvSpPr>
        <p:spPr bwMode="auto">
          <a:xfrm>
            <a:off x="6074586" y="1658600"/>
            <a:ext cx="2965770" cy="837914"/>
          </a:xfrm>
          <a:prstGeom prst="rightArrow">
            <a:avLst>
              <a:gd name="adj1" fmla="val 50000"/>
              <a:gd name="adj2" fmla="val 79919"/>
            </a:avLst>
          </a:prstGeom>
          <a:solidFill>
            <a:schemeClr val="bg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75209" tIns="37605" rIns="75209" bIns="37605" anchor="ctr"/>
          <a:lstStyle/>
          <a:p>
            <a:r>
              <a:rPr lang="en-US" sz="3100" dirty="0">
                <a:solidFill>
                  <a:srgbClr val="FF3300"/>
                </a:solidFill>
              </a:rPr>
              <a:t>Our names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9221" name="AutoShape 5"/>
          <p:cNvSpPr>
            <a:spLocks/>
          </p:cNvSpPr>
          <p:nvPr/>
        </p:nvSpPr>
        <p:spPr bwMode="auto">
          <a:xfrm>
            <a:off x="6135889" y="4171110"/>
            <a:ext cx="2965771" cy="837914"/>
          </a:xfrm>
          <a:prstGeom prst="rightArrow">
            <a:avLst>
              <a:gd name="adj1" fmla="val 50000"/>
              <a:gd name="adj2" fmla="val 79919"/>
            </a:avLst>
          </a:prstGeom>
          <a:solidFill>
            <a:schemeClr val="bg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75209" tIns="37605" rIns="75209" bIns="37605" anchor="ctr"/>
          <a:lstStyle/>
          <a:p>
            <a:r>
              <a:rPr lang="en-US" sz="3100" dirty="0">
                <a:solidFill>
                  <a:srgbClr val="FF3300"/>
                </a:solidFill>
              </a:rPr>
              <a:t>Our chat</a:t>
            </a:r>
          </a:p>
        </p:txBody>
      </p:sp>
      <p:sp>
        <p:nvSpPr>
          <p:cNvPr id="9222" name="AutoShape 6"/>
          <p:cNvSpPr>
            <a:spLocks/>
          </p:cNvSpPr>
          <p:nvPr/>
        </p:nvSpPr>
        <p:spPr bwMode="auto">
          <a:xfrm rot="-5400000">
            <a:off x="-176567" y="2032029"/>
            <a:ext cx="2678616" cy="927739"/>
          </a:xfrm>
          <a:prstGeom prst="rightArrow">
            <a:avLst>
              <a:gd name="adj1" fmla="val 50000"/>
              <a:gd name="adj2" fmla="val 79919"/>
            </a:avLst>
          </a:prstGeom>
          <a:solidFill>
            <a:schemeClr val="bg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75209" tIns="37605" rIns="75209" bIns="37605" anchor="ctr"/>
          <a:lstStyle/>
          <a:p>
            <a:r>
              <a:rPr lang="en-US" sz="3100" dirty="0">
                <a:solidFill>
                  <a:srgbClr val="FF3300"/>
                </a:solidFill>
              </a:rPr>
              <a:t>Audio</a:t>
            </a:r>
            <a:endParaRPr lang="en-US" sz="2500" dirty="0">
              <a:solidFill>
                <a:srgbClr val="FF3300"/>
              </a:solidFill>
            </a:endParaRPr>
          </a:p>
        </p:txBody>
      </p:sp>
      <p:sp>
        <p:nvSpPr>
          <p:cNvPr id="9223" name="Text Box 7"/>
          <p:cNvSpPr txBox="1">
            <a:spLocks/>
          </p:cNvSpPr>
          <p:nvPr/>
        </p:nvSpPr>
        <p:spPr bwMode="auto">
          <a:xfrm>
            <a:off x="9059428" y="2105242"/>
            <a:ext cx="2100697" cy="4242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75209" tIns="37605" rIns="75209" bIns="3760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FF3300"/>
                </a:solidFill>
              </a:rPr>
              <a:t>Here you can mute your microphone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398655"/>
          </a:xfrm>
        </p:spPr>
        <p:txBody>
          <a:bodyPr rIns="41783" anchor="b"/>
          <a:lstStyle/>
          <a:p>
            <a:pPr eaLnBrk="1" hangingPunct="1"/>
            <a:r>
              <a:rPr lang="en-US" sz="2500" dirty="0" smtClean="0"/>
              <a:t>Objectives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0435" y="1801329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r>
              <a:rPr lang="en-US" dirty="0" smtClean="0"/>
              <a:t>At the end of the </a:t>
            </a:r>
            <a:r>
              <a:rPr lang="en-US" dirty="0" err="1" smtClean="0"/>
              <a:t>eXo</a:t>
            </a:r>
            <a:r>
              <a:rPr lang="en-US" dirty="0" smtClean="0"/>
              <a:t> Fundamentals Training you should know :</a:t>
            </a:r>
          </a:p>
          <a:p>
            <a:pPr marL="584962" lvl="1" indent="-219361"/>
            <a:r>
              <a:rPr lang="en-US" dirty="0" smtClean="0"/>
              <a:t>What’s GateIn, </a:t>
            </a:r>
            <a:r>
              <a:rPr lang="en-US" dirty="0" err="1" smtClean="0"/>
              <a:t>eXo</a:t>
            </a:r>
            <a:r>
              <a:rPr lang="en-US" dirty="0" smtClean="0"/>
              <a:t> WCM, </a:t>
            </a:r>
            <a:r>
              <a:rPr lang="en-US" dirty="0" err="1" smtClean="0"/>
              <a:t>eXo</a:t>
            </a:r>
            <a:r>
              <a:rPr lang="en-US" dirty="0" smtClean="0"/>
              <a:t> DMS, </a:t>
            </a:r>
            <a:r>
              <a:rPr lang="en-US" dirty="0" err="1" smtClean="0"/>
              <a:t>eXo</a:t>
            </a:r>
            <a:r>
              <a:rPr lang="en-US" dirty="0" smtClean="0"/>
              <a:t> KS, </a:t>
            </a:r>
            <a:r>
              <a:rPr lang="en-US" dirty="0" err="1" smtClean="0"/>
              <a:t>eXo</a:t>
            </a:r>
            <a:r>
              <a:rPr lang="en-US" dirty="0" smtClean="0"/>
              <a:t> CS?</a:t>
            </a:r>
          </a:p>
          <a:p>
            <a:pPr marL="584962" lvl="1" indent="-219361"/>
            <a:r>
              <a:rPr lang="en-US" dirty="0" smtClean="0"/>
              <a:t>All functional knowledge about these tools</a:t>
            </a:r>
          </a:p>
          <a:p>
            <a:pPr marL="584962" lvl="1" indent="-219361"/>
            <a:r>
              <a:rPr lang="en-US" dirty="0" smtClean="0"/>
              <a:t>Use, administrate and configure these tools</a:t>
            </a:r>
          </a:p>
          <a:p>
            <a:pPr marL="584962" lvl="1" indent="-219361"/>
            <a:r>
              <a:rPr lang="en-US" dirty="0" smtClean="0"/>
              <a:t>No programming!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398655"/>
          </a:xfrm>
        </p:spPr>
        <p:txBody>
          <a:bodyPr rIns="41783" anchor="b"/>
          <a:lstStyle/>
          <a:p>
            <a:pPr eaLnBrk="1" hangingPunct="1"/>
            <a:r>
              <a:rPr lang="en-US" sz="2500" dirty="0" smtClean="0"/>
              <a:t>Agenda</a:t>
            </a:r>
          </a:p>
        </p:txBody>
      </p:sp>
      <p:graphicFrame>
        <p:nvGraphicFramePr>
          <p:cNvPr id="10302" name="Group 62"/>
          <p:cNvGraphicFramePr>
            <a:graphicFrameLocks noGrp="1"/>
          </p:cNvGraphicFramePr>
          <p:nvPr/>
        </p:nvGraphicFramePr>
        <p:xfrm>
          <a:off x="532668" y="2169223"/>
          <a:ext cx="10094791" cy="2015951"/>
        </p:xfrm>
        <a:graphic>
          <a:graphicData uri="http://schemas.openxmlformats.org/drawingml/2006/table">
            <a:tbl>
              <a:tblPr/>
              <a:tblGrid>
                <a:gridCol w="2099335"/>
                <a:gridCol w="7995456"/>
              </a:tblGrid>
              <a:tr h="1184349">
                <a:tc>
                  <a:txBody>
                    <a:bodyPr/>
                    <a:lstStyle/>
                    <a:p>
                      <a:pPr marL="0" marR="0" lvl="0" indent="3175" algn="ctr" defTabSz="4572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Day 1</a:t>
                      </a:r>
                    </a:p>
                  </a:txBody>
                  <a:tcPr marL="43594" marR="43594" marT="39373" marB="3937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3175" algn="l" defTabSz="4572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Introduction, </a:t>
                      </a:r>
                      <a:r>
                        <a:rPr kumimoji="0" lang="en-US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eXo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 Portal/GateIn presentation, GateIn Front Office and </a:t>
                      </a:r>
                      <a:r>
                        <a:rPr kumimoji="0" lang="en-US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Backoffice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, WCM Front Office and Back Office, JCR concepts, </a:t>
                      </a:r>
                    </a:p>
                  </a:txBody>
                  <a:tcPr marL="43594" marR="43594" marT="39373" marB="3937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149">
                <a:tc>
                  <a:txBody>
                    <a:bodyPr/>
                    <a:lstStyle/>
                    <a:p>
                      <a:pPr marL="0" marR="0" lvl="0" indent="3175" algn="ctr" defTabSz="4572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Day 2</a:t>
                      </a:r>
                    </a:p>
                  </a:txBody>
                  <a:tcPr marL="43594" marR="43594" marT="39373" marB="3937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3175" algn="l" defTabSz="4572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70000"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DMS, </a:t>
                      </a:r>
                      <a:r>
                        <a:rPr kumimoji="0" lang="en-US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eXo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 Workflow, </a:t>
                      </a:r>
                      <a:r>
                        <a:rPr kumimoji="0" lang="en-US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eXo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 Collaboration, </a:t>
                      </a:r>
                      <a:r>
                        <a:rPr kumimoji="0" lang="en-US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eXo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 Knowledge, </a:t>
                      </a:r>
                      <a:r>
                        <a:rPr kumimoji="0" lang="en-US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eXo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 Social, WCM and DMS Customization, Getting all work together, Q &amp; A</a:t>
                      </a:r>
                    </a:p>
                  </a:txBody>
                  <a:tcPr marL="43594" marR="43594" marT="39373" marB="3937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180872"/>
            <a:ext cx="10179255" cy="454023"/>
          </a:xfrm>
        </p:spPr>
        <p:txBody>
          <a:bodyPr rIns="41783" anchor="b"/>
          <a:lstStyle/>
          <a:p>
            <a:pPr eaLnBrk="1" hangingPunct="1"/>
            <a:r>
              <a:rPr lang="en-US" smtClean="0"/>
              <a:t>Training Toolkit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279507"/>
            <a:ext cx="10179255" cy="5089000"/>
          </a:xfrm>
        </p:spPr>
        <p:txBody>
          <a:bodyPr rIns="41783"/>
          <a:lstStyle/>
          <a:p>
            <a:pPr lvl="1"/>
            <a:r>
              <a:rPr lang="en-US" b="0" dirty="0" smtClean="0"/>
              <a:t>WCM 2.0.0</a:t>
            </a:r>
          </a:p>
          <a:p>
            <a:pPr lvl="2"/>
            <a:r>
              <a:rPr lang="en-US" b="0" dirty="0" smtClean="0"/>
              <a:t>http://intranet.exoplatform.org/rest/jcr/repository/collaboration/Groups/platform/users/Documents/Releases/ECM/WCM</a:t>
            </a:r>
          </a:p>
          <a:p>
            <a:pPr lvl="1"/>
            <a:r>
              <a:rPr lang="en-US" b="0" dirty="0" smtClean="0"/>
              <a:t>KS, CS, Social</a:t>
            </a:r>
          </a:p>
          <a:p>
            <a:pPr lvl="2"/>
            <a:r>
              <a:rPr lang="en-US" b="0" dirty="0" smtClean="0"/>
              <a:t>http://intranet.exoplatform.org/rest/jcr/repository/collaboration/Groups/platform/users/Documents/Releases</a:t>
            </a:r>
          </a:p>
          <a:p>
            <a:pPr lvl="1"/>
            <a:r>
              <a:rPr lang="en-US" dirty="0" smtClean="0"/>
              <a:t>Slides</a:t>
            </a:r>
          </a:p>
          <a:p>
            <a:pPr marL="219361" indent="-216749"/>
            <a:endParaRPr lang="en-US" dirty="0" smtClean="0"/>
          </a:p>
          <a:p>
            <a:pPr marL="219361" indent="-216749">
              <a:buNone/>
            </a:pPr>
            <a:r>
              <a:rPr lang="en-US" dirty="0" smtClean="0"/>
              <a:t>Other </a:t>
            </a:r>
            <a:r>
              <a:rPr lang="en-US" dirty="0" err="1" smtClean="0"/>
              <a:t>Ressources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http://wiki.exoplatform.com/</a:t>
            </a:r>
          </a:p>
          <a:p>
            <a:pPr lvl="1"/>
            <a:r>
              <a:rPr lang="en-US" dirty="0" smtClean="0"/>
              <a:t>http://www.jboss.org/gatein/documentation.html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2475</TotalTime>
  <Words>152</Words>
  <Application>Microsoft Macintosh PowerPoint</Application>
  <PresentationFormat>Custom</PresentationFormat>
  <Paragraphs>35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eXo-powerpoint-template</vt:lpstr>
      <vt:lpstr>1_Office Theme</vt:lpstr>
      <vt:lpstr>Slide 1</vt:lpstr>
      <vt:lpstr>Slide 2</vt:lpstr>
      <vt:lpstr>Welcome to eXo Webinar</vt:lpstr>
      <vt:lpstr>Objectives</vt:lpstr>
      <vt:lpstr>Agenda</vt:lpstr>
      <vt:lpstr>Training Toolkit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Pc-utilisateur</dc:creator>
  <cp:lastModifiedBy>Pc-utilisateur</cp:lastModifiedBy>
  <cp:revision>147</cp:revision>
  <dcterms:created xsi:type="dcterms:W3CDTF">2010-06-15T15:11:14Z</dcterms:created>
  <dcterms:modified xsi:type="dcterms:W3CDTF">2010-07-09T11:58:45Z</dcterms:modified>
</cp:coreProperties>
</file>