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8" r:id="rId1"/>
    <p:sldMasterId id="2147483829" r:id="rId2"/>
    <p:sldMasterId id="2147483839" r:id="rId3"/>
  </p:sldMasterIdLst>
  <p:notesMasterIdLst>
    <p:notesMasterId r:id="rId47"/>
  </p:notesMasterIdLst>
  <p:handoutMasterIdLst>
    <p:handoutMasterId r:id="rId48"/>
  </p:handoutMasterIdLst>
  <p:sldIdLst>
    <p:sldId id="256" r:id="rId4"/>
    <p:sldId id="287" r:id="rId5"/>
    <p:sldId id="379" r:id="rId6"/>
    <p:sldId id="380" r:id="rId7"/>
    <p:sldId id="381" r:id="rId8"/>
    <p:sldId id="383" r:id="rId9"/>
    <p:sldId id="270" r:id="rId10"/>
    <p:sldId id="387" r:id="rId11"/>
    <p:sldId id="386" r:id="rId12"/>
    <p:sldId id="388" r:id="rId13"/>
    <p:sldId id="389" r:id="rId14"/>
    <p:sldId id="390" r:id="rId15"/>
    <p:sldId id="391" r:id="rId16"/>
    <p:sldId id="297" r:id="rId17"/>
    <p:sldId id="278" r:id="rId18"/>
    <p:sldId id="298" r:id="rId19"/>
    <p:sldId id="396" r:id="rId20"/>
    <p:sldId id="299" r:id="rId21"/>
    <p:sldId id="393" r:id="rId22"/>
    <p:sldId id="395" r:id="rId23"/>
    <p:sldId id="394" r:id="rId24"/>
    <p:sldId id="397" r:id="rId25"/>
    <p:sldId id="400" r:id="rId26"/>
    <p:sldId id="392" r:id="rId27"/>
    <p:sldId id="398" r:id="rId28"/>
    <p:sldId id="289" r:id="rId29"/>
    <p:sldId id="304" r:id="rId30"/>
    <p:sldId id="295" r:id="rId31"/>
    <p:sldId id="296" r:id="rId32"/>
    <p:sldId id="294" r:id="rId33"/>
    <p:sldId id="305" r:id="rId34"/>
    <p:sldId id="308" r:id="rId35"/>
    <p:sldId id="401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82" r:id="rId45"/>
    <p:sldId id="399" r:id="rId46"/>
  </p:sldIdLst>
  <p:sldSz cx="11160125" cy="7559675"/>
  <p:notesSz cx="7772400" cy="10058400"/>
  <p:defaultTextStyle>
    <a:defPPr>
      <a:defRPr lang="en-GB"/>
    </a:defPPr>
    <a:lvl1pPr algn="l" defTabSz="45717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5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40" indent="-214302" algn="l" defTabSz="45717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5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27" indent="-209538" algn="l" defTabSz="45717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5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16" indent="-212713" algn="l" defTabSz="45717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5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04" indent="-211127" algn="l" defTabSz="45717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5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5875" algn="l" defTabSz="914350" rtl="0" eaLnBrk="1" latinLnBrk="0" hangingPunct="1">
      <a:defRPr sz="25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049" algn="l" defTabSz="914350" rtl="0" eaLnBrk="1" latinLnBrk="0" hangingPunct="1">
      <a:defRPr sz="25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224" algn="l" defTabSz="914350" rtl="0" eaLnBrk="1" latinLnBrk="0" hangingPunct="1">
      <a:defRPr sz="25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398" algn="l" defTabSz="914350" rtl="0" eaLnBrk="1" latinLnBrk="0" hangingPunct="1">
      <a:defRPr sz="25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89" autoAdjust="0"/>
  </p:normalViewPr>
  <p:slideViewPr>
    <p:cSldViewPr>
      <p:cViewPr varScale="1">
        <p:scale>
          <a:sx n="77" d="100"/>
          <a:sy n="77" d="100"/>
        </p:scale>
        <p:origin x="-1520" y="-120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453B-AADC-F34B-822A-92DBA12C992D}" type="datetimeFigureOut">
              <a:rPr lang="fr-FR" smtClean="0"/>
              <a:t>12/03/11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A768A-BEF2-FB48-933E-732B9B32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70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3313" y="763588"/>
            <a:ext cx="5556250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1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29641" indent="-37472465" algn="l" defTabSz="4571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2937" indent="-228587" algn="l" defTabSz="4571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112" indent="-228587" algn="l" defTabSz="4571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287" indent="-228587" algn="l" defTabSz="4571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5875" algn="l" defTabSz="4571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9" algn="l" defTabSz="4571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4" algn="l" defTabSz="4571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8" algn="l" defTabSz="4571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22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/>
        </p:nvCxnSpPr>
        <p:spPr>
          <a:xfrm>
            <a:off x="0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/>
        </p:nvCxnSpPr>
        <p:spPr>
          <a:xfrm flipV="1">
            <a:off x="837009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/>
        </p:nvCxnSpPr>
        <p:spPr>
          <a:xfrm flipH="1">
            <a:off x="10323117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/>
        </p:nvCxnSpPr>
        <p:spPr>
          <a:xfrm flipV="1">
            <a:off x="10323116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48611" y="1763924"/>
            <a:ext cx="9262904" cy="755968"/>
          </a:xfrm>
        </p:spPr>
        <p:txBody>
          <a:bodyPr anchor="b"/>
          <a:lstStyle>
            <a:lvl1pPr>
              <a:buNone/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48611" y="2519891"/>
            <a:ext cx="9262904" cy="755968"/>
          </a:xfrm>
        </p:spPr>
        <p:txBody>
          <a:bodyPr anchor="t"/>
          <a:lstStyle>
            <a:lvl1pPr marL="0" indent="0">
              <a:buNone/>
              <a:defRPr sz="2300" b="0" cap="all" spc="35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67211" y="4955787"/>
            <a:ext cx="9262904" cy="755968"/>
          </a:xfrm>
        </p:spPr>
        <p:txBody>
          <a:bodyPr anchor="t"/>
          <a:lstStyle>
            <a:lvl1pPr algn="r">
              <a:buNone/>
              <a:defRPr sz="1600" b="0" cap="all" spc="35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30010" y="4199819"/>
            <a:ext cx="9262904" cy="755968"/>
          </a:xfrm>
        </p:spPr>
        <p:txBody>
          <a:bodyPr anchor="b"/>
          <a:lstStyle>
            <a:lvl1pPr algn="r">
              <a:buNone/>
              <a:defRPr sz="2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presenter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60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7102947"/>
            <a:ext cx="11160125" cy="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9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9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8370095" y="7055698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3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6" y="1347390"/>
            <a:ext cx="4941276" cy="239236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1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1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6" y="1347390"/>
            <a:ext cx="4941276" cy="239236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3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6" y="1347390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6" y="1347390"/>
            <a:ext cx="4941276" cy="239236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1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8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21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/>
        </p:nvCxnSpPr>
        <p:spPr>
          <a:xfrm>
            <a:off x="0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/>
        </p:nvCxnSpPr>
        <p:spPr>
          <a:xfrm flipV="1">
            <a:off x="837009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/>
        </p:nvCxnSpPr>
        <p:spPr>
          <a:xfrm flipH="1">
            <a:off x="10323116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/>
        </p:nvCxnSpPr>
        <p:spPr>
          <a:xfrm flipV="1">
            <a:off x="10323116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48611" y="1763924"/>
            <a:ext cx="9262904" cy="755968"/>
          </a:xfrm>
        </p:spPr>
        <p:txBody>
          <a:bodyPr anchor="b"/>
          <a:lstStyle>
            <a:lvl1pPr>
              <a:buNone/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48611" y="2519891"/>
            <a:ext cx="9262904" cy="755968"/>
          </a:xfrm>
        </p:spPr>
        <p:txBody>
          <a:bodyPr anchor="t"/>
          <a:lstStyle>
            <a:lvl1pPr marL="0" indent="0">
              <a:buNone/>
              <a:defRPr sz="2300" b="0" cap="all" spc="35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67211" y="4955787"/>
            <a:ext cx="9262904" cy="755968"/>
          </a:xfrm>
        </p:spPr>
        <p:txBody>
          <a:bodyPr anchor="t"/>
          <a:lstStyle>
            <a:lvl1pPr algn="r">
              <a:buNone/>
              <a:defRPr sz="1600" b="0" cap="all" spc="35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30010" y="4199819"/>
            <a:ext cx="9262904" cy="755968"/>
          </a:xfrm>
        </p:spPr>
        <p:txBody>
          <a:bodyPr anchor="b"/>
          <a:lstStyle>
            <a:lvl1pPr algn="r">
              <a:buNone/>
              <a:defRPr sz="2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presenter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Long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21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/>
        </p:nvCxnSpPr>
        <p:spPr>
          <a:xfrm>
            <a:off x="0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/>
        </p:nvCxnSpPr>
        <p:spPr>
          <a:xfrm flipV="1">
            <a:off x="837009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/>
        </p:nvCxnSpPr>
        <p:spPr>
          <a:xfrm flipH="1">
            <a:off x="10323116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/>
        </p:nvCxnSpPr>
        <p:spPr>
          <a:xfrm flipV="1">
            <a:off x="10323116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48611" y="1763924"/>
            <a:ext cx="9262904" cy="755968"/>
          </a:xfrm>
        </p:spPr>
        <p:txBody>
          <a:bodyPr anchor="b"/>
          <a:lstStyle>
            <a:lvl1pPr>
              <a:buNone/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48611" y="2519891"/>
            <a:ext cx="9262904" cy="755968"/>
          </a:xfrm>
        </p:spPr>
        <p:txBody>
          <a:bodyPr anchor="t"/>
          <a:lstStyle>
            <a:lvl1pPr marL="0" indent="0">
              <a:buNone/>
              <a:defRPr sz="2300" b="0" cap="all" spc="35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2 Shorter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21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/>
        </p:nvCxnSpPr>
        <p:spPr>
          <a:xfrm>
            <a:off x="0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/>
        </p:nvCxnSpPr>
        <p:spPr>
          <a:xfrm flipV="1">
            <a:off x="837009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/>
        </p:nvCxnSpPr>
        <p:spPr>
          <a:xfrm flipH="1">
            <a:off x="6696075" y="2519892"/>
            <a:ext cx="446405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/>
        </p:nvCxnSpPr>
        <p:spPr>
          <a:xfrm flipV="1">
            <a:off x="6640274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48610" y="1763924"/>
            <a:ext cx="5580063" cy="755968"/>
          </a:xfrm>
        </p:spPr>
        <p:txBody>
          <a:bodyPr anchor="b"/>
          <a:lstStyle>
            <a:lvl1pPr>
              <a:buNone/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48610" y="2519891"/>
            <a:ext cx="5580063" cy="755968"/>
          </a:xfrm>
        </p:spPr>
        <p:txBody>
          <a:bodyPr anchor="t"/>
          <a:lstStyle>
            <a:lvl1pPr marL="0" indent="0">
              <a:buNone/>
              <a:defRPr sz="2300" b="0" cap="all" spc="35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Long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22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/>
        </p:nvCxnSpPr>
        <p:spPr>
          <a:xfrm>
            <a:off x="0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/>
        </p:nvCxnSpPr>
        <p:spPr>
          <a:xfrm flipV="1">
            <a:off x="837009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/>
        </p:nvCxnSpPr>
        <p:spPr>
          <a:xfrm flipH="1">
            <a:off x="10323117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/>
        </p:nvCxnSpPr>
        <p:spPr>
          <a:xfrm flipV="1">
            <a:off x="10323116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48611" y="1763924"/>
            <a:ext cx="9262904" cy="755968"/>
          </a:xfrm>
        </p:spPr>
        <p:txBody>
          <a:bodyPr anchor="b"/>
          <a:lstStyle>
            <a:lvl1pPr>
              <a:buNone/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48611" y="2519891"/>
            <a:ext cx="9262904" cy="755968"/>
          </a:xfrm>
        </p:spPr>
        <p:txBody>
          <a:bodyPr anchor="t"/>
          <a:lstStyle>
            <a:lvl1pPr marL="0" indent="0">
              <a:buNone/>
              <a:defRPr sz="2300" b="0" cap="all" spc="35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59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/>
        </p:nvSpPr>
        <p:spPr bwMode="auto">
          <a:xfrm>
            <a:off x="0" y="7102946"/>
            <a:ext cx="11160125" cy="30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7" tIns="53483" rIns="106967" bIns="53483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8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8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70094" y="7055697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558006" y="1132269"/>
            <a:ext cx="1116013" cy="969785"/>
          </a:xfrm>
          <a:prstGeom prst="rect">
            <a:avLst/>
          </a:prstGeom>
          <a:noFill/>
        </p:spPr>
        <p:txBody>
          <a:bodyPr wrap="square" lIns="106967" tIns="53483" rIns="106967" bIns="53483" rtlCol="0" anchor="ctr">
            <a:spAutoFit/>
          </a:bodyPr>
          <a:lstStyle/>
          <a:p>
            <a:pPr algn="ctr"/>
            <a:r>
              <a:rPr lang="en-US" sz="56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1</a:t>
            </a:r>
            <a:endParaRPr lang="en-US" sz="56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06" y="2442613"/>
            <a:ext cx="1116013" cy="969785"/>
          </a:xfrm>
          <a:prstGeom prst="rect">
            <a:avLst/>
          </a:prstGeom>
          <a:noFill/>
        </p:spPr>
        <p:txBody>
          <a:bodyPr wrap="square" lIns="106967" tIns="53483" rIns="106967" bIns="53483" rtlCol="0" anchor="ctr">
            <a:spAutoFit/>
          </a:bodyPr>
          <a:lstStyle/>
          <a:p>
            <a:pPr algn="ctr"/>
            <a:r>
              <a:rPr lang="en-US" sz="56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2</a:t>
            </a:r>
            <a:endParaRPr lang="en-US" sz="56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006" y="3752956"/>
            <a:ext cx="1116013" cy="969785"/>
          </a:xfrm>
          <a:prstGeom prst="rect">
            <a:avLst/>
          </a:prstGeom>
          <a:noFill/>
        </p:spPr>
        <p:txBody>
          <a:bodyPr wrap="square" lIns="106967" tIns="53483" rIns="106967" bIns="53483" rtlCol="0" anchor="ctr">
            <a:spAutoFit/>
          </a:bodyPr>
          <a:lstStyle/>
          <a:p>
            <a:pPr algn="ctr"/>
            <a:r>
              <a:rPr lang="en-US" sz="56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3</a:t>
            </a:r>
            <a:endParaRPr lang="en-US" sz="56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8006" y="5063300"/>
            <a:ext cx="1116013" cy="969785"/>
          </a:xfrm>
          <a:prstGeom prst="rect">
            <a:avLst/>
          </a:prstGeom>
          <a:noFill/>
        </p:spPr>
        <p:txBody>
          <a:bodyPr wrap="square" lIns="106967" tIns="53483" rIns="106967" bIns="53483" rtlCol="0" anchor="ctr">
            <a:spAutoFit/>
          </a:bodyPr>
          <a:lstStyle/>
          <a:p>
            <a:pPr algn="ctr"/>
            <a:r>
              <a:rPr lang="en-US" sz="56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4</a:t>
            </a:r>
            <a:endParaRPr lang="en-US" sz="56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62418" y="5190977"/>
            <a:ext cx="9039701" cy="1159150"/>
          </a:xfrm>
        </p:spPr>
        <p:txBody>
          <a:bodyPr/>
          <a:lstStyle>
            <a:lvl1pPr>
              <a:buClr>
                <a:schemeClr val="bg1"/>
              </a:buClr>
              <a:defRPr sz="2100"/>
            </a:lvl1pPr>
            <a:lvl2pPr>
              <a:buClr>
                <a:schemeClr val="bg1"/>
              </a:buClr>
              <a:defRPr sz="1900" baseline="0"/>
            </a:lvl2pPr>
            <a:lvl3pPr>
              <a:buClr>
                <a:schemeClr val="bg1"/>
              </a:buClr>
              <a:defRPr sz="1900"/>
            </a:lvl3pPr>
            <a:lvl4pPr>
              <a:buClr>
                <a:schemeClr val="bg1"/>
              </a:buClr>
              <a:defRPr sz="1900"/>
            </a:lvl4pPr>
            <a:lvl5pPr>
              <a:buClr>
                <a:schemeClr val="bg1"/>
              </a:buClr>
              <a:defRPr sz="1900"/>
            </a:lvl5pPr>
          </a:lstStyle>
          <a:p>
            <a:pPr lvl="0"/>
            <a:r>
              <a:rPr lang="en-US" dirty="0" smtClean="0"/>
              <a:t>Agenda item 4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562418" y="1259946"/>
            <a:ext cx="9039701" cy="1159150"/>
          </a:xfrm>
        </p:spPr>
        <p:txBody>
          <a:bodyPr/>
          <a:lstStyle>
            <a:lvl1pPr>
              <a:buClr>
                <a:schemeClr val="bg1"/>
              </a:buClr>
              <a:defRPr sz="2100"/>
            </a:lvl1pPr>
            <a:lvl2pPr>
              <a:buClr>
                <a:schemeClr val="bg1"/>
              </a:buClr>
              <a:defRPr sz="1900"/>
            </a:lvl2pPr>
            <a:lvl3pPr>
              <a:buClr>
                <a:schemeClr val="bg1"/>
              </a:buClr>
              <a:defRPr sz="19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562418" y="2570288"/>
            <a:ext cx="9039701" cy="1159150"/>
          </a:xfrm>
        </p:spPr>
        <p:txBody>
          <a:bodyPr/>
          <a:lstStyle>
            <a:lvl1pPr>
              <a:buClr>
                <a:schemeClr val="bg1"/>
              </a:buClr>
              <a:defRPr sz="2100"/>
            </a:lvl1pPr>
            <a:lvl2pPr>
              <a:buClr>
                <a:schemeClr val="bg1"/>
              </a:buClr>
              <a:defRPr sz="19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562418" y="3880633"/>
            <a:ext cx="9039701" cy="1159150"/>
          </a:xfrm>
        </p:spPr>
        <p:txBody>
          <a:bodyPr/>
          <a:lstStyle>
            <a:lvl1pPr>
              <a:buClr>
                <a:schemeClr val="bg1"/>
              </a:buClr>
              <a:defRPr sz="2100"/>
            </a:lvl1pPr>
            <a:lvl2pPr>
              <a:buClr>
                <a:schemeClr val="bg1"/>
              </a:buClr>
              <a:defRPr sz="19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3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59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/>
        </p:nvSpPr>
        <p:spPr bwMode="auto">
          <a:xfrm>
            <a:off x="0" y="7102946"/>
            <a:ext cx="11160125" cy="30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7" tIns="53483" rIns="106967" bIns="53483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8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8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58006" y="1259946"/>
            <a:ext cx="10044113" cy="5543762"/>
          </a:xfrm>
        </p:spPr>
        <p:txBody>
          <a:bodyPr/>
          <a:lstStyle>
            <a:lvl1pPr>
              <a:defRPr sz="2300" baseline="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>
                <a:latin typeface="Arial"/>
                <a:cs typeface="Arial"/>
              </a:defRPr>
            </a:lvl5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370094" y="7055697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319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59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/>
        </p:nvSpPr>
        <p:spPr bwMode="auto">
          <a:xfrm>
            <a:off x="0" y="7102946"/>
            <a:ext cx="11160125" cy="30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7" tIns="53483" rIns="106967" bIns="53483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8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8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b="1" cap="all" spc="351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1601" y="1259946"/>
            <a:ext cx="5245259" cy="5543762"/>
          </a:xfrm>
        </p:spPr>
        <p:txBody>
          <a:bodyPr/>
          <a:lstStyle>
            <a:lvl1pPr>
              <a:buClr>
                <a:schemeClr val="bg1"/>
              </a:buClr>
              <a:defRPr sz="2100" i="0"/>
            </a:lvl1pPr>
            <a:lvl2pPr>
              <a:buClr>
                <a:srgbClr val="F7C12E"/>
              </a:buClr>
              <a:buFont typeface="Arial"/>
              <a:buChar char="•"/>
              <a:defRPr sz="1900"/>
            </a:lvl2pPr>
            <a:lvl3pPr>
              <a:buClr>
                <a:srgbClr val="F7C12E"/>
              </a:buClr>
              <a:buFont typeface="Arial"/>
              <a:buChar char="•"/>
              <a:defRPr sz="1900"/>
            </a:lvl3pPr>
            <a:lvl4pPr>
              <a:buClr>
                <a:srgbClr val="F7C12E"/>
              </a:buClr>
              <a:buFont typeface="Arial"/>
              <a:buChar char="•"/>
              <a:defRPr sz="1900"/>
            </a:lvl4pPr>
            <a:lvl5pPr>
              <a:buClr>
                <a:srgbClr val="F7C12E"/>
              </a:buClr>
              <a:buFont typeface="Arial"/>
              <a:buChar char="•"/>
              <a:defRPr sz="1900">
                <a:latin typeface="Arial"/>
                <a:cs typeface="Arial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356860" y="1259946"/>
            <a:ext cx="5245259" cy="5543762"/>
          </a:xfrm>
        </p:spPr>
        <p:txBody>
          <a:bodyPr/>
          <a:lstStyle>
            <a:lvl1pPr>
              <a:buClr>
                <a:schemeClr val="bg1"/>
              </a:buClr>
              <a:defRPr sz="2100" i="0"/>
            </a:lvl1pPr>
            <a:lvl2pPr>
              <a:buFont typeface="Arial"/>
              <a:buChar char="•"/>
              <a:defRPr sz="1900"/>
            </a:lvl2pPr>
            <a:lvl3pPr>
              <a:buFont typeface="Arial"/>
              <a:buChar char="•"/>
              <a:defRPr sz="1900"/>
            </a:lvl3pPr>
            <a:lvl4pPr>
              <a:buFont typeface="Arial"/>
              <a:buChar char="•"/>
              <a:defRPr sz="1900"/>
            </a:lvl4pPr>
            <a:lvl5pPr>
              <a:buFont typeface="Arial"/>
              <a:buChar char="•"/>
              <a:defRPr sz="1900">
                <a:latin typeface="Arial"/>
                <a:cs typeface="Arial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70094" y="7055697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59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/>
        </p:nvSpPr>
        <p:spPr bwMode="auto">
          <a:xfrm>
            <a:off x="0" y="7102946"/>
            <a:ext cx="11160125" cy="30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7" tIns="53483" rIns="106967" bIns="53483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8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8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b="1" cap="all" spc="351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1601" y="2519892"/>
            <a:ext cx="5245259" cy="4283816"/>
          </a:xfrm>
        </p:spPr>
        <p:txBody>
          <a:bodyPr/>
          <a:lstStyle>
            <a:lvl1pPr>
              <a:buClr>
                <a:schemeClr val="bg1"/>
              </a:buClr>
              <a:defRPr sz="2100" i="0"/>
            </a:lvl1pPr>
            <a:lvl2pPr>
              <a:buClr>
                <a:srgbClr val="F7C12E"/>
              </a:buClr>
              <a:buFont typeface="Arial"/>
              <a:buChar char="•"/>
              <a:defRPr sz="1900"/>
            </a:lvl2pPr>
            <a:lvl3pPr>
              <a:buClr>
                <a:srgbClr val="F7C12E"/>
              </a:buClr>
              <a:buFont typeface="Arial"/>
              <a:buChar char="•"/>
              <a:defRPr sz="1900"/>
            </a:lvl3pPr>
            <a:lvl4pPr>
              <a:buClr>
                <a:srgbClr val="F7C12E"/>
              </a:buClr>
              <a:buFont typeface="Arial"/>
              <a:buChar char="•"/>
              <a:defRPr sz="1900"/>
            </a:lvl4pPr>
            <a:lvl5pPr>
              <a:buClr>
                <a:srgbClr val="F7C12E"/>
              </a:buClr>
              <a:buFont typeface="Arial"/>
              <a:buChar char="•"/>
              <a:defRPr sz="1900">
                <a:latin typeface="Arial"/>
                <a:cs typeface="Arial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356860" y="2519892"/>
            <a:ext cx="5245259" cy="4283816"/>
          </a:xfrm>
        </p:spPr>
        <p:txBody>
          <a:bodyPr/>
          <a:lstStyle>
            <a:lvl1pPr>
              <a:buClr>
                <a:schemeClr val="bg1"/>
              </a:buClr>
              <a:defRPr sz="2100" i="0"/>
            </a:lvl1pPr>
            <a:lvl2pPr>
              <a:buFont typeface="Arial"/>
              <a:buChar char="•"/>
              <a:defRPr sz="1900"/>
            </a:lvl2pPr>
            <a:lvl3pPr>
              <a:buFont typeface="Arial"/>
              <a:buChar char="•"/>
              <a:defRPr sz="1900"/>
            </a:lvl3pPr>
            <a:lvl4pPr>
              <a:buFont typeface="Arial"/>
              <a:buChar char="•"/>
              <a:defRPr sz="1900"/>
            </a:lvl4pPr>
            <a:lvl5pPr>
              <a:buFont typeface="Arial"/>
              <a:buChar char="•"/>
              <a:defRPr sz="1900">
                <a:latin typeface="Arial"/>
                <a:cs typeface="Arial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70094" y="7055697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58006" y="1259946"/>
            <a:ext cx="10044113" cy="1007957"/>
          </a:xfrm>
        </p:spPr>
        <p:txBody>
          <a:bodyPr/>
          <a:lstStyle>
            <a:lvl1pPr>
              <a:buFont typeface="Arial"/>
              <a:buNone/>
              <a:defRPr sz="2100"/>
            </a:lvl1pPr>
            <a:lvl2pPr>
              <a:buFont typeface="Arial"/>
              <a:buNone/>
              <a:defRPr sz="1900"/>
            </a:lvl2pPr>
            <a:lvl3pPr>
              <a:buFont typeface="Arial"/>
              <a:buNone/>
              <a:defRPr sz="1900"/>
            </a:lvl3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59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/>
        </p:nvSpPr>
        <p:spPr bwMode="auto">
          <a:xfrm>
            <a:off x="0" y="7102946"/>
            <a:ext cx="11160125" cy="30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7" tIns="53483" rIns="106967" bIns="53483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8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8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70094" y="7055697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59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/>
        </p:nvSpPr>
        <p:spPr bwMode="auto">
          <a:xfrm>
            <a:off x="0" y="7102946"/>
            <a:ext cx="11160125" cy="30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7" tIns="53483" rIns="106967" bIns="53483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8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8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70094" y="7055697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558006" y="1259946"/>
            <a:ext cx="3627041" cy="5039783"/>
          </a:xfrm>
        </p:spPr>
        <p:txBody>
          <a:bodyPr/>
          <a:lstStyle>
            <a:lvl1pPr marL="0" indent="0">
              <a:buNone/>
              <a:defRPr sz="2100"/>
            </a:lvl1pPr>
            <a:lvl2pPr marL="534833" indent="0">
              <a:buNone/>
              <a:defRPr sz="1900"/>
            </a:lvl2pPr>
            <a:lvl3pPr marL="1069665" indent="0">
              <a:buNone/>
              <a:defRPr sz="1900"/>
            </a:lvl3pPr>
            <a:lvl4pPr marL="1604498" indent="0">
              <a:buNone/>
              <a:defRPr sz="1900"/>
            </a:lvl4pPr>
            <a:lvl5pPr marL="2139330" indent="0">
              <a:buNone/>
              <a:defRPr sz="1900"/>
            </a:lvl5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2010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22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/>
        </p:nvCxnSpPr>
        <p:spPr>
          <a:xfrm>
            <a:off x="0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/>
        </p:nvCxnSpPr>
        <p:spPr>
          <a:xfrm flipV="1">
            <a:off x="837009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/>
        </p:nvCxnSpPr>
        <p:spPr>
          <a:xfrm flipH="1">
            <a:off x="10323117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/>
        </p:nvCxnSpPr>
        <p:spPr>
          <a:xfrm flipV="1">
            <a:off x="10323116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48611" y="1763924"/>
            <a:ext cx="9262904" cy="755968"/>
          </a:xfrm>
        </p:spPr>
        <p:txBody>
          <a:bodyPr anchor="b"/>
          <a:lstStyle>
            <a:lvl1pPr>
              <a:buNone/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48611" y="2519891"/>
            <a:ext cx="9262904" cy="755968"/>
          </a:xfrm>
        </p:spPr>
        <p:txBody>
          <a:bodyPr anchor="t"/>
          <a:lstStyle>
            <a:lvl1pPr marL="0" indent="0">
              <a:buNone/>
              <a:defRPr sz="2300" b="0" cap="all" spc="35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67211" y="4955787"/>
            <a:ext cx="9262904" cy="755968"/>
          </a:xfrm>
        </p:spPr>
        <p:txBody>
          <a:bodyPr anchor="t"/>
          <a:lstStyle>
            <a:lvl1pPr algn="r">
              <a:buNone/>
              <a:defRPr sz="1600" b="0" cap="all" spc="35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30010" y="4199819"/>
            <a:ext cx="9262904" cy="755968"/>
          </a:xfrm>
        </p:spPr>
        <p:txBody>
          <a:bodyPr anchor="b"/>
          <a:lstStyle>
            <a:lvl1pPr algn="r">
              <a:buNone/>
              <a:defRPr sz="2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presenter name, title</a:t>
            </a:r>
          </a:p>
        </p:txBody>
      </p:sp>
    </p:spTree>
    <p:extLst>
      <p:ext uri="{BB962C8B-B14F-4D97-AF65-F5344CB8AC3E}">
        <p14:creationId xmlns:p14="http://schemas.microsoft.com/office/powerpoint/2010/main" val="24190105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Long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22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/>
        </p:nvCxnSpPr>
        <p:spPr>
          <a:xfrm>
            <a:off x="0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/>
        </p:nvCxnSpPr>
        <p:spPr>
          <a:xfrm flipV="1">
            <a:off x="837009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/>
        </p:nvCxnSpPr>
        <p:spPr>
          <a:xfrm flipH="1">
            <a:off x="10323117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/>
        </p:nvCxnSpPr>
        <p:spPr>
          <a:xfrm flipV="1">
            <a:off x="10323116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48611" y="1763924"/>
            <a:ext cx="9262904" cy="755968"/>
          </a:xfrm>
        </p:spPr>
        <p:txBody>
          <a:bodyPr anchor="b"/>
          <a:lstStyle>
            <a:lvl1pPr>
              <a:buNone/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48611" y="2519891"/>
            <a:ext cx="9262904" cy="755968"/>
          </a:xfrm>
        </p:spPr>
        <p:txBody>
          <a:bodyPr anchor="t"/>
          <a:lstStyle>
            <a:lvl1pPr marL="0" indent="0">
              <a:buNone/>
              <a:defRPr sz="2300" b="0" cap="all" spc="35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49147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2 Shorter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22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/>
        </p:nvCxnSpPr>
        <p:spPr>
          <a:xfrm>
            <a:off x="0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/>
        </p:nvCxnSpPr>
        <p:spPr>
          <a:xfrm flipV="1">
            <a:off x="837009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/>
        </p:nvCxnSpPr>
        <p:spPr>
          <a:xfrm flipH="1">
            <a:off x="6696075" y="2519892"/>
            <a:ext cx="446405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/>
        </p:nvCxnSpPr>
        <p:spPr>
          <a:xfrm flipV="1">
            <a:off x="6640274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48610" y="1763924"/>
            <a:ext cx="5580063" cy="755968"/>
          </a:xfrm>
        </p:spPr>
        <p:txBody>
          <a:bodyPr anchor="b"/>
          <a:lstStyle>
            <a:lvl1pPr>
              <a:buNone/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48610" y="2519891"/>
            <a:ext cx="5580063" cy="755968"/>
          </a:xfrm>
        </p:spPr>
        <p:txBody>
          <a:bodyPr anchor="t"/>
          <a:lstStyle>
            <a:lvl1pPr marL="0" indent="0">
              <a:buNone/>
              <a:defRPr sz="2300" b="0" cap="all" spc="35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280224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60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/>
        </p:nvSpPr>
        <p:spPr bwMode="auto">
          <a:xfrm>
            <a:off x="0" y="7102947"/>
            <a:ext cx="11160125" cy="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9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9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70095" y="7055698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43218A35-F9CA-434A-87FA-72607602A2AF}" type="slidenum">
              <a:rPr lang="en-GB" sz="2800" b="0" smtClean="0">
                <a:solidFill>
                  <a:srgbClr val="F8F8F8">
                    <a:lumMod val="75000"/>
                  </a:srgb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5100" b="0" dirty="0">
              <a:solidFill>
                <a:srgbClr val="F8F8F8">
                  <a:lumMod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558006" y="1239996"/>
            <a:ext cx="1116013" cy="754335"/>
          </a:xfrm>
          <a:prstGeom prst="rect">
            <a:avLst/>
          </a:prstGeom>
          <a:noFill/>
        </p:spPr>
        <p:txBody>
          <a:bodyPr wrap="square" lIns="106961" tIns="53480" rIns="106961" bIns="53480" rtlCol="0" anchor="ctr">
            <a:spAutoFit/>
          </a:bodyPr>
          <a:lstStyle/>
          <a:p>
            <a:pPr algn="ctr"/>
            <a:r>
              <a:rPr lang="en-US" sz="56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1</a:t>
            </a:r>
            <a:endParaRPr lang="en-US" sz="56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06" y="2550340"/>
            <a:ext cx="1116013" cy="754335"/>
          </a:xfrm>
          <a:prstGeom prst="rect">
            <a:avLst/>
          </a:prstGeom>
          <a:noFill/>
        </p:spPr>
        <p:txBody>
          <a:bodyPr wrap="square" lIns="106961" tIns="53480" rIns="106961" bIns="53480" rtlCol="0" anchor="ctr">
            <a:spAutoFit/>
          </a:bodyPr>
          <a:lstStyle/>
          <a:p>
            <a:pPr algn="ctr"/>
            <a:r>
              <a:rPr lang="en-US" sz="56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2</a:t>
            </a:r>
            <a:endParaRPr lang="en-US" sz="56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006" y="3860682"/>
            <a:ext cx="1116013" cy="754335"/>
          </a:xfrm>
          <a:prstGeom prst="rect">
            <a:avLst/>
          </a:prstGeom>
          <a:noFill/>
        </p:spPr>
        <p:txBody>
          <a:bodyPr wrap="square" lIns="106961" tIns="53480" rIns="106961" bIns="53480" rtlCol="0" anchor="ctr">
            <a:spAutoFit/>
          </a:bodyPr>
          <a:lstStyle/>
          <a:p>
            <a:pPr algn="ctr"/>
            <a:r>
              <a:rPr lang="en-US" sz="56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3</a:t>
            </a:r>
            <a:endParaRPr lang="en-US" sz="56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8006" y="5171027"/>
            <a:ext cx="1116013" cy="754335"/>
          </a:xfrm>
          <a:prstGeom prst="rect">
            <a:avLst/>
          </a:prstGeom>
          <a:noFill/>
        </p:spPr>
        <p:txBody>
          <a:bodyPr wrap="square" lIns="106961" tIns="53480" rIns="106961" bIns="53480" rtlCol="0" anchor="ctr">
            <a:spAutoFit/>
          </a:bodyPr>
          <a:lstStyle/>
          <a:p>
            <a:pPr algn="ctr"/>
            <a:r>
              <a:rPr lang="en-US" sz="56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4</a:t>
            </a:r>
            <a:endParaRPr lang="en-US" sz="56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62419" y="5190977"/>
            <a:ext cx="9039701" cy="1159150"/>
          </a:xfrm>
        </p:spPr>
        <p:txBody>
          <a:bodyPr/>
          <a:lstStyle>
            <a:lvl1pPr>
              <a:buClr>
                <a:schemeClr val="bg1"/>
              </a:buClr>
              <a:defRPr sz="2100"/>
            </a:lvl1pPr>
            <a:lvl2pPr>
              <a:buClr>
                <a:schemeClr val="bg1"/>
              </a:buClr>
              <a:defRPr sz="1900" baseline="0"/>
            </a:lvl2pPr>
            <a:lvl3pPr>
              <a:buClr>
                <a:schemeClr val="bg1"/>
              </a:buClr>
              <a:defRPr sz="1900"/>
            </a:lvl3pPr>
            <a:lvl4pPr>
              <a:buClr>
                <a:schemeClr val="bg1"/>
              </a:buClr>
              <a:defRPr sz="1900"/>
            </a:lvl4pPr>
            <a:lvl5pPr>
              <a:buClr>
                <a:schemeClr val="bg1"/>
              </a:buClr>
              <a:defRPr sz="1900"/>
            </a:lvl5pPr>
          </a:lstStyle>
          <a:p>
            <a:pPr lvl="0"/>
            <a:r>
              <a:rPr lang="en-US" dirty="0" smtClean="0"/>
              <a:t>Agenda item 4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562419" y="1259946"/>
            <a:ext cx="9039701" cy="1159150"/>
          </a:xfrm>
        </p:spPr>
        <p:txBody>
          <a:bodyPr/>
          <a:lstStyle>
            <a:lvl1pPr>
              <a:buClr>
                <a:schemeClr val="bg1"/>
              </a:buClr>
              <a:defRPr sz="2100"/>
            </a:lvl1pPr>
            <a:lvl2pPr>
              <a:buClr>
                <a:schemeClr val="bg1"/>
              </a:buClr>
              <a:defRPr sz="1900"/>
            </a:lvl2pPr>
            <a:lvl3pPr>
              <a:buClr>
                <a:schemeClr val="bg1"/>
              </a:buClr>
              <a:defRPr sz="19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562419" y="2570288"/>
            <a:ext cx="9039701" cy="1159150"/>
          </a:xfrm>
        </p:spPr>
        <p:txBody>
          <a:bodyPr/>
          <a:lstStyle>
            <a:lvl1pPr>
              <a:buClr>
                <a:schemeClr val="bg1"/>
              </a:buClr>
              <a:defRPr sz="2100"/>
            </a:lvl1pPr>
            <a:lvl2pPr>
              <a:buClr>
                <a:schemeClr val="bg1"/>
              </a:buClr>
              <a:defRPr sz="19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562419" y="3880633"/>
            <a:ext cx="9039701" cy="1159150"/>
          </a:xfrm>
        </p:spPr>
        <p:txBody>
          <a:bodyPr/>
          <a:lstStyle>
            <a:lvl1pPr>
              <a:buClr>
                <a:schemeClr val="bg1"/>
              </a:buClr>
              <a:defRPr sz="2100"/>
            </a:lvl1pPr>
            <a:lvl2pPr>
              <a:buClr>
                <a:schemeClr val="bg1"/>
              </a:buClr>
              <a:defRPr sz="19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3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614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2 Shorter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22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/>
        </p:nvCxnSpPr>
        <p:spPr>
          <a:xfrm>
            <a:off x="0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/>
        </p:nvCxnSpPr>
        <p:spPr>
          <a:xfrm flipV="1">
            <a:off x="837009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/>
        </p:nvCxnSpPr>
        <p:spPr>
          <a:xfrm flipH="1">
            <a:off x="6696075" y="2519892"/>
            <a:ext cx="446405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/>
        </p:nvCxnSpPr>
        <p:spPr>
          <a:xfrm flipV="1">
            <a:off x="6640274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48610" y="1763924"/>
            <a:ext cx="5580063" cy="755968"/>
          </a:xfrm>
        </p:spPr>
        <p:txBody>
          <a:bodyPr anchor="b"/>
          <a:lstStyle>
            <a:lvl1pPr>
              <a:buNone/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48610" y="2519891"/>
            <a:ext cx="5580063" cy="755968"/>
          </a:xfrm>
        </p:spPr>
        <p:txBody>
          <a:bodyPr anchor="t"/>
          <a:lstStyle>
            <a:lvl1pPr marL="0" indent="0">
              <a:buNone/>
              <a:defRPr sz="2300" b="0" cap="all" spc="35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60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/>
        </p:nvSpPr>
        <p:spPr bwMode="auto">
          <a:xfrm>
            <a:off x="0" y="7102947"/>
            <a:ext cx="11160125" cy="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9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9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58006" y="1259946"/>
            <a:ext cx="10044113" cy="5543762"/>
          </a:xfrm>
        </p:spPr>
        <p:txBody>
          <a:bodyPr/>
          <a:lstStyle>
            <a:lvl1pPr>
              <a:defRPr sz="2300" baseline="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>
                <a:latin typeface="Arial"/>
                <a:cs typeface="Arial"/>
              </a:defRPr>
            </a:lvl5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370095" y="7055698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43218A35-F9CA-434A-87FA-72607602A2AF}" type="slidenum">
              <a:rPr lang="en-GB" sz="2800" b="0" smtClean="0">
                <a:solidFill>
                  <a:srgbClr val="F8F8F8">
                    <a:lumMod val="75000"/>
                  </a:srgb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5100" b="0" dirty="0">
              <a:solidFill>
                <a:srgbClr val="F8F8F8">
                  <a:lumMod val="75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6711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60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/>
        </p:nvSpPr>
        <p:spPr bwMode="auto">
          <a:xfrm>
            <a:off x="0" y="7102947"/>
            <a:ext cx="11160125" cy="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9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9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b="1" cap="all" spc="351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1601" y="1259946"/>
            <a:ext cx="5245259" cy="5543762"/>
          </a:xfrm>
        </p:spPr>
        <p:txBody>
          <a:bodyPr/>
          <a:lstStyle>
            <a:lvl1pPr>
              <a:buClr>
                <a:schemeClr val="bg1"/>
              </a:buClr>
              <a:defRPr sz="2100" i="0"/>
            </a:lvl1pPr>
            <a:lvl2pPr>
              <a:buClr>
                <a:srgbClr val="F7C12E"/>
              </a:buClr>
              <a:buFont typeface="Arial"/>
              <a:buChar char="•"/>
              <a:defRPr sz="1900"/>
            </a:lvl2pPr>
            <a:lvl3pPr>
              <a:buClr>
                <a:srgbClr val="F7C12E"/>
              </a:buClr>
              <a:buFont typeface="Arial"/>
              <a:buChar char="•"/>
              <a:defRPr sz="1900"/>
            </a:lvl3pPr>
            <a:lvl4pPr>
              <a:buClr>
                <a:srgbClr val="F7C12E"/>
              </a:buClr>
              <a:buFont typeface="Arial"/>
              <a:buChar char="•"/>
              <a:defRPr sz="1900"/>
            </a:lvl4pPr>
            <a:lvl5pPr>
              <a:buClr>
                <a:srgbClr val="F7C12E"/>
              </a:buClr>
              <a:buFont typeface="Arial"/>
              <a:buChar char="•"/>
              <a:defRPr sz="1900">
                <a:latin typeface="Arial"/>
                <a:cs typeface="Arial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356861" y="1259946"/>
            <a:ext cx="5245259" cy="5543762"/>
          </a:xfrm>
        </p:spPr>
        <p:txBody>
          <a:bodyPr/>
          <a:lstStyle>
            <a:lvl1pPr>
              <a:buClr>
                <a:schemeClr val="bg1"/>
              </a:buClr>
              <a:defRPr sz="2100" i="0"/>
            </a:lvl1pPr>
            <a:lvl2pPr>
              <a:buFont typeface="Arial"/>
              <a:buChar char="•"/>
              <a:defRPr sz="1900"/>
            </a:lvl2pPr>
            <a:lvl3pPr>
              <a:buFont typeface="Arial"/>
              <a:buChar char="•"/>
              <a:defRPr sz="1900"/>
            </a:lvl3pPr>
            <a:lvl4pPr>
              <a:buFont typeface="Arial"/>
              <a:buChar char="•"/>
              <a:defRPr sz="1900"/>
            </a:lvl4pPr>
            <a:lvl5pPr>
              <a:buFont typeface="Arial"/>
              <a:buChar char="•"/>
              <a:defRPr sz="1900">
                <a:latin typeface="Arial"/>
                <a:cs typeface="Arial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70095" y="7055698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43218A35-F9CA-434A-87FA-72607602A2AF}" type="slidenum">
              <a:rPr lang="en-GB" sz="2800" b="0" smtClean="0">
                <a:solidFill>
                  <a:srgbClr val="F8F8F8">
                    <a:lumMod val="75000"/>
                  </a:srgb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5100" b="0" dirty="0">
              <a:solidFill>
                <a:srgbClr val="F8F8F8">
                  <a:lumMod val="75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1698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60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/>
        </p:nvSpPr>
        <p:spPr bwMode="auto">
          <a:xfrm>
            <a:off x="0" y="7102947"/>
            <a:ext cx="11160125" cy="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9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9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b="1" cap="all" spc="351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1601" y="2519892"/>
            <a:ext cx="5245259" cy="4283816"/>
          </a:xfrm>
        </p:spPr>
        <p:txBody>
          <a:bodyPr/>
          <a:lstStyle>
            <a:lvl1pPr>
              <a:buClr>
                <a:schemeClr val="bg1"/>
              </a:buClr>
              <a:defRPr sz="2100" i="0"/>
            </a:lvl1pPr>
            <a:lvl2pPr>
              <a:buClr>
                <a:srgbClr val="F7C12E"/>
              </a:buClr>
              <a:buFont typeface="Arial"/>
              <a:buChar char="•"/>
              <a:defRPr sz="1900"/>
            </a:lvl2pPr>
            <a:lvl3pPr>
              <a:buClr>
                <a:srgbClr val="F7C12E"/>
              </a:buClr>
              <a:buFont typeface="Arial"/>
              <a:buChar char="•"/>
              <a:defRPr sz="1900"/>
            </a:lvl3pPr>
            <a:lvl4pPr>
              <a:buClr>
                <a:srgbClr val="F7C12E"/>
              </a:buClr>
              <a:buFont typeface="Arial"/>
              <a:buChar char="•"/>
              <a:defRPr sz="1900"/>
            </a:lvl4pPr>
            <a:lvl5pPr>
              <a:buClr>
                <a:srgbClr val="F7C12E"/>
              </a:buClr>
              <a:buFont typeface="Arial"/>
              <a:buChar char="•"/>
              <a:defRPr sz="1900">
                <a:latin typeface="Arial"/>
                <a:cs typeface="Arial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356861" y="2519892"/>
            <a:ext cx="5245259" cy="4283816"/>
          </a:xfrm>
        </p:spPr>
        <p:txBody>
          <a:bodyPr/>
          <a:lstStyle>
            <a:lvl1pPr>
              <a:buClr>
                <a:schemeClr val="bg1"/>
              </a:buClr>
              <a:defRPr sz="2100" i="0"/>
            </a:lvl1pPr>
            <a:lvl2pPr>
              <a:buFont typeface="Arial"/>
              <a:buChar char="•"/>
              <a:defRPr sz="1900"/>
            </a:lvl2pPr>
            <a:lvl3pPr>
              <a:buFont typeface="Arial"/>
              <a:buChar char="•"/>
              <a:defRPr sz="1900"/>
            </a:lvl3pPr>
            <a:lvl4pPr>
              <a:buFont typeface="Arial"/>
              <a:buChar char="•"/>
              <a:defRPr sz="1900"/>
            </a:lvl4pPr>
            <a:lvl5pPr>
              <a:buFont typeface="Arial"/>
              <a:buChar char="•"/>
              <a:defRPr sz="1900">
                <a:latin typeface="Arial"/>
                <a:cs typeface="Arial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70095" y="7055698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43218A35-F9CA-434A-87FA-72607602A2AF}" type="slidenum">
              <a:rPr lang="en-GB" sz="2800" b="0" smtClean="0">
                <a:solidFill>
                  <a:srgbClr val="F8F8F8">
                    <a:lumMod val="75000"/>
                  </a:srgb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5100" b="0" dirty="0">
              <a:solidFill>
                <a:srgbClr val="F8F8F8">
                  <a:lumMod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58006" y="1259947"/>
            <a:ext cx="10044113" cy="1007957"/>
          </a:xfrm>
        </p:spPr>
        <p:txBody>
          <a:bodyPr/>
          <a:lstStyle>
            <a:lvl1pPr>
              <a:buFont typeface="Arial"/>
              <a:buNone/>
              <a:defRPr sz="2100"/>
            </a:lvl1pPr>
            <a:lvl2pPr>
              <a:buFont typeface="Arial"/>
              <a:buNone/>
              <a:defRPr sz="1900"/>
            </a:lvl2pPr>
            <a:lvl3pPr>
              <a:buFont typeface="Arial"/>
              <a:buNone/>
              <a:defRPr sz="1900"/>
            </a:lvl3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75134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60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/>
        </p:nvSpPr>
        <p:spPr bwMode="auto">
          <a:xfrm>
            <a:off x="0" y="7102947"/>
            <a:ext cx="11160125" cy="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9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9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70095" y="7055698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43218A35-F9CA-434A-87FA-72607602A2AF}" type="slidenum">
              <a:rPr lang="en-GB" sz="2800" b="0" smtClean="0">
                <a:solidFill>
                  <a:srgbClr val="F8F8F8">
                    <a:lumMod val="75000"/>
                  </a:srgb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5100" b="0" dirty="0">
              <a:solidFill>
                <a:srgbClr val="F8F8F8">
                  <a:lumMod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4968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60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/>
        </p:nvSpPr>
        <p:spPr bwMode="auto">
          <a:xfrm>
            <a:off x="0" y="7102947"/>
            <a:ext cx="11160125" cy="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9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9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70095" y="7055698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43218A35-F9CA-434A-87FA-72607602A2AF}" type="slidenum">
              <a:rPr lang="en-GB" sz="2800" b="0" smtClean="0">
                <a:solidFill>
                  <a:srgbClr val="F8F8F8">
                    <a:lumMod val="75000"/>
                  </a:srgb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5100" b="0" dirty="0">
              <a:solidFill>
                <a:srgbClr val="F8F8F8">
                  <a:lumMod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558006" y="1259946"/>
            <a:ext cx="3627041" cy="5039783"/>
          </a:xfrm>
        </p:spPr>
        <p:txBody>
          <a:bodyPr/>
          <a:lstStyle>
            <a:lvl1pPr marL="0" indent="0">
              <a:buNone/>
              <a:defRPr sz="2100"/>
            </a:lvl1pPr>
            <a:lvl2pPr marL="534803" indent="0">
              <a:buNone/>
              <a:defRPr sz="1900"/>
            </a:lvl2pPr>
            <a:lvl3pPr marL="1069607" indent="0">
              <a:buNone/>
              <a:defRPr sz="1900"/>
            </a:lvl3pPr>
            <a:lvl4pPr marL="1604410" indent="0">
              <a:buNone/>
              <a:defRPr sz="1900"/>
            </a:lvl4pPr>
            <a:lvl5pPr marL="2139212" indent="0">
              <a:buNone/>
              <a:defRPr sz="1900"/>
            </a:lvl5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905238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60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7102947"/>
            <a:ext cx="11160125" cy="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9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9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8370095" y="7055698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43218A35-F9CA-434A-87FA-72607602A2AF}" type="slidenum">
              <a:rPr lang="en-GB" sz="2800" b="0" smtClean="0">
                <a:solidFill>
                  <a:srgbClr val="F8F8F8">
                    <a:lumMod val="75000"/>
                  </a:srgb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5100" b="0" dirty="0">
              <a:solidFill>
                <a:srgbClr val="F8F8F8">
                  <a:lumMod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7117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3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3117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6" y="1347390"/>
            <a:ext cx="4941276" cy="239236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1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55152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1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1019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6" y="1347390"/>
            <a:ext cx="4941276" cy="239236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3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3355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60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/>
        </p:nvSpPr>
        <p:spPr bwMode="auto">
          <a:xfrm>
            <a:off x="0" y="7102947"/>
            <a:ext cx="11160125" cy="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9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9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70095" y="7055698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558006" y="1239996"/>
            <a:ext cx="1116013" cy="754335"/>
          </a:xfrm>
          <a:prstGeom prst="rect">
            <a:avLst/>
          </a:prstGeom>
          <a:noFill/>
        </p:spPr>
        <p:txBody>
          <a:bodyPr wrap="square" lIns="106961" tIns="53480" rIns="106961" bIns="53480" rtlCol="0" anchor="ctr">
            <a:spAutoFit/>
          </a:bodyPr>
          <a:lstStyle/>
          <a:p>
            <a:pPr algn="ctr"/>
            <a:r>
              <a:rPr lang="en-US" sz="56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1</a:t>
            </a:r>
            <a:endParaRPr lang="en-US" sz="56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06" y="2550340"/>
            <a:ext cx="1116013" cy="754335"/>
          </a:xfrm>
          <a:prstGeom prst="rect">
            <a:avLst/>
          </a:prstGeom>
          <a:noFill/>
        </p:spPr>
        <p:txBody>
          <a:bodyPr wrap="square" lIns="106961" tIns="53480" rIns="106961" bIns="53480" rtlCol="0" anchor="ctr">
            <a:spAutoFit/>
          </a:bodyPr>
          <a:lstStyle/>
          <a:p>
            <a:pPr algn="ctr"/>
            <a:r>
              <a:rPr lang="en-US" sz="56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2</a:t>
            </a:r>
            <a:endParaRPr lang="en-US" sz="56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006" y="3860682"/>
            <a:ext cx="1116013" cy="754335"/>
          </a:xfrm>
          <a:prstGeom prst="rect">
            <a:avLst/>
          </a:prstGeom>
          <a:noFill/>
        </p:spPr>
        <p:txBody>
          <a:bodyPr wrap="square" lIns="106961" tIns="53480" rIns="106961" bIns="53480" rtlCol="0" anchor="ctr">
            <a:spAutoFit/>
          </a:bodyPr>
          <a:lstStyle/>
          <a:p>
            <a:pPr algn="ctr"/>
            <a:r>
              <a:rPr lang="en-US" sz="56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3</a:t>
            </a:r>
            <a:endParaRPr lang="en-US" sz="56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8006" y="5171027"/>
            <a:ext cx="1116013" cy="754335"/>
          </a:xfrm>
          <a:prstGeom prst="rect">
            <a:avLst/>
          </a:prstGeom>
          <a:noFill/>
        </p:spPr>
        <p:txBody>
          <a:bodyPr wrap="square" lIns="106961" tIns="53480" rIns="106961" bIns="53480" rtlCol="0" anchor="ctr">
            <a:spAutoFit/>
          </a:bodyPr>
          <a:lstStyle/>
          <a:p>
            <a:pPr algn="ctr"/>
            <a:r>
              <a:rPr lang="en-US" sz="56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4</a:t>
            </a:r>
            <a:endParaRPr lang="en-US" sz="56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62419" y="5190977"/>
            <a:ext cx="9039701" cy="1159150"/>
          </a:xfrm>
        </p:spPr>
        <p:txBody>
          <a:bodyPr/>
          <a:lstStyle>
            <a:lvl1pPr>
              <a:buClr>
                <a:schemeClr val="bg1"/>
              </a:buClr>
              <a:defRPr sz="2100"/>
            </a:lvl1pPr>
            <a:lvl2pPr>
              <a:buClr>
                <a:schemeClr val="bg1"/>
              </a:buClr>
              <a:defRPr sz="1900" baseline="0"/>
            </a:lvl2pPr>
            <a:lvl3pPr>
              <a:buClr>
                <a:schemeClr val="bg1"/>
              </a:buClr>
              <a:defRPr sz="1900"/>
            </a:lvl3pPr>
            <a:lvl4pPr>
              <a:buClr>
                <a:schemeClr val="bg1"/>
              </a:buClr>
              <a:defRPr sz="1900"/>
            </a:lvl4pPr>
            <a:lvl5pPr>
              <a:buClr>
                <a:schemeClr val="bg1"/>
              </a:buClr>
              <a:defRPr sz="1900"/>
            </a:lvl5pPr>
          </a:lstStyle>
          <a:p>
            <a:pPr lvl="0"/>
            <a:r>
              <a:rPr lang="en-US" dirty="0" smtClean="0"/>
              <a:t>Agenda item 4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562419" y="1259946"/>
            <a:ext cx="9039701" cy="1159150"/>
          </a:xfrm>
        </p:spPr>
        <p:txBody>
          <a:bodyPr/>
          <a:lstStyle>
            <a:lvl1pPr>
              <a:buClr>
                <a:schemeClr val="bg1"/>
              </a:buClr>
              <a:defRPr sz="2100"/>
            </a:lvl1pPr>
            <a:lvl2pPr>
              <a:buClr>
                <a:schemeClr val="bg1"/>
              </a:buClr>
              <a:defRPr sz="1900"/>
            </a:lvl2pPr>
            <a:lvl3pPr>
              <a:buClr>
                <a:schemeClr val="bg1"/>
              </a:buClr>
              <a:defRPr sz="19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562419" y="2570288"/>
            <a:ext cx="9039701" cy="1159150"/>
          </a:xfrm>
        </p:spPr>
        <p:txBody>
          <a:bodyPr/>
          <a:lstStyle>
            <a:lvl1pPr>
              <a:buClr>
                <a:schemeClr val="bg1"/>
              </a:buClr>
              <a:defRPr sz="2100"/>
            </a:lvl1pPr>
            <a:lvl2pPr>
              <a:buClr>
                <a:schemeClr val="bg1"/>
              </a:buClr>
              <a:defRPr sz="19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562419" y="3880633"/>
            <a:ext cx="9039701" cy="1159150"/>
          </a:xfrm>
        </p:spPr>
        <p:txBody>
          <a:bodyPr/>
          <a:lstStyle>
            <a:lvl1pPr>
              <a:buClr>
                <a:schemeClr val="bg1"/>
              </a:buClr>
              <a:defRPr sz="2100"/>
            </a:lvl1pPr>
            <a:lvl2pPr>
              <a:buClr>
                <a:schemeClr val="bg1"/>
              </a:buClr>
              <a:defRPr sz="19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3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6" y="1347390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16708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6" y="1347390"/>
            <a:ext cx="4941276" cy="239236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1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8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79389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60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/>
        </p:nvSpPr>
        <p:spPr bwMode="auto">
          <a:xfrm>
            <a:off x="0" y="7102947"/>
            <a:ext cx="11160125" cy="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9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9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58006" y="1259946"/>
            <a:ext cx="10044113" cy="5543762"/>
          </a:xfrm>
        </p:spPr>
        <p:txBody>
          <a:bodyPr/>
          <a:lstStyle>
            <a:lvl1pPr>
              <a:defRPr sz="2300" baseline="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>
                <a:latin typeface="Arial"/>
                <a:cs typeface="Arial"/>
              </a:defRPr>
            </a:lvl5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370095" y="7055698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31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60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/>
        </p:nvSpPr>
        <p:spPr bwMode="auto">
          <a:xfrm>
            <a:off x="0" y="7102947"/>
            <a:ext cx="11160125" cy="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9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9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b="1" cap="all" spc="351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1601" y="1259946"/>
            <a:ext cx="5245259" cy="5543762"/>
          </a:xfrm>
        </p:spPr>
        <p:txBody>
          <a:bodyPr/>
          <a:lstStyle>
            <a:lvl1pPr>
              <a:buClr>
                <a:schemeClr val="bg1"/>
              </a:buClr>
              <a:defRPr sz="2100" i="0"/>
            </a:lvl1pPr>
            <a:lvl2pPr>
              <a:buClr>
                <a:srgbClr val="F7C12E"/>
              </a:buClr>
              <a:buFont typeface="Arial"/>
              <a:buChar char="•"/>
              <a:defRPr sz="1900"/>
            </a:lvl2pPr>
            <a:lvl3pPr>
              <a:buClr>
                <a:srgbClr val="F7C12E"/>
              </a:buClr>
              <a:buFont typeface="Arial"/>
              <a:buChar char="•"/>
              <a:defRPr sz="1900"/>
            </a:lvl3pPr>
            <a:lvl4pPr>
              <a:buClr>
                <a:srgbClr val="F7C12E"/>
              </a:buClr>
              <a:buFont typeface="Arial"/>
              <a:buChar char="•"/>
              <a:defRPr sz="1900"/>
            </a:lvl4pPr>
            <a:lvl5pPr>
              <a:buClr>
                <a:srgbClr val="F7C12E"/>
              </a:buClr>
              <a:buFont typeface="Arial"/>
              <a:buChar char="•"/>
              <a:defRPr sz="1900">
                <a:latin typeface="Arial"/>
                <a:cs typeface="Arial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356861" y="1259946"/>
            <a:ext cx="5245259" cy="5543762"/>
          </a:xfrm>
        </p:spPr>
        <p:txBody>
          <a:bodyPr/>
          <a:lstStyle>
            <a:lvl1pPr>
              <a:buClr>
                <a:schemeClr val="bg1"/>
              </a:buClr>
              <a:defRPr sz="2100" i="0"/>
            </a:lvl1pPr>
            <a:lvl2pPr>
              <a:buFont typeface="Arial"/>
              <a:buChar char="•"/>
              <a:defRPr sz="1900"/>
            </a:lvl2pPr>
            <a:lvl3pPr>
              <a:buFont typeface="Arial"/>
              <a:buChar char="•"/>
              <a:defRPr sz="1900"/>
            </a:lvl3pPr>
            <a:lvl4pPr>
              <a:buFont typeface="Arial"/>
              <a:buChar char="•"/>
              <a:defRPr sz="1900"/>
            </a:lvl4pPr>
            <a:lvl5pPr>
              <a:buFont typeface="Arial"/>
              <a:buChar char="•"/>
              <a:defRPr sz="1900">
                <a:latin typeface="Arial"/>
                <a:cs typeface="Arial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70095" y="7055698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60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/>
        </p:nvSpPr>
        <p:spPr bwMode="auto">
          <a:xfrm>
            <a:off x="0" y="7102947"/>
            <a:ext cx="11160125" cy="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9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9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b="1" cap="all" spc="351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1601" y="2519892"/>
            <a:ext cx="5245259" cy="4283816"/>
          </a:xfrm>
        </p:spPr>
        <p:txBody>
          <a:bodyPr/>
          <a:lstStyle>
            <a:lvl1pPr>
              <a:buClr>
                <a:schemeClr val="bg1"/>
              </a:buClr>
              <a:defRPr sz="2100" i="0"/>
            </a:lvl1pPr>
            <a:lvl2pPr>
              <a:buClr>
                <a:srgbClr val="F7C12E"/>
              </a:buClr>
              <a:buFont typeface="Arial"/>
              <a:buChar char="•"/>
              <a:defRPr sz="1900"/>
            </a:lvl2pPr>
            <a:lvl3pPr>
              <a:buClr>
                <a:srgbClr val="F7C12E"/>
              </a:buClr>
              <a:buFont typeface="Arial"/>
              <a:buChar char="•"/>
              <a:defRPr sz="1900"/>
            </a:lvl3pPr>
            <a:lvl4pPr>
              <a:buClr>
                <a:srgbClr val="F7C12E"/>
              </a:buClr>
              <a:buFont typeface="Arial"/>
              <a:buChar char="•"/>
              <a:defRPr sz="1900"/>
            </a:lvl4pPr>
            <a:lvl5pPr>
              <a:buClr>
                <a:srgbClr val="F7C12E"/>
              </a:buClr>
              <a:buFont typeface="Arial"/>
              <a:buChar char="•"/>
              <a:defRPr sz="1900">
                <a:latin typeface="Arial"/>
                <a:cs typeface="Arial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356861" y="2519892"/>
            <a:ext cx="5245259" cy="4283816"/>
          </a:xfrm>
        </p:spPr>
        <p:txBody>
          <a:bodyPr/>
          <a:lstStyle>
            <a:lvl1pPr>
              <a:buClr>
                <a:schemeClr val="bg1"/>
              </a:buClr>
              <a:defRPr sz="2100" i="0"/>
            </a:lvl1pPr>
            <a:lvl2pPr>
              <a:buFont typeface="Arial"/>
              <a:buChar char="•"/>
              <a:defRPr sz="1900"/>
            </a:lvl2pPr>
            <a:lvl3pPr>
              <a:buFont typeface="Arial"/>
              <a:buChar char="•"/>
              <a:defRPr sz="1900"/>
            </a:lvl3pPr>
            <a:lvl4pPr>
              <a:buFont typeface="Arial"/>
              <a:buChar char="•"/>
              <a:defRPr sz="1900"/>
            </a:lvl4pPr>
            <a:lvl5pPr>
              <a:buFont typeface="Arial"/>
              <a:buChar char="•"/>
              <a:defRPr sz="1900">
                <a:latin typeface="Arial"/>
                <a:cs typeface="Arial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70095" y="7055698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58006" y="1259947"/>
            <a:ext cx="10044113" cy="1007957"/>
          </a:xfrm>
        </p:spPr>
        <p:txBody>
          <a:bodyPr/>
          <a:lstStyle>
            <a:lvl1pPr>
              <a:buFont typeface="Arial"/>
              <a:buNone/>
              <a:defRPr sz="2100"/>
            </a:lvl1pPr>
            <a:lvl2pPr>
              <a:buFont typeface="Arial"/>
              <a:buNone/>
              <a:defRPr sz="1900"/>
            </a:lvl2pPr>
            <a:lvl3pPr>
              <a:buFont typeface="Arial"/>
              <a:buNone/>
              <a:defRPr sz="1900"/>
            </a:lvl3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60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/>
        </p:nvSpPr>
        <p:spPr bwMode="auto">
          <a:xfrm>
            <a:off x="0" y="7102947"/>
            <a:ext cx="11160125" cy="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9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9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70095" y="7055698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60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/>
        </p:nvSpPr>
        <p:spPr bwMode="auto">
          <a:xfrm>
            <a:off x="0" y="7102947"/>
            <a:ext cx="11160125" cy="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9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9" y="6971702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70095" y="7055698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558006" y="1259946"/>
            <a:ext cx="3627041" cy="5039783"/>
          </a:xfrm>
        </p:spPr>
        <p:txBody>
          <a:bodyPr/>
          <a:lstStyle>
            <a:lvl1pPr marL="0" indent="0">
              <a:buNone/>
              <a:defRPr sz="2100"/>
            </a:lvl1pPr>
            <a:lvl2pPr marL="534803" indent="0">
              <a:buNone/>
              <a:defRPr sz="1900"/>
            </a:lvl2pPr>
            <a:lvl3pPr marL="1069607" indent="0">
              <a:buNone/>
              <a:defRPr sz="1900"/>
            </a:lvl3pPr>
            <a:lvl4pPr marL="1604410" indent="0">
              <a:buNone/>
              <a:defRPr sz="1900"/>
            </a:lvl4pPr>
            <a:lvl5pPr marL="2139212" indent="0">
              <a:buNone/>
              <a:defRPr sz="1900"/>
            </a:lvl5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20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41.xml"/><Relationship Id="rId17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58006" y="251989"/>
            <a:ext cx="10044113" cy="7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6961" tIns="53480" rIns="106961" bIns="534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58006" y="1259946"/>
            <a:ext cx="10044113" cy="554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6961" tIns="53480" rIns="106961" bIns="53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813043" y="7006700"/>
            <a:ext cx="3534040" cy="402483"/>
          </a:xfrm>
          <a:prstGeom prst="rect">
            <a:avLst/>
          </a:prstGeom>
        </p:spPr>
        <p:txBody>
          <a:bodyPr lIns="106961" tIns="53480" rIns="106961" bIns="53480"/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21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7998091" y="7006700"/>
            <a:ext cx="2604029" cy="402483"/>
          </a:xfrm>
          <a:prstGeom prst="rect">
            <a:avLst/>
          </a:prstGeom>
        </p:spPr>
        <p:txBody>
          <a:bodyPr vert="horz" wrap="square" lIns="106961" tIns="53480" rIns="106961" bIns="5348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2100" b="0" smtClean="0"/>
            </a:lvl1pPr>
          </a:lstStyle>
          <a:p>
            <a:pPr>
              <a:defRPr/>
            </a:pPr>
            <a:fld id="{9B1EB7EA-FD39-ED46-BDE7-2C5F15AC5A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800" b="1" kern="1200" spc="351" dirty="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5pPr>
      <a:lvl6pPr marL="534803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6pPr>
      <a:lvl7pPr marL="1069607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7pPr>
      <a:lvl8pPr marL="160441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8pPr>
      <a:lvl9pPr marL="2139212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401102" indent="-401102" algn="l" rtl="0" eaLnBrk="1" fontAlgn="base" hangingPunct="1">
        <a:spcBef>
          <a:spcPct val="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300" b="1" i="0" kern="1200">
          <a:solidFill>
            <a:schemeClr val="bg2">
              <a:lumMod val="25000"/>
            </a:schemeClr>
          </a:solidFill>
          <a:latin typeface="Arial"/>
          <a:ea typeface="+mn-ea"/>
          <a:cs typeface="Arial"/>
        </a:defRPr>
      </a:lvl1pPr>
      <a:lvl2pPr marL="935906" indent="-401102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1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2pPr>
      <a:lvl3pPr marL="1403858" indent="-334252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1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3pPr>
      <a:lvl4pPr marL="1938662" indent="-334252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1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4pPr>
      <a:lvl5pPr marL="2473465" indent="-334252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1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5pPr>
      <a:lvl6pPr marL="2941418" indent="-267401" algn="l" defTabSz="1069607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6221" indent="-267401" algn="l" defTabSz="1069607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1023" indent="-267401" algn="l" defTabSz="1069607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5828" indent="-267401" algn="l" defTabSz="1069607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03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9607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410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212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4017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8819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3622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8425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58006" y="251989"/>
            <a:ext cx="10044113" cy="7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6967" tIns="53483" rIns="106967" bIns="534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58006" y="1259946"/>
            <a:ext cx="10044113" cy="554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6967" tIns="53483" rIns="106967" bIns="534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813043" y="7006699"/>
            <a:ext cx="3534040" cy="402483"/>
          </a:xfrm>
          <a:prstGeom prst="rect">
            <a:avLst/>
          </a:prstGeom>
        </p:spPr>
        <p:txBody>
          <a:bodyPr lIns="106967" tIns="53483" rIns="106967" bIns="53483"/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21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7998090" y="7006699"/>
            <a:ext cx="2604029" cy="402483"/>
          </a:xfrm>
          <a:prstGeom prst="rect">
            <a:avLst/>
          </a:prstGeom>
        </p:spPr>
        <p:txBody>
          <a:bodyPr vert="horz" wrap="square" lIns="106967" tIns="53483" rIns="106967" bIns="53483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2100" b="0" smtClean="0"/>
            </a:lvl1pPr>
          </a:lstStyle>
          <a:p>
            <a:pPr>
              <a:defRPr/>
            </a:pPr>
            <a:fld id="{9B1EB7EA-FD39-ED46-BDE7-2C5F15AC5A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800" b="1" kern="1200" spc="351" dirty="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5pPr>
      <a:lvl6pPr marL="534833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6pPr>
      <a:lvl7pPr marL="1069665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7pPr>
      <a:lvl8pPr marL="1604498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8pPr>
      <a:lvl9pPr marL="213933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401124" indent="-401124" algn="l" rtl="0" eaLnBrk="1" fontAlgn="base" hangingPunct="1">
        <a:spcBef>
          <a:spcPct val="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300" b="1" i="0" kern="1200">
          <a:solidFill>
            <a:schemeClr val="bg2">
              <a:lumMod val="25000"/>
            </a:schemeClr>
          </a:solidFill>
          <a:latin typeface="Arial"/>
          <a:ea typeface="+mn-ea"/>
          <a:cs typeface="Arial"/>
        </a:defRPr>
      </a:lvl1pPr>
      <a:lvl2pPr marL="935957" indent="-401124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1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2pPr>
      <a:lvl3pPr marL="1403935" indent="-33427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1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3pPr>
      <a:lvl4pPr marL="1938768" indent="-33427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1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4pPr>
      <a:lvl5pPr marL="2473601" indent="-33427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1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5pPr>
      <a:lvl6pPr marL="2941579" indent="-267416" algn="l" defTabSz="106966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6412" indent="-267416" algn="l" defTabSz="106966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1244" indent="-267416" algn="l" defTabSz="106966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6077" indent="-267416" algn="l" defTabSz="106966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33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9665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498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330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4163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8995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3828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8660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58006" y="251989"/>
            <a:ext cx="10044113" cy="7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6961" tIns="53480" rIns="106961" bIns="534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58006" y="1259946"/>
            <a:ext cx="10044113" cy="554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6961" tIns="53480" rIns="106961" bIns="53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813043" y="7006700"/>
            <a:ext cx="3534040" cy="402483"/>
          </a:xfrm>
          <a:prstGeom prst="rect">
            <a:avLst/>
          </a:prstGeom>
        </p:spPr>
        <p:txBody>
          <a:bodyPr lIns="106961" tIns="53480" rIns="106961" bIns="53480"/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21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prstClr val="white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7998091" y="7006700"/>
            <a:ext cx="2604029" cy="402483"/>
          </a:xfrm>
          <a:prstGeom prst="rect">
            <a:avLst/>
          </a:prstGeom>
        </p:spPr>
        <p:txBody>
          <a:bodyPr vert="horz" wrap="square" lIns="106961" tIns="53480" rIns="106961" bIns="5348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2100" b="0" smtClean="0"/>
            </a:lvl1pPr>
          </a:lstStyle>
          <a:p>
            <a:pPr>
              <a:defRPr/>
            </a:pPr>
            <a:fld id="{9B1EB7EA-FD39-ED46-BDE7-2C5F15AC5A1B}" type="slidenum">
              <a:rPr lang="fr-FR">
                <a:solidFill>
                  <a:prstClr val="white"/>
                </a:solidFill>
                <a:cs typeface="ＭＳ Ｐゴシック"/>
              </a:rPr>
              <a:pPr>
                <a:defRPr/>
              </a:pPr>
              <a:t>‹#›</a:t>
            </a:fld>
            <a:endParaRPr lang="fr-FR">
              <a:solidFill>
                <a:prstClr val="white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6674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800" b="1" kern="1200" spc="351" dirty="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5pPr>
      <a:lvl6pPr marL="534803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6pPr>
      <a:lvl7pPr marL="1069607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7pPr>
      <a:lvl8pPr marL="160441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8pPr>
      <a:lvl9pPr marL="2139212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401102" indent="-401102" algn="l" rtl="0" eaLnBrk="1" fontAlgn="base" hangingPunct="1">
        <a:spcBef>
          <a:spcPct val="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300" b="1" i="0" kern="1200">
          <a:solidFill>
            <a:schemeClr val="bg2">
              <a:lumMod val="25000"/>
            </a:schemeClr>
          </a:solidFill>
          <a:latin typeface="Arial"/>
          <a:ea typeface="+mn-ea"/>
          <a:cs typeface="Arial"/>
        </a:defRPr>
      </a:lvl1pPr>
      <a:lvl2pPr marL="935906" indent="-401102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1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2pPr>
      <a:lvl3pPr marL="1403858" indent="-334252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1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3pPr>
      <a:lvl4pPr marL="1938662" indent="-334252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1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4pPr>
      <a:lvl5pPr marL="2473465" indent="-334252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1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5pPr>
      <a:lvl6pPr marL="2941418" indent="-267401" algn="l" defTabSz="1069607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6221" indent="-267401" algn="l" defTabSz="1069607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1023" indent="-267401" algn="l" defTabSz="1069607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5828" indent="-267401" algn="l" defTabSz="1069607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03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9607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410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212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4017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8819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3622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8425" algn="l" defTabSz="5348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Portal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Portal Elements and Organization </a:t>
            </a:r>
            <a:r>
              <a:rPr lang="en-US" dirty="0" err="1" smtClean="0"/>
              <a:t>ModeL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9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Sample Users:</a:t>
            </a:r>
            <a:endParaRPr lang="en-US" sz="2000" dirty="0">
              <a:solidFill>
                <a:srgbClr val="4C4C4C"/>
              </a:solidFill>
            </a:endParaRPr>
          </a:p>
          <a:p>
            <a:pPr marL="682589" lvl="1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Jack </a:t>
            </a:r>
            <a:r>
              <a:rPr lang="en-US" sz="2000" dirty="0">
                <a:solidFill>
                  <a:srgbClr val="4C4C4C"/>
                </a:solidFill>
              </a:rPr>
              <a:t>Miller: A </a:t>
            </a:r>
            <a:r>
              <a:rPr lang="en-US" sz="2000" dirty="0">
                <a:solidFill>
                  <a:srgbClr val="4C4C4C"/>
                </a:solidFill>
              </a:rPr>
              <a:t>developer who will see the admin bar with a personal preferences menu and has access to the web-based </a:t>
            </a:r>
            <a:r>
              <a:rPr lang="en-US" sz="2000" dirty="0">
                <a:solidFill>
                  <a:srgbClr val="4C4C4C"/>
                </a:solidFill>
              </a:rPr>
              <a:t>IDE.</a:t>
            </a:r>
            <a:endParaRPr lang="en-US" sz="2000" dirty="0">
              <a:solidFill>
                <a:srgbClr val="4C4C4C"/>
              </a:solidFill>
            </a:endParaRPr>
          </a:p>
          <a:p>
            <a:pPr marL="682589" lvl="1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James </a:t>
            </a:r>
            <a:r>
              <a:rPr lang="en-US" sz="2000" dirty="0">
                <a:solidFill>
                  <a:srgbClr val="4C4C4C"/>
                </a:solidFill>
              </a:rPr>
              <a:t>Davis: An </a:t>
            </a:r>
            <a:r>
              <a:rPr lang="en-US" sz="2000" dirty="0">
                <a:solidFill>
                  <a:srgbClr val="4C4C4C"/>
                </a:solidFill>
              </a:rPr>
              <a:t>author with authoring rights on the website contents and a </a:t>
            </a:r>
            <a:r>
              <a:rPr lang="en-US" sz="2000" dirty="0" err="1">
                <a:solidFill>
                  <a:srgbClr val="4C4C4C"/>
                </a:solidFill>
              </a:rPr>
              <a:t>backoffice</a:t>
            </a:r>
            <a:r>
              <a:rPr lang="en-US" sz="2000" dirty="0">
                <a:solidFill>
                  <a:srgbClr val="4C4C4C"/>
                </a:solidFill>
              </a:rPr>
              <a:t> </a:t>
            </a:r>
            <a:r>
              <a:rPr lang="en-US" sz="2000" dirty="0">
                <a:solidFill>
                  <a:srgbClr val="4C4C4C"/>
                </a:solidFill>
              </a:rPr>
              <a:t>access.</a:t>
            </a:r>
            <a:endParaRPr lang="en-US" sz="2000" dirty="0">
              <a:solidFill>
                <a:srgbClr val="4C4C4C"/>
              </a:solidFill>
            </a:endParaRPr>
          </a:p>
          <a:p>
            <a:pPr marL="682589" lvl="1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Mary </a:t>
            </a:r>
            <a:r>
              <a:rPr lang="en-US" sz="2000" dirty="0">
                <a:solidFill>
                  <a:srgbClr val="4C4C4C"/>
                </a:solidFill>
              </a:rPr>
              <a:t>Williams: A </a:t>
            </a:r>
            <a:r>
              <a:rPr lang="en-US" sz="2000" dirty="0">
                <a:solidFill>
                  <a:srgbClr val="4C4C4C"/>
                </a:solidFill>
              </a:rPr>
              <a:t>publisher who can write contents but also can create new pages or edit them in the current </a:t>
            </a:r>
            <a:r>
              <a:rPr lang="en-US" sz="2000" dirty="0">
                <a:solidFill>
                  <a:srgbClr val="4C4C4C"/>
                </a:solidFill>
              </a:rPr>
              <a:t>site.</a:t>
            </a:r>
          </a:p>
          <a:p>
            <a:pPr marL="682589" lvl="1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John Smith: An </a:t>
            </a:r>
            <a:r>
              <a:rPr lang="en-US" sz="2000" dirty="0">
                <a:solidFill>
                  <a:srgbClr val="4C4C4C"/>
                </a:solidFill>
              </a:rPr>
              <a:t>administrator with administrator rights on the platform. he can manage security access and application </a:t>
            </a:r>
            <a:r>
              <a:rPr lang="en-US" sz="2000" dirty="0">
                <a:solidFill>
                  <a:srgbClr val="4C4C4C"/>
                </a:solidFill>
              </a:rPr>
              <a:t>organization.</a:t>
            </a:r>
          </a:p>
          <a:p>
            <a:pPr marL="682589" lvl="1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All have the same default password: “</a:t>
            </a:r>
            <a:r>
              <a:rPr lang="en-US" sz="2000" dirty="0" err="1">
                <a:solidFill>
                  <a:srgbClr val="4C4C4C"/>
                </a:solidFill>
              </a:rPr>
              <a:t>gtn</a:t>
            </a:r>
            <a:r>
              <a:rPr lang="en-US" sz="2000" dirty="0">
                <a:solidFill>
                  <a:srgbClr val="4C4C4C"/>
                </a:solidFill>
              </a:rPr>
              <a:t>”.</a:t>
            </a:r>
            <a:endParaRPr lang="en-GB" sz="2000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Intranet Sample Users</a:t>
            </a:r>
            <a:endParaRPr lang="en-GB" sz="3600" dirty="0">
              <a:solidFill>
                <a:srgbClr val="FFA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6617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9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Acme Web Site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034" y="3203773"/>
            <a:ext cx="6682092" cy="345408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0" y="1187549"/>
            <a:ext cx="967244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886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9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Address: http:</a:t>
            </a:r>
            <a:r>
              <a:rPr lang="en-GB" sz="2000" dirty="0">
                <a:solidFill>
                  <a:srgbClr val="4C4C4C"/>
                </a:solidFill>
              </a:rPr>
              <a:t>//localhost:8080/portal/acme/</a:t>
            </a: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Acme Web Site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7" y="2195662"/>
            <a:ext cx="9879696" cy="268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71" y="5062975"/>
            <a:ext cx="10692631" cy="94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2941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9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Address: http</a:t>
            </a:r>
            <a:r>
              <a:rPr lang="en-GB" sz="2000" dirty="0">
                <a:solidFill>
                  <a:srgbClr val="4C4C4C"/>
                </a:solidFill>
              </a:rPr>
              <a:t>://localhost:8080/</a:t>
            </a:r>
            <a:r>
              <a:rPr lang="en-GB" sz="2000" dirty="0">
                <a:solidFill>
                  <a:srgbClr val="4C4C4C"/>
                </a:solidFill>
              </a:rPr>
              <a:t>portal/acme/</a:t>
            </a:r>
            <a:endParaRPr lang="en-GB" sz="2000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Acme Web Site – Sample Users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1" y="1668934"/>
            <a:ext cx="100203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1040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Admin Tool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Authenticated Users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Admin Tool Bar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1" y="971525"/>
            <a:ext cx="10044113" cy="5688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The Admin Tool Bar contains menu entries for:</a:t>
            </a:r>
          </a:p>
          <a:p>
            <a:pPr marL="884190" lvl="1" indent="-457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Sites</a:t>
            </a:r>
          </a:p>
          <a:p>
            <a:pPr marL="884190" lvl="1" indent="-457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Dashboard</a:t>
            </a:r>
          </a:p>
          <a:p>
            <a:pPr marL="884190" lvl="1" indent="-457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Editor, where you can edit the current page and site.</a:t>
            </a:r>
          </a:p>
          <a:p>
            <a:pPr marL="884190" lvl="1" indent="-457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User Name with account and language preferences</a:t>
            </a:r>
          </a:p>
          <a:p>
            <a:pPr marL="884190" lvl="1" indent="-457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Platform Preferences and Settings, using </a:t>
            </a:r>
            <a:r>
              <a:rPr lang="en-GB" sz="2000" dirty="0" err="1">
                <a:solidFill>
                  <a:srgbClr val="4C4C4C"/>
                </a:solidFill>
              </a:rPr>
              <a:t>eXo’s</a:t>
            </a:r>
            <a:r>
              <a:rPr lang="en-GB" sz="2000" dirty="0">
                <a:solidFill>
                  <a:srgbClr val="4C4C4C"/>
                </a:solidFill>
              </a:rPr>
              <a:t> ready-to-use applications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63" y="1187550"/>
            <a:ext cx="10836647" cy="12668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71" y="3059757"/>
            <a:ext cx="10441160" cy="516229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236247" y="4355901"/>
            <a:ext cx="2160240" cy="432048"/>
          </a:xfrm>
          <a:prstGeom prst="wedgeRoundRectCallout">
            <a:avLst>
              <a:gd name="adj1" fmla="val -45721"/>
              <a:gd name="adj2" fmla="val -22596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Admin Tool Bar</a:t>
            </a:r>
            <a:endParaRPr lang="en-GB" sz="2000" b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Admin Tool Bar - Sites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964" y="1208070"/>
            <a:ext cx="4784066" cy="713523"/>
          </a:xfrm>
          <a:prstGeom prst="rect">
            <a:avLst/>
          </a:prstGeom>
        </p:spPr>
        <p:txBody>
          <a:bodyPr wrap="square" lIns="91435" tIns="45717" rIns="91435" bIns="45717">
            <a:spAutoFit/>
          </a:bodyPr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Select your public site, for the current site you can directly open a page</a:t>
            </a:r>
            <a:endParaRPr lang="fr-FR" sz="2000" dirty="0">
              <a:solidFill>
                <a:srgbClr val="4C4C4C"/>
              </a:solidFill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395486" y="2555701"/>
            <a:ext cx="10081120" cy="3124449"/>
            <a:chOff x="395486" y="3203773"/>
            <a:chExt cx="10081120" cy="3124448"/>
          </a:xfrm>
        </p:grpSpPr>
        <p:grpSp>
          <p:nvGrpSpPr>
            <p:cNvPr id="6" name="Grouper 5"/>
            <p:cNvGrpSpPr/>
            <p:nvPr/>
          </p:nvGrpSpPr>
          <p:grpSpPr>
            <a:xfrm>
              <a:off x="3131790" y="3203773"/>
              <a:ext cx="4608512" cy="3124448"/>
              <a:chOff x="1259582" y="3635821"/>
              <a:chExt cx="3403600" cy="2692400"/>
            </a:xfrm>
          </p:grpSpPr>
          <p:pic>
            <p:nvPicPr>
              <p:cNvPr id="2" name="Imag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9582" y="3635821"/>
                <a:ext cx="3403600" cy="2692400"/>
              </a:xfrm>
              <a:prstGeom prst="rect">
                <a:avLst/>
              </a:prstGeom>
            </p:spPr>
          </p:pic>
          <p:sp>
            <p:nvSpPr>
              <p:cNvPr id="4" name="Rectangle à coins arrondis 3"/>
              <p:cNvSpPr/>
              <p:nvPr/>
            </p:nvSpPr>
            <p:spPr bwMode="auto">
              <a:xfrm>
                <a:off x="1403598" y="4067869"/>
                <a:ext cx="1080120" cy="1008112"/>
              </a:xfrm>
              <a:prstGeom prst="roundRect">
                <a:avLst>
                  <a:gd name="adj" fmla="val 9949"/>
                </a:avLst>
              </a:pr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 bwMode="auto">
              <a:xfrm>
                <a:off x="2915766" y="4859957"/>
                <a:ext cx="1440160" cy="1296144"/>
              </a:xfrm>
              <a:prstGeom prst="roundRect">
                <a:avLst>
                  <a:gd name="adj" fmla="val 9949"/>
                </a:avLst>
              </a:pr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3971" name="Text Box 2"/>
            <p:cNvSpPr txBox="1">
              <a:spLocks noChangeArrowheads="1"/>
            </p:cNvSpPr>
            <p:nvPr/>
          </p:nvSpPr>
          <p:spPr bwMode="auto">
            <a:xfrm>
              <a:off x="8172350" y="3347789"/>
              <a:ext cx="2304256" cy="720080"/>
            </a:xfrm>
            <a:prstGeom prst="wedgeRoundRectCallout">
              <a:avLst>
                <a:gd name="adj1" fmla="val -99418"/>
                <a:gd name="adj2" fmla="val 202709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46800" rIns="72000" bIns="46800"/>
            <a:lstStyle/>
            <a:p>
              <a:pPr marL="258749" indent="-255574" hangingPunct="1">
                <a:lnSpc>
                  <a:spcPct val="92000"/>
                </a:lnSpc>
                <a:spcAft>
                  <a:spcPts val="1425"/>
                </a:spcAft>
                <a:buSzPct val="70000"/>
                <a:tabLst>
                  <a:tab pos="258749" algn="l"/>
                  <a:tab pos="715923" algn="l"/>
                  <a:tab pos="1173099" algn="l"/>
                  <a:tab pos="1630273" algn="l"/>
                  <a:tab pos="2087448" algn="l"/>
                  <a:tab pos="2544623" algn="l"/>
                  <a:tab pos="3001798" algn="l"/>
                  <a:tab pos="3458973" algn="l"/>
                  <a:tab pos="3916148" algn="l"/>
                  <a:tab pos="4373323" algn="l"/>
                  <a:tab pos="4830497" algn="l"/>
                  <a:tab pos="5287673" algn="l"/>
                  <a:tab pos="5744847" algn="l"/>
                  <a:tab pos="6202022" algn="l"/>
                  <a:tab pos="6659196" algn="l"/>
                  <a:tab pos="7116372" algn="l"/>
                  <a:tab pos="7573547" algn="l"/>
                  <a:tab pos="8030721" algn="l"/>
                  <a:tab pos="8487897" algn="l"/>
                  <a:tab pos="8945071" algn="l"/>
                  <a:tab pos="9402246" algn="l"/>
                </a:tabLst>
              </a:pPr>
              <a:r>
                <a:rPr lang="en-GB" sz="2000" b="1" dirty="0">
                  <a:solidFill>
                    <a:srgbClr val="4C4C4C"/>
                  </a:solidFill>
                </a:rPr>
                <a:t>Navigation of the site “acme”</a:t>
              </a:r>
              <a:endParaRPr lang="en-GB" sz="2000" b="1" dirty="0">
                <a:solidFill>
                  <a:srgbClr val="4C4C4C"/>
                </a:solidFill>
              </a:endParaRP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395486" y="4139877"/>
              <a:ext cx="2376264" cy="432048"/>
            </a:xfrm>
            <a:prstGeom prst="wedgeRoundRectCallout">
              <a:avLst>
                <a:gd name="adj1" fmla="val 79427"/>
                <a:gd name="adj2" fmla="val -77093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46800" rIns="72000" bIns="46800"/>
            <a:lstStyle/>
            <a:p>
              <a:pPr marL="258749" indent="-255574" hangingPunct="1">
                <a:lnSpc>
                  <a:spcPct val="92000"/>
                </a:lnSpc>
                <a:spcAft>
                  <a:spcPts val="1425"/>
                </a:spcAft>
                <a:buSzPct val="70000"/>
                <a:tabLst>
                  <a:tab pos="258749" algn="l"/>
                  <a:tab pos="715923" algn="l"/>
                  <a:tab pos="1173099" algn="l"/>
                  <a:tab pos="1630273" algn="l"/>
                  <a:tab pos="2087448" algn="l"/>
                  <a:tab pos="2544623" algn="l"/>
                  <a:tab pos="3001798" algn="l"/>
                  <a:tab pos="3458973" algn="l"/>
                  <a:tab pos="3916148" algn="l"/>
                  <a:tab pos="4373323" algn="l"/>
                  <a:tab pos="4830497" algn="l"/>
                  <a:tab pos="5287673" algn="l"/>
                  <a:tab pos="5744847" algn="l"/>
                  <a:tab pos="6202022" algn="l"/>
                  <a:tab pos="6659196" algn="l"/>
                  <a:tab pos="7116372" algn="l"/>
                  <a:tab pos="7573547" algn="l"/>
                  <a:tab pos="8030721" algn="l"/>
                  <a:tab pos="8487897" algn="l"/>
                  <a:tab pos="8945071" algn="l"/>
                  <a:tab pos="9402246" algn="l"/>
                </a:tabLst>
              </a:pPr>
              <a:r>
                <a:rPr lang="en-GB" sz="2000" b="1" dirty="0">
                  <a:solidFill>
                    <a:srgbClr val="4C4C4C"/>
                  </a:solidFill>
                </a:rPr>
                <a:t>All available sites</a:t>
              </a:r>
              <a:endParaRPr lang="en-GB" sz="2000" b="1" dirty="0">
                <a:solidFill>
                  <a:srgbClr val="4C4C4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Personal Dashboard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467494" y="1259557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Personal Gadgets, which are private to each user.</a:t>
            </a:r>
            <a:endParaRPr lang="fr-FR" sz="2000" dirty="0">
              <a:solidFill>
                <a:srgbClr val="4C4C4C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4" y="2210127"/>
            <a:ext cx="10936022" cy="351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262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Admin Tool Bar - Editor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1" y="1208070"/>
            <a:ext cx="10044113" cy="23907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You can edit the layout of the current page, add new pages, edit the site layout and modify the navigation. We will see more about this later.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827533" y="4643933"/>
            <a:ext cx="9793088" cy="2019300"/>
            <a:chOff x="827534" y="4643933"/>
            <a:chExt cx="9793088" cy="2019300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34" y="4643933"/>
              <a:ext cx="6019800" cy="2019300"/>
            </a:xfrm>
            <a:prstGeom prst="rect">
              <a:avLst/>
            </a:prstGeom>
          </p:spPr>
        </p:pic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7668294" y="5364013"/>
              <a:ext cx="2952328" cy="792088"/>
            </a:xfrm>
            <a:prstGeom prst="wedgeRoundRectCallout">
              <a:avLst>
                <a:gd name="adj1" fmla="val -101053"/>
                <a:gd name="adj2" fmla="val 33345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46800" rIns="72000" bIns="46800"/>
            <a:lstStyle/>
            <a:p>
              <a:pPr marL="258749" indent="-255574" hangingPunct="1">
                <a:lnSpc>
                  <a:spcPct val="92000"/>
                </a:lnSpc>
                <a:spcAft>
                  <a:spcPts val="1425"/>
                </a:spcAft>
                <a:buSzPct val="70000"/>
                <a:tabLst>
                  <a:tab pos="258749" algn="l"/>
                  <a:tab pos="715923" algn="l"/>
                  <a:tab pos="1173099" algn="l"/>
                  <a:tab pos="1630273" algn="l"/>
                  <a:tab pos="2087448" algn="l"/>
                  <a:tab pos="2544623" algn="l"/>
                  <a:tab pos="3001798" algn="l"/>
                  <a:tab pos="3458973" algn="l"/>
                  <a:tab pos="3916148" algn="l"/>
                  <a:tab pos="4373323" algn="l"/>
                  <a:tab pos="4830497" algn="l"/>
                  <a:tab pos="5287673" algn="l"/>
                  <a:tab pos="5744847" algn="l"/>
                  <a:tab pos="6202022" algn="l"/>
                  <a:tab pos="6659196" algn="l"/>
                  <a:tab pos="7116372" algn="l"/>
                  <a:tab pos="7573547" algn="l"/>
                  <a:tab pos="8030721" algn="l"/>
                  <a:tab pos="8487897" algn="l"/>
                  <a:tab pos="8945071" algn="l"/>
                  <a:tab pos="9402246" algn="l"/>
                </a:tabLst>
              </a:pPr>
              <a:r>
                <a:rPr lang="en-GB" sz="2000" b="1" dirty="0">
                  <a:solidFill>
                    <a:srgbClr val="4C4C4C"/>
                  </a:solidFill>
                </a:rPr>
                <a:t>Layout and navigation of the current site</a:t>
              </a:r>
              <a:endParaRPr lang="en-GB" sz="2000" b="1" dirty="0">
                <a:solidFill>
                  <a:srgbClr val="4C4C4C"/>
                </a:solidFill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 bwMode="auto">
            <a:xfrm>
              <a:off x="5076006" y="5724053"/>
              <a:ext cx="1512168" cy="864096"/>
            </a:xfrm>
            <a:prstGeom prst="roundRect">
              <a:avLst>
                <a:gd name="adj" fmla="val 9949"/>
              </a:avLst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er 4"/>
          <p:cNvGrpSpPr/>
          <p:nvPr/>
        </p:nvGrpSpPr>
        <p:grpSpPr>
          <a:xfrm>
            <a:off x="755527" y="2195662"/>
            <a:ext cx="9937104" cy="2592288"/>
            <a:chOff x="755526" y="2195661"/>
            <a:chExt cx="9937104" cy="259228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526" y="2195661"/>
              <a:ext cx="6134100" cy="2171700"/>
            </a:xfrm>
            <a:prstGeom prst="rect">
              <a:avLst/>
            </a:prstGeom>
          </p:spPr>
        </p:pic>
        <p:sp>
          <p:nvSpPr>
            <p:cNvPr id="10" name="Rectangle à coins arrondis 9"/>
            <p:cNvSpPr/>
            <p:nvPr/>
          </p:nvSpPr>
          <p:spPr bwMode="auto">
            <a:xfrm>
              <a:off x="5220022" y="3059757"/>
              <a:ext cx="1368152" cy="1224136"/>
            </a:xfrm>
            <a:prstGeom prst="roundRect">
              <a:avLst>
                <a:gd name="adj" fmla="val 9949"/>
              </a:avLst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7596286" y="2627709"/>
              <a:ext cx="2952328" cy="792088"/>
            </a:xfrm>
            <a:prstGeom prst="wedgeRoundRectCallout">
              <a:avLst>
                <a:gd name="adj1" fmla="val -98759"/>
                <a:gd name="adj2" fmla="val 33345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46800" rIns="72000" bIns="46800"/>
            <a:lstStyle/>
            <a:p>
              <a:pPr marL="258749" indent="-255574" hangingPunct="1">
                <a:lnSpc>
                  <a:spcPct val="92000"/>
                </a:lnSpc>
                <a:spcAft>
                  <a:spcPts val="1425"/>
                </a:spcAft>
                <a:buSzPct val="70000"/>
                <a:tabLst>
                  <a:tab pos="258749" algn="l"/>
                  <a:tab pos="715923" algn="l"/>
                  <a:tab pos="1173099" algn="l"/>
                  <a:tab pos="1630273" algn="l"/>
                  <a:tab pos="2087448" algn="l"/>
                  <a:tab pos="2544623" algn="l"/>
                  <a:tab pos="3001798" algn="l"/>
                  <a:tab pos="3458973" algn="l"/>
                  <a:tab pos="3916148" algn="l"/>
                  <a:tab pos="4373323" algn="l"/>
                  <a:tab pos="4830497" algn="l"/>
                  <a:tab pos="5287673" algn="l"/>
                  <a:tab pos="5744847" algn="l"/>
                  <a:tab pos="6202022" algn="l"/>
                  <a:tab pos="6659196" algn="l"/>
                  <a:tab pos="7116372" algn="l"/>
                  <a:tab pos="7573547" algn="l"/>
                  <a:tab pos="8030721" algn="l"/>
                  <a:tab pos="8487897" algn="l"/>
                  <a:tab pos="8945071" algn="l"/>
                  <a:tab pos="9402246" algn="l"/>
                </a:tabLst>
              </a:pPr>
              <a:r>
                <a:rPr lang="en-GB" sz="2000" b="1" dirty="0">
                  <a:solidFill>
                    <a:srgbClr val="4C4C4C"/>
                  </a:solidFill>
                </a:rPr>
                <a:t>Layout and SEO of the current page. </a:t>
              </a:r>
              <a:endParaRPr lang="en-GB" sz="2000" b="1" dirty="0">
                <a:solidFill>
                  <a:srgbClr val="4C4C4C"/>
                </a:solidFill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7740302" y="3995861"/>
              <a:ext cx="2952328" cy="792088"/>
            </a:xfrm>
            <a:prstGeom prst="wedgeRoundRectCallout">
              <a:avLst>
                <a:gd name="adj1" fmla="val -92450"/>
                <a:gd name="adj2" fmla="val -39330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46800" rIns="72000" bIns="46800"/>
            <a:lstStyle/>
            <a:p>
              <a:pPr marL="258749" indent="-255574" hangingPunct="1">
                <a:lnSpc>
                  <a:spcPct val="92000"/>
                </a:lnSpc>
                <a:spcAft>
                  <a:spcPts val="1425"/>
                </a:spcAft>
                <a:buSzPct val="70000"/>
                <a:tabLst>
                  <a:tab pos="258749" algn="l"/>
                  <a:tab pos="715923" algn="l"/>
                  <a:tab pos="1173099" algn="l"/>
                  <a:tab pos="1630273" algn="l"/>
                  <a:tab pos="2087448" algn="l"/>
                  <a:tab pos="2544623" algn="l"/>
                  <a:tab pos="3001798" algn="l"/>
                  <a:tab pos="3458973" algn="l"/>
                  <a:tab pos="3916148" algn="l"/>
                  <a:tab pos="4373323" algn="l"/>
                  <a:tab pos="4830497" algn="l"/>
                  <a:tab pos="5287673" algn="l"/>
                  <a:tab pos="5744847" algn="l"/>
                  <a:tab pos="6202022" algn="l"/>
                  <a:tab pos="6659196" algn="l"/>
                  <a:tab pos="7116372" algn="l"/>
                  <a:tab pos="7573547" algn="l"/>
                  <a:tab pos="8030721" algn="l"/>
                  <a:tab pos="8487897" algn="l"/>
                  <a:tab pos="8945071" algn="l"/>
                  <a:tab pos="9402246" algn="l"/>
                </a:tabLst>
              </a:pPr>
              <a:r>
                <a:rPr lang="en-GB" sz="2000" b="1" dirty="0">
                  <a:solidFill>
                    <a:srgbClr val="4C4C4C"/>
                  </a:solidFill>
                </a:rPr>
                <a:t>Add a new page to the current site.</a:t>
              </a:r>
              <a:endParaRPr lang="en-GB" sz="2000" b="1" dirty="0">
                <a:solidFill>
                  <a:srgbClr val="4C4C4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Admin Tool Bar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1" y="971525"/>
            <a:ext cx="10044113" cy="5760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By clicking on the user name you can</a:t>
            </a:r>
          </a:p>
          <a:p>
            <a:pPr marL="682589" lvl="1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Modify some user data</a:t>
            </a:r>
            <a:endParaRPr lang="en-GB" sz="2000" dirty="0">
              <a:solidFill>
                <a:srgbClr val="4C4C4C"/>
              </a:solidFill>
            </a:endParaRPr>
          </a:p>
          <a:p>
            <a:pPr marL="682589" lvl="1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Change the user language preference</a:t>
            </a:r>
            <a:endParaRPr lang="en-GB" sz="2000" dirty="0">
              <a:solidFill>
                <a:srgbClr val="4C4C4C"/>
              </a:solidFill>
            </a:endParaRPr>
          </a:p>
          <a:p>
            <a:pPr marL="682589" lvl="1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Log out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78" y="1187548"/>
            <a:ext cx="10369152" cy="51266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782" y="1835622"/>
            <a:ext cx="6840760" cy="22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688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eXo Platform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User Account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t="19" r="30542" b="39883"/>
          <a:stretch/>
        </p:blipFill>
        <p:spPr>
          <a:xfrm>
            <a:off x="107455" y="3110525"/>
            <a:ext cx="6552000" cy="3261600"/>
          </a:xfrm>
          <a:prstGeom prst="rect">
            <a:avLst/>
          </a:prstGeom>
        </p:spPr>
      </p:pic>
      <p:grpSp>
        <p:nvGrpSpPr>
          <p:cNvPr id="15" name="Grouper 14"/>
          <p:cNvGrpSpPr/>
          <p:nvPr/>
        </p:nvGrpSpPr>
        <p:grpSpPr>
          <a:xfrm>
            <a:off x="4211911" y="1043533"/>
            <a:ext cx="6786487" cy="2160241"/>
            <a:chOff x="4211910" y="899517"/>
            <a:chExt cx="6786488" cy="216024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3998" y="899517"/>
              <a:ext cx="5994400" cy="1727200"/>
            </a:xfrm>
            <a:prstGeom prst="rect">
              <a:avLst/>
            </a:prstGeom>
          </p:spPr>
        </p:pic>
        <p:sp>
          <p:nvSpPr>
            <p:cNvPr id="6" name="Rectangle à coins arrondis 5"/>
            <p:cNvSpPr/>
            <p:nvPr/>
          </p:nvSpPr>
          <p:spPr bwMode="auto">
            <a:xfrm>
              <a:off x="5436046" y="1475581"/>
              <a:ext cx="1296144" cy="432048"/>
            </a:xfrm>
            <a:prstGeom prst="roundRect">
              <a:avLst>
                <a:gd name="adj" fmla="val 9949"/>
              </a:avLst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" name="Connecteur en arc 3"/>
            <p:cNvCxnSpPr>
              <a:stCxn id="6" idx="1"/>
            </p:cNvCxnSpPr>
            <p:nvPr/>
          </p:nvCxnSpPr>
          <p:spPr bwMode="auto">
            <a:xfrm rot="10800000" flipV="1">
              <a:off x="4211910" y="1691605"/>
              <a:ext cx="1224136" cy="1368152"/>
            </a:xfrm>
            <a:prstGeom prst="curvedConnector2">
              <a:avLst/>
            </a:prstGeom>
            <a:solidFill>
              <a:srgbClr val="00B8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7484353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2212" y="1136630"/>
            <a:ext cx="7014034" cy="4790407"/>
          </a:xfrm>
          <a:prstGeom prst="rect">
            <a:avLst/>
          </a:prstGeom>
        </p:spPr>
        <p:txBody>
          <a:bodyPr wrap="square" lIns="91435" tIns="45717" rIns="91435" bIns="45717">
            <a:spAutoFit/>
          </a:bodyPr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eXo Platform is available in French and English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Anonymous / public site: </a:t>
            </a:r>
            <a:br>
              <a:rPr lang="en-GB" sz="2000" dirty="0">
                <a:solidFill>
                  <a:srgbClr val="4C4C4C"/>
                </a:solidFill>
              </a:rPr>
            </a:br>
            <a:r>
              <a:rPr lang="en-GB" sz="2000" dirty="0">
                <a:solidFill>
                  <a:srgbClr val="4C4C4C"/>
                </a:solidFill>
              </a:rPr>
              <a:t>the language </a:t>
            </a:r>
            <a:r>
              <a:rPr lang="en-GB" sz="2000" dirty="0">
                <a:solidFill>
                  <a:srgbClr val="4C4C4C"/>
                </a:solidFill>
              </a:rPr>
              <a:t>choice is </a:t>
            </a:r>
            <a:br>
              <a:rPr lang="en-GB" sz="2000" dirty="0">
                <a:solidFill>
                  <a:srgbClr val="4C4C4C"/>
                </a:solidFill>
              </a:rPr>
            </a:br>
            <a:r>
              <a:rPr lang="en-GB" sz="2000" dirty="0">
                <a:solidFill>
                  <a:srgbClr val="4C4C4C"/>
                </a:solidFill>
              </a:rPr>
              <a:t>stored in the </a:t>
            </a:r>
            <a:r>
              <a:rPr lang="en-GB" sz="2000" dirty="0">
                <a:solidFill>
                  <a:srgbClr val="4C4C4C"/>
                </a:solidFill>
              </a:rPr>
              <a:t>temporary session</a:t>
            </a:r>
            <a:r>
              <a:rPr lang="en-GB" sz="2000" dirty="0">
                <a:solidFill>
                  <a:srgbClr val="4C4C4C"/>
                </a:solidFill>
              </a:rPr>
              <a:t>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b="1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After login: The choice is stored in </a:t>
            </a:r>
            <a:br>
              <a:rPr lang="en-GB" sz="2000" dirty="0">
                <a:solidFill>
                  <a:srgbClr val="4C4C4C"/>
                </a:solidFill>
              </a:rPr>
            </a:br>
            <a:r>
              <a:rPr lang="en-GB" sz="2000" dirty="0">
                <a:solidFill>
                  <a:srgbClr val="4C4C4C"/>
                </a:solidFill>
              </a:rPr>
              <a:t>the user preferences.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</p:txBody>
      </p:sp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Language Preferences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4" y="2699718"/>
            <a:ext cx="4170380" cy="1229727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64360"/>
          <a:stretch/>
        </p:blipFill>
        <p:spPr>
          <a:xfrm>
            <a:off x="7236247" y="3059757"/>
            <a:ext cx="3235911" cy="1728192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18" name="Grouper 17"/>
          <p:cNvGrpSpPr/>
          <p:nvPr/>
        </p:nvGrpSpPr>
        <p:grpSpPr>
          <a:xfrm>
            <a:off x="395486" y="4283893"/>
            <a:ext cx="6696744" cy="2375272"/>
            <a:chOff x="395486" y="4283893"/>
            <a:chExt cx="6696744" cy="2375272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486" y="4931965"/>
              <a:ext cx="5994400" cy="1727200"/>
            </a:xfrm>
            <a:prstGeom prst="rect">
              <a:avLst/>
            </a:prstGeom>
          </p:spPr>
        </p:pic>
        <p:sp>
          <p:nvSpPr>
            <p:cNvPr id="7" name="Rectangle à coins arrondis 6"/>
            <p:cNvSpPr/>
            <p:nvPr/>
          </p:nvSpPr>
          <p:spPr bwMode="auto">
            <a:xfrm>
              <a:off x="3347814" y="5508029"/>
              <a:ext cx="1584176" cy="432048"/>
            </a:xfrm>
            <a:prstGeom prst="roundRect">
              <a:avLst>
                <a:gd name="adj" fmla="val 9949"/>
              </a:avLst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" name="Connecteur en arc 7"/>
            <p:cNvCxnSpPr>
              <a:stCxn id="7" idx="3"/>
            </p:cNvCxnSpPr>
            <p:nvPr/>
          </p:nvCxnSpPr>
          <p:spPr bwMode="auto">
            <a:xfrm flipV="1">
              <a:off x="4931990" y="4283893"/>
              <a:ext cx="2160240" cy="1440160"/>
            </a:xfrm>
            <a:prstGeom prst="curvedConnector3">
              <a:avLst>
                <a:gd name="adj1" fmla="val 50000"/>
              </a:avLst>
            </a:prstGeom>
            <a:solidFill>
              <a:srgbClr val="00B8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cxnSp>
        <p:nvCxnSpPr>
          <p:cNvPr id="14" name="Connecteur en arc 13"/>
          <p:cNvCxnSpPr/>
          <p:nvPr/>
        </p:nvCxnSpPr>
        <p:spPr bwMode="auto">
          <a:xfrm>
            <a:off x="3203798" y="3635821"/>
            <a:ext cx="3888432" cy="36004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5324846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2212" y="1136631"/>
            <a:ext cx="10110378" cy="2194313"/>
          </a:xfrm>
          <a:prstGeom prst="rect">
            <a:avLst/>
          </a:prstGeom>
        </p:spPr>
        <p:txBody>
          <a:bodyPr wrap="square" lIns="91435" tIns="45717" rIns="91435" bIns="45717">
            <a:spAutoFit/>
          </a:bodyPr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 err="1">
                <a:solidFill>
                  <a:srgbClr val="4C4C4C"/>
                </a:solidFill>
              </a:rPr>
              <a:t>eXo’s</a:t>
            </a:r>
            <a:r>
              <a:rPr lang="en-GB" sz="2000" dirty="0">
                <a:solidFill>
                  <a:srgbClr val="4C4C4C"/>
                </a:solidFill>
              </a:rPr>
              <a:t> internal applications are available and top right corner. </a:t>
            </a:r>
            <a:endParaRPr lang="en-GB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You have access to settings, administration and monitoring tools.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rgbClr val="4C4C4C"/>
                </a:solidFill>
              </a:rPr>
              <a:t>The choice of applications depend on the user profile. Different users have access to different applications.</a:t>
            </a:r>
            <a:endParaRPr lang="en-GB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</p:txBody>
      </p:sp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Platform Settings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39" y="3275782"/>
            <a:ext cx="5872399" cy="340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9039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Gadgets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Personal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19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3914" y="3328047"/>
            <a:ext cx="7700952" cy="3523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Gadgets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Live user interface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Accessible in Dashboards, </a:t>
            </a:r>
            <a:r>
              <a:rPr lang="en-US" sz="2000" dirty="0" err="1">
                <a:solidFill>
                  <a:srgbClr val="4C4C4C"/>
                </a:solidFill>
              </a:rPr>
              <a:t>WebOS</a:t>
            </a:r>
            <a:r>
              <a:rPr lang="en-US" sz="2000" dirty="0">
                <a:solidFill>
                  <a:srgbClr val="4C4C4C"/>
                </a:solidFill>
              </a:rPr>
              <a:t> or using a Gadget Wrapper (later more about this)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Many implementations : Google Gadget standard in GateIn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Embeddable chunk of HTML and </a:t>
            </a:r>
            <a:r>
              <a:rPr lang="en-US" sz="2000" dirty="0" err="1">
                <a:solidFill>
                  <a:srgbClr val="4C4C4C"/>
                </a:solidFill>
              </a:rPr>
              <a:t>Javascript</a:t>
            </a:r>
            <a:r>
              <a:rPr lang="en-US" sz="2000" dirty="0">
                <a:solidFill>
                  <a:srgbClr val="4C4C4C"/>
                </a:solidFill>
              </a:rPr>
              <a:t>, defined in a standard XML file.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1500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8994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Personal Dashboard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7749"/>
            <a:ext cx="11160125" cy="3585934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96286" y="4643933"/>
            <a:ext cx="3024337" cy="792088"/>
          </a:xfrm>
          <a:prstGeom prst="wedgeRoundRectCallout">
            <a:avLst>
              <a:gd name="adj1" fmla="val 42123"/>
              <a:gd name="adj2" fmla="val -14834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Add gadgets from the gadget directory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10116565" y="3563814"/>
            <a:ext cx="1043560" cy="288032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51471" y="4355900"/>
            <a:ext cx="4032448" cy="720081"/>
          </a:xfrm>
          <a:prstGeom prst="wedgeRoundRectCallout">
            <a:avLst>
              <a:gd name="adj1" fmla="val -28230"/>
              <a:gd name="adj2" fmla="val -17341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Click for edit the name of a tab of John Smith’s dashboard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148" y="3275781"/>
            <a:ext cx="2051522" cy="216024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76005" y="2267669"/>
            <a:ext cx="3672409" cy="504055"/>
          </a:xfrm>
          <a:prstGeom prst="wedgeRoundRectCallout">
            <a:avLst>
              <a:gd name="adj1" fmla="val 808"/>
              <a:gd name="adj2" fmla="val 28373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Minimize, maximize, delete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987774" y="3275781"/>
            <a:ext cx="2304256" cy="432048"/>
          </a:xfrm>
          <a:prstGeom prst="wedgeRoundRectCallout">
            <a:avLst>
              <a:gd name="adj1" fmla="val -72096"/>
              <a:gd name="adj2" fmla="val -2920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Create a new tab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7164237" y="971525"/>
            <a:ext cx="2808312" cy="720081"/>
          </a:xfrm>
          <a:prstGeom prst="wedgeRoundRectCallout">
            <a:avLst>
              <a:gd name="adj1" fmla="val 48155"/>
              <a:gd name="adj2" fmla="val 22764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Personal dashboard of John Smith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79461" y="1043533"/>
            <a:ext cx="2304256" cy="432048"/>
          </a:xfrm>
          <a:prstGeom prst="wedgeRoundRectCallout">
            <a:avLst>
              <a:gd name="adj1" fmla="val 11672"/>
              <a:gd name="adj2" fmla="val 39794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Create a new tab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1259582" y="2987750"/>
            <a:ext cx="827386" cy="216024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à coins arrondis 15"/>
          <p:cNvSpPr/>
          <p:nvPr/>
        </p:nvSpPr>
        <p:spPr bwMode="auto">
          <a:xfrm>
            <a:off x="9540502" y="2987750"/>
            <a:ext cx="899395" cy="216024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6588174" y="3923853"/>
            <a:ext cx="683370" cy="216024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2195686" y="3275781"/>
            <a:ext cx="314946" cy="216024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283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09612" y="15700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Internal gadgets are stored on the eXo server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You can drag it directly to the dashboard</a:t>
            </a:r>
          </a:p>
          <a:p>
            <a:pPr marL="639727" lvl="1" indent="-20953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1800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Internal Gadget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262" y="683493"/>
            <a:ext cx="3352800" cy="591820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987775" y="1259557"/>
            <a:ext cx="3384376" cy="792088"/>
          </a:xfrm>
          <a:prstGeom prst="wedgeRoundRectCallout">
            <a:avLst>
              <a:gd name="adj1" fmla="val 88777"/>
              <a:gd name="adj2" fmla="val -4146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Only for external gadgets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7596286" y="1187549"/>
            <a:ext cx="2592288" cy="43204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707854" y="3635821"/>
            <a:ext cx="2952328" cy="792088"/>
          </a:xfrm>
          <a:prstGeom prst="wedgeRoundRectCallout">
            <a:avLst>
              <a:gd name="adj1" fmla="val 86483"/>
              <a:gd name="adj2" fmla="val -4360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Drag a gadget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7812310" y="3131765"/>
            <a:ext cx="2304256" cy="115212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95" y="2267670"/>
            <a:ext cx="2161581" cy="720527"/>
          </a:xfrm>
          <a:prstGeom prst="rect">
            <a:avLst/>
          </a:prstGeom>
        </p:spPr>
      </p:pic>
      <p:cxnSp>
        <p:nvCxnSpPr>
          <p:cNvPr id="13" name="Connecteur en arc 12"/>
          <p:cNvCxnSpPr/>
          <p:nvPr/>
        </p:nvCxnSpPr>
        <p:spPr bwMode="auto">
          <a:xfrm flipV="1">
            <a:off x="2627734" y="2339677"/>
            <a:ext cx="4536504" cy="360040"/>
          </a:xfrm>
          <a:prstGeom prst="curvedConnector3">
            <a:avLst>
              <a:gd name="adj1" fmla="val 57465"/>
            </a:avLst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External Gadget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783" y="2670175"/>
            <a:ext cx="8124368" cy="29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09612" y="15700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External gadgets are stored on other servers. You need an Internet connection.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You need to enter or copy a complete URL which points to an XML file. </a:t>
            </a:r>
          </a:p>
          <a:p>
            <a:pPr marL="639727" lvl="1" indent="-20953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18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800" dirty="0">
                <a:solidFill>
                  <a:srgbClr val="333333"/>
                </a:solidFill>
              </a:rPr>
              <a:t>Requirement: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Java  SDK 6 (For </a:t>
            </a:r>
            <a:r>
              <a:rPr lang="en-US" sz="2000" dirty="0" err="1">
                <a:solidFill>
                  <a:srgbClr val="4C4C4C"/>
                </a:solidFill>
              </a:rPr>
              <a:t>eXo</a:t>
            </a:r>
            <a:r>
              <a:rPr lang="en-US" sz="2000" dirty="0">
                <a:solidFill>
                  <a:srgbClr val="4C4C4C"/>
                </a:solidFill>
              </a:rPr>
              <a:t> Portal it was Java 5) </a:t>
            </a:r>
          </a:p>
          <a:p>
            <a:pPr marL="639727" lvl="1" indent="-20953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18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3" cy="53800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800" dirty="0">
                <a:solidFill>
                  <a:schemeClr val="tx1"/>
                </a:solidFill>
              </a:rPr>
              <a:t>Start the portal</a:t>
            </a:r>
            <a:endParaRPr lang="en-GB" sz="2800" dirty="0">
              <a:solidFill>
                <a:schemeClr val="tx1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Create a directory $TRAINING_HOME and unzip eXoPlatform-3.5.2.zip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Search for the binary subfolder:</a:t>
            </a:r>
          </a:p>
          <a:p>
            <a:pPr marL="682589" lvl="1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...\eXoPlatform-3.5.2\bin\tomcat6-bundle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In command line, launch:</a:t>
            </a:r>
          </a:p>
          <a:p>
            <a:pPr marL="682589" lvl="1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Linux / Mac OS : ./</a:t>
            </a:r>
            <a:r>
              <a:rPr lang="en-GB" sz="2000" dirty="0" err="1">
                <a:solidFill>
                  <a:schemeClr val="tx1"/>
                </a:solidFill>
              </a:rPr>
              <a:t>start_eXo.sh</a:t>
            </a:r>
            <a:r>
              <a:rPr lang="en-GB" sz="2000" dirty="0">
                <a:solidFill>
                  <a:schemeClr val="tx1"/>
                </a:solidFill>
              </a:rPr>
              <a:t> run</a:t>
            </a:r>
          </a:p>
          <a:p>
            <a:pPr marL="682589" lvl="1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Windows : </a:t>
            </a:r>
            <a:r>
              <a:rPr lang="en-GB" sz="2000" dirty="0" err="1">
                <a:solidFill>
                  <a:schemeClr val="tx1"/>
                </a:solidFill>
              </a:rPr>
              <a:t>start_eXo</a:t>
            </a:r>
            <a:r>
              <a:rPr lang="en-GB" sz="2000" dirty="0">
                <a:solidFill>
                  <a:schemeClr val="tx1"/>
                </a:solidFill>
              </a:rPr>
              <a:t> run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Wait</a:t>
            </a:r>
          </a:p>
          <a:p>
            <a:pPr marL="639727" lvl="1" indent="-20953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1800" dirty="0">
                <a:solidFill>
                  <a:schemeClr val="tx1"/>
                </a:solidFill>
              </a:rPr>
              <a:t>Watch the </a:t>
            </a:r>
            <a:r>
              <a:rPr lang="en-GB" sz="1800" dirty="0" err="1">
                <a:solidFill>
                  <a:schemeClr val="tx1"/>
                </a:solidFill>
              </a:rPr>
              <a:t>startup</a:t>
            </a:r>
            <a:r>
              <a:rPr lang="en-GB" sz="1800" dirty="0">
                <a:solidFill>
                  <a:schemeClr val="tx1"/>
                </a:solidFill>
              </a:rPr>
              <a:t> messages.</a:t>
            </a:r>
          </a:p>
          <a:p>
            <a:pPr marL="639727" lvl="1" indent="-20953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1800" dirty="0">
                <a:solidFill>
                  <a:schemeClr val="tx1"/>
                </a:solidFill>
              </a:rPr>
              <a:t>The </a:t>
            </a:r>
            <a:r>
              <a:rPr lang="en-GB" sz="1800" dirty="0" err="1">
                <a:solidFill>
                  <a:schemeClr val="tx1"/>
                </a:solidFill>
              </a:rPr>
              <a:t>startup</a:t>
            </a:r>
            <a:r>
              <a:rPr lang="en-GB" sz="1800" dirty="0">
                <a:solidFill>
                  <a:schemeClr val="tx1"/>
                </a:solidFill>
              </a:rPr>
              <a:t> is finished when you see “INFO: Server </a:t>
            </a:r>
            <a:r>
              <a:rPr lang="en-GB" sz="1800" dirty="0" err="1">
                <a:solidFill>
                  <a:schemeClr val="tx1"/>
                </a:solidFill>
              </a:rPr>
              <a:t>startup</a:t>
            </a:r>
            <a:r>
              <a:rPr lang="en-GB" sz="1800" dirty="0">
                <a:solidFill>
                  <a:schemeClr val="tx1"/>
                </a:solidFill>
              </a:rPr>
              <a:t> in 71219 ms”.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>
                <a:solidFill>
                  <a:schemeClr val="tx1"/>
                </a:solidFill>
              </a:rPr>
              <a:t>Open this </a:t>
            </a:r>
            <a:r>
              <a:rPr lang="en-GB" sz="2000" dirty="0">
                <a:solidFill>
                  <a:schemeClr val="tx1"/>
                </a:solidFill>
              </a:rPr>
              <a:t>page in </a:t>
            </a:r>
            <a:r>
              <a:rPr lang="en-GB" sz="2000">
                <a:solidFill>
                  <a:schemeClr val="tx1"/>
                </a:solidFill>
              </a:rPr>
              <a:t>a browser: </a:t>
            </a:r>
            <a:r>
              <a:rPr lang="en-GB" sz="2000" dirty="0">
                <a:solidFill>
                  <a:schemeClr val="tx1"/>
                </a:solidFill>
              </a:rPr>
              <a:t>http://localhost:8080/portal/</a:t>
            </a:r>
          </a:p>
          <a:p>
            <a:pPr marL="639727" lvl="1" indent="-20953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6" y="255926"/>
            <a:ext cx="10179254" cy="454024"/>
          </a:xfrm>
        </p:spPr>
        <p:txBody>
          <a:bodyPr rIns="41781" anchor="b"/>
          <a:lstStyle/>
          <a:p>
            <a:pPr eaLnBrk="1" hangingPunct="1"/>
            <a:r>
              <a:rPr lang="en-US" smtClean="0"/>
              <a:t>Why a portal ?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507965" y="1350945"/>
            <a:ext cx="10179254" cy="5088999"/>
          </a:xfrm>
        </p:spPr>
        <p:txBody>
          <a:bodyPr rIns="41781"/>
          <a:lstStyle/>
          <a:p>
            <a:pPr marL="219349" indent="-216737">
              <a:buNone/>
            </a:pPr>
            <a:r>
              <a:rPr lang="en-US" b="0" i="0" dirty="0" smtClean="0"/>
              <a:t>Improvement of productivity</a:t>
            </a:r>
          </a:p>
          <a:p>
            <a:pPr marL="584930" lvl="1" indent="-219349"/>
            <a:r>
              <a:rPr lang="en-US" b="0" i="0" dirty="0" smtClean="0"/>
              <a:t>Single Entry Point</a:t>
            </a:r>
          </a:p>
          <a:p>
            <a:pPr marL="584930" lvl="1" indent="-219349"/>
            <a:r>
              <a:rPr lang="en-US" b="0" i="0" dirty="0" smtClean="0"/>
              <a:t>Single Sign-On</a:t>
            </a:r>
          </a:p>
          <a:p>
            <a:pPr marL="584930" lvl="1" indent="-219349"/>
            <a:r>
              <a:rPr lang="en-US" b="0" i="0" dirty="0" smtClean="0"/>
              <a:t>Application Integration</a:t>
            </a:r>
          </a:p>
          <a:p>
            <a:pPr marL="219349" indent="-216737">
              <a:buNone/>
            </a:pPr>
            <a:r>
              <a:rPr lang="en-US" b="0" i="0" dirty="0" smtClean="0"/>
              <a:t>Resources leverage</a:t>
            </a:r>
          </a:p>
          <a:p>
            <a:pPr marL="584930" lvl="1" indent="-219349"/>
            <a:r>
              <a:rPr lang="en-US" b="0" i="0" dirty="0" smtClean="0"/>
              <a:t>Centralized User Management</a:t>
            </a:r>
          </a:p>
          <a:p>
            <a:pPr marL="584930" lvl="1" indent="-219349"/>
            <a:r>
              <a:rPr lang="en-US" b="0" i="0" dirty="0" smtClean="0"/>
              <a:t>Simplified Administration and Deployment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800" dirty="0">
                <a:solidFill>
                  <a:schemeClr val="tx1"/>
                </a:solidFill>
              </a:rPr>
              <a:t>How to stop eXo platform</a:t>
            </a:r>
            <a:endParaRPr lang="en-GB" sz="2800" dirty="0">
              <a:solidFill>
                <a:schemeClr val="tx1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chemeClr val="tx1"/>
                </a:solidFill>
              </a:rPr>
              <a:t>To stop the server, simply type </a:t>
            </a:r>
            <a:r>
              <a:rPr lang="en-US" sz="2000" dirty="0" err="1">
                <a:solidFill>
                  <a:schemeClr val="tx1"/>
                </a:solidFill>
              </a:rPr>
              <a:t>Ctrl+C</a:t>
            </a:r>
            <a:r>
              <a:rPr lang="en-US" sz="2000" dirty="0">
                <a:solidFill>
                  <a:schemeClr val="tx1"/>
                </a:solidFill>
              </a:rPr>
              <a:t> from the console</a:t>
            </a:r>
          </a:p>
          <a:p>
            <a:pPr marL="682589" lvl="1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chemeClr val="tx1"/>
                </a:solidFill>
              </a:rPr>
              <a:t>You can also use : ./</a:t>
            </a:r>
            <a:r>
              <a:rPr lang="en-US" sz="2000" dirty="0" err="1">
                <a:solidFill>
                  <a:schemeClr val="tx1"/>
                </a:solidFill>
              </a:rPr>
              <a:t>stop_eXo.sh</a:t>
            </a:r>
            <a:r>
              <a:rPr lang="en-US" sz="2000" dirty="0">
                <a:solidFill>
                  <a:schemeClr val="tx1"/>
                </a:solidFill>
              </a:rPr>
              <a:t> stop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chemeClr val="tx1"/>
                </a:solidFill>
              </a:rPr>
              <a:t>To re-init and get the default configuration (starting from scratch):</a:t>
            </a:r>
          </a:p>
          <a:p>
            <a:pPr marL="682589" lvl="1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chemeClr val="tx1"/>
                </a:solidFill>
              </a:rPr>
              <a:t>Unzip again in order to get a fresh eXo installation.</a:t>
            </a:r>
            <a:endParaRPr lang="en-GB" sz="18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800" dirty="0">
                <a:solidFill>
                  <a:schemeClr val="tx1"/>
                </a:solidFill>
              </a:rPr>
              <a:t>Settings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Switch to Acme Website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Before logging in, change the language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Log in as </a:t>
            </a:r>
            <a:r>
              <a:rPr lang="en-GB" sz="2000" dirty="0">
                <a:solidFill>
                  <a:schemeClr val="tx1"/>
                </a:solidFill>
              </a:rPr>
              <a:t>M</a:t>
            </a:r>
            <a:r>
              <a:rPr lang="en-GB" sz="2000" dirty="0">
                <a:solidFill>
                  <a:schemeClr val="tx1"/>
                </a:solidFill>
              </a:rPr>
              <a:t>ary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Change the language for Mary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Change her email address</a:t>
            </a:r>
          </a:p>
          <a:p>
            <a:pPr marL="639727" lvl="1" indent="-20953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18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800" dirty="0">
                <a:solidFill>
                  <a:srgbClr val="333333"/>
                </a:solidFill>
              </a:rPr>
              <a:t>Dashboard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Log in as “</a:t>
            </a:r>
            <a:r>
              <a:rPr lang="en-GB" sz="2000" dirty="0" err="1">
                <a:solidFill>
                  <a:schemeClr val="tx1"/>
                </a:solidFill>
              </a:rPr>
              <a:t>mary</a:t>
            </a:r>
            <a:r>
              <a:rPr lang="en-GB" sz="2000" dirty="0">
                <a:solidFill>
                  <a:schemeClr val="tx1"/>
                </a:solidFill>
              </a:rPr>
              <a:t>” (password: </a:t>
            </a:r>
            <a:r>
              <a:rPr lang="en-GB" sz="2000" dirty="0" err="1">
                <a:solidFill>
                  <a:schemeClr val="tx1"/>
                </a:solidFill>
              </a:rPr>
              <a:t>gtn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  <a:endParaRPr lang="en-GB" sz="2000" dirty="0">
              <a:solidFill>
                <a:schemeClr val="tx1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Create two dashboards tabs with different names and drag gadgets to it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Log in as “john” (password: </a:t>
            </a:r>
            <a:r>
              <a:rPr lang="en-GB" sz="2000" dirty="0" err="1">
                <a:solidFill>
                  <a:schemeClr val="tx1"/>
                </a:solidFill>
              </a:rPr>
              <a:t>gtn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Verify that his dashboard is empty (remember that the dashboard is personal)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Create a dashboard for John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Add an external gadget to the dashboard: 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http://shazingo.com/lig/lg/142002.xml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dirty="0">
                <a:solidFill>
                  <a:schemeClr val="tx1"/>
                </a:solidFill>
              </a:rPr>
              <a:t>If not otherwise stated, in all following exercises of this training use “john”.</a:t>
            </a:r>
          </a:p>
          <a:p>
            <a:pPr marL="639727" lvl="1" indent="-20953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18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Organizational Model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Users, Groups,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39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Organisational Model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Components</a:t>
            </a:r>
          </a:p>
          <a:p>
            <a:pPr marL="682589" lvl="1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Users</a:t>
            </a:r>
          </a:p>
          <a:p>
            <a:pPr marL="682589" lvl="1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Groups </a:t>
            </a:r>
          </a:p>
          <a:p>
            <a:pPr marL="682589" lvl="1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Memberships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Authentication and Authorization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Generalized model for the platform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By default: Database storage (Hibernate) 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Possible: Directory storage (LDAP), Microsoft Active Directory, or a custom system.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82" y="2121951"/>
            <a:ext cx="4464494" cy="2622218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96086" y="1043533"/>
            <a:ext cx="4320481" cy="504055"/>
          </a:xfrm>
          <a:prstGeom prst="wedgeRoundRectCallout">
            <a:avLst>
              <a:gd name="adj1" fmla="val -3576"/>
              <a:gd name="adj2" fmla="val 26013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Access to user organisation tools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7236246" y="2555702"/>
            <a:ext cx="1872209" cy="79208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Organisational Model -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65087" y="1279507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Membership are identical with roles: manager, validator, editor.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Membership are shared among all groups. 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When a user is added to a group she or he must be assigned with a membership to that group.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The asterisk “*” stands for “all memberships”.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Organisational Model -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65087" y="1279507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" y="971526"/>
            <a:ext cx="11160125" cy="6060788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 bwMode="auto">
          <a:xfrm>
            <a:off x="3491831" y="1043533"/>
            <a:ext cx="2232248" cy="79208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732191" y="1043533"/>
            <a:ext cx="2736304" cy="720081"/>
          </a:xfrm>
          <a:prstGeom prst="wedgeRoundRectCallout">
            <a:avLst>
              <a:gd name="adj1" fmla="val -86685"/>
              <a:gd name="adj2" fmla="val 1631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Add or modify memberships tab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44017" y="5580037"/>
            <a:ext cx="1979661" cy="792088"/>
          </a:xfrm>
          <a:prstGeom prst="wedgeRoundRectCallout">
            <a:avLst>
              <a:gd name="adj1" fmla="val 101490"/>
              <a:gd name="adj2" fmla="val -3309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For adding and editing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3203799" y="4931966"/>
            <a:ext cx="4752528" cy="1944215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9612510" y="2267669"/>
            <a:ext cx="432048" cy="187220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676406" y="5147989"/>
            <a:ext cx="2232248" cy="792088"/>
          </a:xfrm>
          <a:prstGeom prst="wedgeRoundRectCallout">
            <a:avLst>
              <a:gd name="adj1" fmla="val 5299"/>
              <a:gd name="adj2" fmla="val -17898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M</a:t>
            </a:r>
            <a:r>
              <a:rPr lang="en-GB" sz="2000" b="1" dirty="0">
                <a:solidFill>
                  <a:srgbClr val="4C4C4C"/>
                </a:solidFill>
              </a:rPr>
              <a:t>odify memberships</a:t>
            </a:r>
            <a:endParaRPr lang="en-GB" sz="2000" b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Organisational Model - Groups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3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Groups are organized in an hierarchy, but there is no inheritance.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A user can be several times in the same group having different memberships.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584" y="2051646"/>
            <a:ext cx="7992888" cy="4864767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 bwMode="auto">
          <a:xfrm>
            <a:off x="4441744" y="2123653"/>
            <a:ext cx="1800200" cy="79208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252471" y="2411685"/>
            <a:ext cx="1907654" cy="792088"/>
          </a:xfrm>
          <a:prstGeom prst="wedgeRoundRectCallout">
            <a:avLst>
              <a:gd name="adj1" fmla="val 13803"/>
              <a:gd name="adj2" fmla="val 15212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Edit or delete a user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4441745" y="3203773"/>
            <a:ext cx="936104" cy="360040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5665880" y="4859958"/>
            <a:ext cx="4392488" cy="187220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10058368" y="4067869"/>
            <a:ext cx="864096" cy="79208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à coins arrondis 12"/>
          <p:cNvSpPr/>
          <p:nvPr/>
        </p:nvSpPr>
        <p:spPr bwMode="auto">
          <a:xfrm>
            <a:off x="3577648" y="3779837"/>
            <a:ext cx="1728192" cy="360040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55527" y="2195662"/>
            <a:ext cx="2952328" cy="1080120"/>
          </a:xfrm>
          <a:prstGeom prst="wedgeRoundRectCallout">
            <a:avLst>
              <a:gd name="adj1" fmla="val 74477"/>
              <a:gd name="adj2" fmla="val 4685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Add subgroup, modify or delete the current group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057370" y="4211885"/>
            <a:ext cx="2074422" cy="432048"/>
          </a:xfrm>
          <a:prstGeom prst="wedgeRoundRectCallout">
            <a:avLst>
              <a:gd name="adj1" fmla="val 73726"/>
              <a:gd name="adj2" fmla="val -6162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Current group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073594" y="5219996"/>
            <a:ext cx="2074422" cy="792088"/>
          </a:xfrm>
          <a:prstGeom prst="wedgeRoundRectCallout">
            <a:avLst>
              <a:gd name="adj1" fmla="val 76991"/>
              <a:gd name="adj2" fmla="val 250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Add or edit a membership</a:t>
            </a:r>
            <a:endParaRPr lang="en-GB" sz="2000" b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Organisational Model - Groups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3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Groups have a name. The name is used internally and cannot be modified.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The group label is used for the interfaces and can be modified at will.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86" y="1835621"/>
            <a:ext cx="4254500" cy="20955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925" y="3059758"/>
            <a:ext cx="5791200" cy="3009900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 bwMode="auto">
          <a:xfrm>
            <a:off x="2411710" y="2267669"/>
            <a:ext cx="504056" cy="360040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Connecteur en arc 7"/>
          <p:cNvCxnSpPr>
            <a:stCxn id="7" idx="2"/>
          </p:cNvCxnSpPr>
          <p:nvPr/>
        </p:nvCxnSpPr>
        <p:spPr bwMode="auto">
          <a:xfrm rot="16200000" flipH="1">
            <a:off x="2897765" y="2393683"/>
            <a:ext cx="2304256" cy="2772309"/>
          </a:xfrm>
          <a:prstGeom prst="curvedConnector2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Organisational Model - User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3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User Management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34" y="1547590"/>
            <a:ext cx="9423400" cy="3937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 bwMode="auto">
          <a:xfrm>
            <a:off x="827533" y="1691605"/>
            <a:ext cx="1872209" cy="79208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8820423" y="3419797"/>
            <a:ext cx="504056" cy="2016224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748415" y="6084093"/>
            <a:ext cx="1440160" cy="504055"/>
          </a:xfrm>
          <a:prstGeom prst="wedgeRoundRectCallout">
            <a:avLst>
              <a:gd name="adj1" fmla="val -23428"/>
              <a:gd name="adj2" fmla="val -17765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Editing</a:t>
            </a:r>
            <a:endParaRPr lang="en-GB" sz="2000" b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6" y="255928"/>
            <a:ext cx="10179254" cy="423264"/>
          </a:xfrm>
        </p:spPr>
        <p:txBody>
          <a:bodyPr rIns="41781" anchor="b"/>
          <a:lstStyle/>
          <a:p>
            <a:pPr eaLnBrk="1" hangingPunct="1"/>
            <a:r>
              <a:rPr lang="en-US" dirty="0" smtClean="0"/>
              <a:t>Why </a:t>
            </a:r>
            <a:r>
              <a:rPr lang="en-US" dirty="0" err="1" smtClean="0"/>
              <a:t>eXo</a:t>
            </a:r>
            <a:r>
              <a:rPr lang="en-US" dirty="0" smtClean="0"/>
              <a:t> Platform ?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507965" y="1279508"/>
            <a:ext cx="10179254" cy="5088999"/>
          </a:xfrm>
        </p:spPr>
        <p:txBody>
          <a:bodyPr rIns="41781"/>
          <a:lstStyle/>
          <a:p>
            <a:pPr marL="584930" lvl="1" indent="-219349"/>
            <a:endParaRPr lang="en-US" b="0" i="0" dirty="0"/>
          </a:p>
          <a:p>
            <a:pPr marL="584930" lvl="1" indent="-219349"/>
            <a:r>
              <a:rPr lang="en-US" b="0" i="0" dirty="0" smtClean="0"/>
              <a:t>Respect for Standards</a:t>
            </a:r>
          </a:p>
          <a:p>
            <a:pPr marL="584930" lvl="1" indent="-219349"/>
            <a:r>
              <a:rPr lang="en-US" b="0" i="0" dirty="0" smtClean="0"/>
              <a:t>Professional Open Source</a:t>
            </a:r>
          </a:p>
          <a:p>
            <a:pPr marL="584930" lvl="1" indent="-219349"/>
            <a:r>
              <a:rPr lang="en-US" b="0" i="0" dirty="0" smtClean="0"/>
              <a:t>Integrated and Extensible</a:t>
            </a:r>
          </a:p>
          <a:p>
            <a:pPr marL="584930" lvl="1" indent="-219349"/>
            <a:r>
              <a:rPr lang="en-US" b="0" i="0" dirty="0"/>
              <a:t>C</a:t>
            </a:r>
            <a:r>
              <a:rPr lang="en-US" b="0" i="0" dirty="0" smtClean="0"/>
              <a:t>ustomer-driven innovation (ex: cloud IDE, web OS)</a:t>
            </a:r>
          </a:p>
          <a:p>
            <a:pPr marL="584930" lvl="1" indent="-219349"/>
            <a:r>
              <a:rPr lang="en-US" b="0" i="0" dirty="0" smtClean="0"/>
              <a:t>Flexible Roadmap</a:t>
            </a:r>
          </a:p>
          <a:p>
            <a:pPr marL="219349" indent="-216737">
              <a:buNone/>
            </a:pPr>
            <a:endParaRPr lang="en-US" b="0" i="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Organisational Model - User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3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Modify user information, delete memberships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70" y="2411685"/>
            <a:ext cx="1079500" cy="24765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598" y="1403573"/>
            <a:ext cx="8974583" cy="5287255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388375" y="4931965"/>
            <a:ext cx="1944216" cy="1008112"/>
          </a:xfrm>
          <a:prstGeom prst="wedgeRoundRectCallout">
            <a:avLst>
              <a:gd name="adj1" fmla="val -23475"/>
              <a:gd name="adj2" fmla="val -13216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Three info blocs of the user profile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7668294" y="2339677"/>
            <a:ext cx="2448272" cy="1800200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1403598" y="1403573"/>
            <a:ext cx="4320481" cy="43204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588175" y="1187549"/>
            <a:ext cx="3456384" cy="504055"/>
          </a:xfrm>
          <a:prstGeom prst="wedgeRoundRectCallout">
            <a:avLst>
              <a:gd name="adj1" fmla="val -74254"/>
              <a:gd name="adj2" fmla="val 2387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U</a:t>
            </a:r>
            <a:r>
              <a:rPr lang="en-GB" sz="2000" b="1" dirty="0">
                <a:solidFill>
                  <a:srgbClr val="4C4C4C"/>
                </a:solidFill>
              </a:rPr>
              <a:t>ser management tabs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323478" y="2843734"/>
            <a:ext cx="432048" cy="1944215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51470" y="5436022"/>
            <a:ext cx="1080120" cy="504055"/>
          </a:xfrm>
          <a:prstGeom prst="wedgeRoundRectCallout">
            <a:avLst>
              <a:gd name="adj1" fmla="val -23428"/>
              <a:gd name="adj2" fmla="val -17765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97" tIns="46798" rIns="71997" bIns="46798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Editing</a:t>
            </a:r>
            <a:endParaRPr lang="en-GB" sz="2000" b="1" dirty="0">
              <a:solidFill>
                <a:srgbClr val="4C4C4C"/>
              </a:solidFill>
            </a:endParaRPr>
          </a:p>
        </p:txBody>
      </p:sp>
      <p:cxnSp>
        <p:nvCxnSpPr>
          <p:cNvPr id="14" name="Connecteur en arc 13"/>
          <p:cNvCxnSpPr>
            <a:stCxn id="12" idx="0"/>
            <a:endCxn id="9" idx="1"/>
          </p:cNvCxnSpPr>
          <p:nvPr/>
        </p:nvCxnSpPr>
        <p:spPr bwMode="auto">
          <a:xfrm rot="5400000" flipH="1" flipV="1">
            <a:off x="359482" y="1799617"/>
            <a:ext cx="1224136" cy="864096"/>
          </a:xfrm>
          <a:prstGeom prst="curvedConnector2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General Remarks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79401" y="1208069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800" dirty="0">
                <a:solidFill>
                  <a:schemeClr val="tx1"/>
                </a:solidFill>
              </a:rPr>
              <a:t>Name = ID</a:t>
            </a:r>
            <a:endParaRPr lang="en-US" sz="3600" dirty="0">
              <a:solidFill>
                <a:schemeClr val="tx1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chemeClr val="tx1"/>
                </a:solidFill>
              </a:rPr>
              <a:t>Every time you see a field asking for a group, membership or user name, you should think of an ID. Therefore, names cannot be modified. For end users, there is sometimes a second field </a:t>
            </a:r>
            <a:r>
              <a:rPr lang="en-US" sz="2000" dirty="0">
                <a:solidFill>
                  <a:schemeClr val="tx1"/>
                </a:solidFill>
              </a:rPr>
              <a:t>called „label“ which is used for the interface. You will see this usage of the „name“ field in other areas of eXo.</a:t>
            </a:r>
          </a:p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800" dirty="0">
                <a:solidFill>
                  <a:schemeClr val="tx1"/>
                </a:solidFill>
              </a:rPr>
              <a:t>Case Sensitivity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chemeClr val="tx1"/>
                </a:solidFill>
              </a:rPr>
              <a:t>Everything is case sensitive: user, group and membership name.</a:t>
            </a:r>
          </a:p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Membership Type manager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chemeClr val="tx1"/>
                </a:solidFill>
              </a:rPr>
              <a:t>This is the role of the manager of each group. Each group has to have one member with a role. The administrator who creates a group is automatically added to that group with the membership type “manager”.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639727" lvl="1" indent="-20953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18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Exercise: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79401" y="1208069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800" dirty="0">
                <a:solidFill>
                  <a:schemeClr val="tx1"/>
                </a:solidFill>
              </a:rPr>
              <a:t>Create a new member</a:t>
            </a:r>
            <a:endParaRPr lang="en-GB" sz="2800" dirty="0">
              <a:solidFill>
                <a:schemeClr val="tx1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chemeClr val="tx1"/>
                </a:solidFill>
              </a:rPr>
              <a:t>Login as John.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chemeClr val="tx1"/>
                </a:solidFill>
              </a:rPr>
              <a:t>Open the application “’Add Users” (Menu: Upper right corner)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chemeClr val="tx1"/>
                </a:solidFill>
              </a:rPr>
              <a:t>Create a user called “</a:t>
            </a:r>
            <a:r>
              <a:rPr lang="en-US" sz="2000" dirty="0" err="1">
                <a:solidFill>
                  <a:schemeClr val="tx1"/>
                </a:solidFill>
              </a:rPr>
              <a:t>elena</a:t>
            </a:r>
            <a:r>
              <a:rPr lang="en-US" sz="2000" dirty="0">
                <a:solidFill>
                  <a:schemeClr val="tx1"/>
                </a:solidFill>
              </a:rPr>
              <a:t>”.</a:t>
            </a:r>
          </a:p>
          <a:p>
            <a:pPr marL="258749" indent="-25557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800" dirty="0">
                <a:solidFill>
                  <a:schemeClr val="tx1"/>
                </a:solidFill>
              </a:rPr>
              <a:t>Manage users and groups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chemeClr val="tx1"/>
                </a:solidFill>
              </a:rPr>
              <a:t>Open “Groups and roles</a:t>
            </a:r>
            <a:r>
              <a:rPr lang="en-US" sz="2000" dirty="0">
                <a:solidFill>
                  <a:schemeClr val="tx1"/>
                </a:solidFill>
              </a:rPr>
              <a:t>” (Menu: Upper right corner)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chemeClr val="tx1"/>
                </a:solidFill>
              </a:rPr>
              <a:t>Search for the user “Elena”. Is she already member of a group?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chemeClr val="tx1"/>
                </a:solidFill>
              </a:rPr>
              <a:t>Create a new membership type “translator”.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chemeClr val="tx1"/>
                </a:solidFill>
              </a:rPr>
              <a:t>Create  a new subgroup in platform called “bike”.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chemeClr val="tx1"/>
                </a:solidFill>
              </a:rPr>
              <a:t>Add Elena to the new group with the new membership type.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000" dirty="0">
                <a:solidFill>
                  <a:schemeClr val="tx1"/>
                </a:solidFill>
              </a:rPr>
              <a:t>Add Elena a second time to that group user the “manager” membership type.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sz="2000" dirty="0">
              <a:solidFill>
                <a:schemeClr val="tx1"/>
              </a:solidFill>
            </a:endParaRP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639727" lvl="1" indent="-20953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18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Portal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Portal Elements and Organization </a:t>
            </a:r>
            <a:r>
              <a:rPr lang="en-US" dirty="0" err="1" smtClean="0"/>
              <a:t>ModeL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7825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83518" y="1979637"/>
            <a:ext cx="9867650" cy="4823333"/>
            <a:chOff x="0" y="0"/>
            <a:chExt cx="7368" cy="4816"/>
          </a:xfrm>
        </p:grpSpPr>
        <p:sp>
          <p:nvSpPr>
            <p:cNvPr id="14346" name="Rectangle 2"/>
            <p:cNvSpPr>
              <a:spLocks/>
            </p:cNvSpPr>
            <p:nvPr/>
          </p:nvSpPr>
          <p:spPr bwMode="auto">
            <a:xfrm>
              <a:off x="128" y="96"/>
              <a:ext cx="7112" cy="4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pic>
          <p:nvPicPr>
            <p:cNvPr id="14347" name="Picture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7368" cy="4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490436" y="255926"/>
            <a:ext cx="10179254" cy="454024"/>
          </a:xfrm>
        </p:spPr>
        <p:txBody>
          <a:bodyPr rIns="41781" anchor="b"/>
          <a:lstStyle/>
          <a:p>
            <a:pPr eaLnBrk="1" hangingPunct="1"/>
            <a:r>
              <a:rPr lang="en-US" smtClean="0"/>
              <a:t>Enterprise Portal</a:t>
            </a:r>
          </a:p>
        </p:txBody>
      </p:sp>
      <p:pic>
        <p:nvPicPr>
          <p:cNvPr id="14340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5397" y="1403573"/>
            <a:ext cx="4893452" cy="4648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341" name="Rectangle 6"/>
          <p:cNvSpPr>
            <a:spLocks/>
          </p:cNvSpPr>
          <p:nvPr/>
        </p:nvSpPr>
        <p:spPr bwMode="auto">
          <a:xfrm>
            <a:off x="940001" y="3312279"/>
            <a:ext cx="2506669" cy="3543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2000" dirty="0">
                <a:solidFill>
                  <a:schemeClr val="tx1"/>
                </a:solidFill>
              </a:rPr>
              <a:t>Collaborative</a:t>
            </a:r>
          </a:p>
        </p:txBody>
      </p:sp>
      <p:sp>
        <p:nvSpPr>
          <p:cNvPr id="14342" name="Rectangle 7"/>
          <p:cNvSpPr>
            <a:spLocks/>
          </p:cNvSpPr>
          <p:nvPr/>
        </p:nvSpPr>
        <p:spPr bwMode="auto">
          <a:xfrm>
            <a:off x="2080264" y="6050194"/>
            <a:ext cx="869754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Intranet</a:t>
            </a:r>
          </a:p>
        </p:txBody>
      </p:sp>
      <p:sp>
        <p:nvSpPr>
          <p:cNvPr id="14343" name="Rectangle 8"/>
          <p:cNvSpPr>
            <a:spLocks/>
          </p:cNvSpPr>
          <p:nvPr/>
        </p:nvSpPr>
        <p:spPr bwMode="auto">
          <a:xfrm>
            <a:off x="8131689" y="3657036"/>
            <a:ext cx="1395790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14344" name="Rectangle 9"/>
          <p:cNvSpPr>
            <a:spLocks/>
          </p:cNvSpPr>
          <p:nvPr/>
        </p:nvSpPr>
        <p:spPr bwMode="auto">
          <a:xfrm>
            <a:off x="8727023" y="5394382"/>
            <a:ext cx="1178082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Workflows</a:t>
            </a:r>
          </a:p>
        </p:txBody>
      </p:sp>
      <p:sp>
        <p:nvSpPr>
          <p:cNvPr id="14345" name="Rectangle 10"/>
          <p:cNvSpPr>
            <a:spLocks/>
          </p:cNvSpPr>
          <p:nvPr/>
        </p:nvSpPr>
        <p:spPr bwMode="auto">
          <a:xfrm>
            <a:off x="5623657" y="6287665"/>
            <a:ext cx="1297180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Homepage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1800" dirty="0">
                <a:solidFill>
                  <a:srgbClr val="4C4C4C"/>
                </a:solidFill>
              </a:rPr>
              <a:t>Open the this address:</a:t>
            </a:r>
            <a:br>
              <a:rPr lang="en-GB" sz="1800" dirty="0">
                <a:solidFill>
                  <a:srgbClr val="4C4C4C"/>
                </a:solidFill>
              </a:rPr>
            </a:br>
            <a:r>
              <a:rPr lang="en-GB" sz="1800" dirty="0">
                <a:solidFill>
                  <a:srgbClr val="4C4C4C"/>
                </a:solidFill>
              </a:rPr>
              <a:t>http</a:t>
            </a:r>
            <a:r>
              <a:rPr lang="en-GB" sz="1800" dirty="0">
                <a:solidFill>
                  <a:srgbClr val="4C4C4C"/>
                </a:solidFill>
              </a:rPr>
              <a:t>://</a:t>
            </a:r>
            <a:r>
              <a:rPr lang="en-GB" sz="1800" dirty="0">
                <a:solidFill>
                  <a:srgbClr val="4C4C4C"/>
                </a:solidFill>
              </a:rPr>
              <a:t>localhost:8080/portal/</a:t>
            </a:r>
          </a:p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1800" dirty="0">
                <a:solidFill>
                  <a:srgbClr val="4C4C4C"/>
                </a:solidFill>
              </a:rPr>
              <a:t>Forwards to the default portal:</a:t>
            </a:r>
            <a:br>
              <a:rPr lang="en-GB" sz="1800" dirty="0">
                <a:solidFill>
                  <a:srgbClr val="4C4C4C"/>
                </a:solidFill>
              </a:rPr>
            </a:br>
            <a:r>
              <a:rPr lang="en-GB" sz="1800" dirty="0">
                <a:solidFill>
                  <a:srgbClr val="4C4C4C"/>
                </a:solidFill>
              </a:rPr>
              <a:t>http</a:t>
            </a:r>
            <a:r>
              <a:rPr lang="en-GB" sz="1800" dirty="0">
                <a:solidFill>
                  <a:srgbClr val="4C4C4C"/>
                </a:solidFill>
              </a:rPr>
              <a:t>://</a:t>
            </a:r>
            <a:r>
              <a:rPr lang="en-GB" sz="1800" dirty="0">
                <a:solidFill>
                  <a:srgbClr val="4C4C4C"/>
                </a:solidFill>
              </a:rPr>
              <a:t>localhost:8080/portal</a:t>
            </a:r>
            <a:br>
              <a:rPr lang="en-GB" sz="1800" dirty="0">
                <a:solidFill>
                  <a:srgbClr val="4C4C4C"/>
                </a:solidFill>
              </a:rPr>
            </a:br>
            <a:r>
              <a:rPr lang="en-GB" sz="1800" i="1" dirty="0">
                <a:solidFill>
                  <a:srgbClr val="4C4C4C"/>
                </a:solidFill>
              </a:rPr>
              <a:t>/</a:t>
            </a:r>
            <a:r>
              <a:rPr lang="en-GB" sz="1800" i="1" dirty="0">
                <a:solidFill>
                  <a:srgbClr val="4C4C4C"/>
                </a:solidFill>
              </a:rPr>
              <a:t>default/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352" y="2915741"/>
            <a:ext cx="7882026" cy="354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7005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eXo Platform Homepage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1" y="1143001"/>
            <a:ext cx="4381500" cy="5257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9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Acme Social Intranet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0" y="1187549"/>
            <a:ext cx="9672446" cy="172819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654" y="3491806"/>
            <a:ext cx="9252471" cy="310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1577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9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49" indent="-25557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75" algn="l"/>
                <a:tab pos="914350" algn="l"/>
                <a:tab pos="1371525" algn="l"/>
                <a:tab pos="1828699" algn="l"/>
                <a:tab pos="2285875" algn="l"/>
                <a:tab pos="2743049" algn="l"/>
                <a:tab pos="3200224" algn="l"/>
                <a:tab pos="3657398" algn="l"/>
                <a:tab pos="4114574" algn="l"/>
                <a:tab pos="4571749" algn="l"/>
                <a:tab pos="5028923" algn="l"/>
                <a:tab pos="5486099" algn="l"/>
                <a:tab pos="5943273" algn="l"/>
                <a:tab pos="6400448" algn="l"/>
                <a:tab pos="6857623" algn="l"/>
                <a:tab pos="7314798" algn="l"/>
                <a:tab pos="7771973" algn="l"/>
                <a:tab pos="8229148" algn="l"/>
                <a:tab pos="8686323" algn="l"/>
                <a:tab pos="9143497" algn="l"/>
                <a:tab pos="9410182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Acme Social Intranet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1400"/>
            <a:ext cx="11160125" cy="5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1511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̀me par défau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7_Thème Offic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̀me par défau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7_Thème Offic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hème par défau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7_Thème Offic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15506</TotalTime>
  <Words>1411</Words>
  <Application>Microsoft Macintosh PowerPoint</Application>
  <PresentationFormat>Personnalisé</PresentationFormat>
  <Paragraphs>268</Paragraphs>
  <Slides>43</Slides>
  <Notes>38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43</vt:i4>
      </vt:variant>
    </vt:vector>
  </HeadingPairs>
  <TitlesOfParts>
    <vt:vector size="46" baseType="lpstr">
      <vt:lpstr>Thème par défaut</vt:lpstr>
      <vt:lpstr>1_Thème par défaut</vt:lpstr>
      <vt:lpstr>2_Thème par défaut</vt:lpstr>
      <vt:lpstr>Présentation PowerPoint</vt:lpstr>
      <vt:lpstr>Présentation PowerPoint</vt:lpstr>
      <vt:lpstr>Why a portal ?</vt:lpstr>
      <vt:lpstr>Why eXo Platform ?</vt:lpstr>
      <vt:lpstr>Enterprise Portal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276</cp:revision>
  <dcterms:created xsi:type="dcterms:W3CDTF">2010-06-15T15:11:14Z</dcterms:created>
  <dcterms:modified xsi:type="dcterms:W3CDTF">2012-03-11T10:37:18Z</dcterms:modified>
</cp:coreProperties>
</file>