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7001" r:id="rId1"/>
  </p:sldMasterIdLst>
  <p:notesMasterIdLst>
    <p:notesMasterId r:id="rId30"/>
  </p:notesMasterIdLst>
  <p:sldIdLst>
    <p:sldId id="408" r:id="rId2"/>
    <p:sldId id="409" r:id="rId3"/>
    <p:sldId id="410" r:id="rId4"/>
    <p:sldId id="366" r:id="rId5"/>
    <p:sldId id="380" r:id="rId6"/>
    <p:sldId id="284" r:id="rId7"/>
    <p:sldId id="385" r:id="rId8"/>
    <p:sldId id="382" r:id="rId9"/>
    <p:sldId id="397" r:id="rId10"/>
    <p:sldId id="383" r:id="rId11"/>
    <p:sldId id="384" r:id="rId12"/>
    <p:sldId id="411" r:id="rId13"/>
    <p:sldId id="387" r:id="rId14"/>
    <p:sldId id="388" r:id="rId15"/>
    <p:sldId id="389" r:id="rId16"/>
    <p:sldId id="390" r:id="rId17"/>
    <p:sldId id="392" r:id="rId18"/>
    <p:sldId id="393" r:id="rId19"/>
    <p:sldId id="395" r:id="rId20"/>
    <p:sldId id="412" r:id="rId21"/>
    <p:sldId id="405" r:id="rId22"/>
    <p:sldId id="406" r:id="rId23"/>
    <p:sldId id="413" r:id="rId24"/>
    <p:sldId id="400" r:id="rId25"/>
    <p:sldId id="401" r:id="rId26"/>
    <p:sldId id="403" r:id="rId27"/>
    <p:sldId id="402" r:id="rId28"/>
    <p:sldId id="414" r:id="rId29"/>
  </p:sldIdLst>
  <p:sldSz cx="9906000" cy="6858000" type="A4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Helvetica Neue Light" charset="0"/>
        <a:ea typeface="ＭＳ Ｐゴシック" charset="0"/>
        <a:cs typeface="ＭＳ Ｐゴシック" charset="0"/>
        <a:sym typeface="Helvetica Neue Light" charset="0"/>
      </a:defRPr>
    </a:lvl1pPr>
    <a:lvl2pPr marL="334906" indent="122218" algn="l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Helvetica Neue Light" charset="0"/>
        <a:ea typeface="ＭＳ Ｐゴシック" charset="0"/>
        <a:cs typeface="ＭＳ Ｐゴシック" charset="0"/>
        <a:sym typeface="Helvetica Neue Light" charset="0"/>
      </a:defRPr>
    </a:lvl2pPr>
    <a:lvl3pPr marL="671399" indent="242847" algn="l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Helvetica Neue Light" charset="0"/>
        <a:ea typeface="ＭＳ Ｐゴシック" charset="0"/>
        <a:cs typeface="ＭＳ Ｐゴシック" charset="0"/>
        <a:sym typeface="Helvetica Neue Light" charset="0"/>
      </a:defRPr>
    </a:lvl3pPr>
    <a:lvl4pPr marL="1007892" indent="363477" algn="l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Helvetica Neue Light" charset="0"/>
        <a:ea typeface="ＭＳ Ｐゴシック" charset="0"/>
        <a:cs typeface="ＭＳ Ｐゴシック" charset="0"/>
        <a:sym typeface="Helvetica Neue Light" charset="0"/>
      </a:defRPr>
    </a:lvl4pPr>
    <a:lvl5pPr marL="1344385" indent="484106" algn="l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Helvetica Neue Light" charset="0"/>
        <a:ea typeface="ＭＳ Ｐゴシック" charset="0"/>
        <a:cs typeface="ＭＳ Ｐゴシック" charset="0"/>
        <a:sym typeface="Helvetica Neue Light" charset="0"/>
      </a:defRPr>
    </a:lvl5pPr>
    <a:lvl6pPr marL="2285613" algn="l" defTabSz="457123" rtl="0" eaLnBrk="1" latinLnBrk="0" hangingPunct="1">
      <a:defRPr sz="3200" kern="1200">
        <a:solidFill>
          <a:srgbClr val="000000"/>
        </a:solidFill>
        <a:latin typeface="Helvetica Neue Light" charset="0"/>
        <a:ea typeface="ＭＳ Ｐゴシック" charset="0"/>
        <a:cs typeface="ＭＳ Ｐゴシック" charset="0"/>
        <a:sym typeface="Helvetica Neue Light" charset="0"/>
      </a:defRPr>
    </a:lvl6pPr>
    <a:lvl7pPr marL="2742736" algn="l" defTabSz="457123" rtl="0" eaLnBrk="1" latinLnBrk="0" hangingPunct="1">
      <a:defRPr sz="3200" kern="1200">
        <a:solidFill>
          <a:srgbClr val="000000"/>
        </a:solidFill>
        <a:latin typeface="Helvetica Neue Light" charset="0"/>
        <a:ea typeface="ＭＳ Ｐゴシック" charset="0"/>
        <a:cs typeface="ＭＳ Ｐゴシック" charset="0"/>
        <a:sym typeface="Helvetica Neue Light" charset="0"/>
      </a:defRPr>
    </a:lvl7pPr>
    <a:lvl8pPr marL="3199858" algn="l" defTabSz="457123" rtl="0" eaLnBrk="1" latinLnBrk="0" hangingPunct="1">
      <a:defRPr sz="3200" kern="1200">
        <a:solidFill>
          <a:srgbClr val="000000"/>
        </a:solidFill>
        <a:latin typeface="Helvetica Neue Light" charset="0"/>
        <a:ea typeface="ＭＳ Ｐゴシック" charset="0"/>
        <a:cs typeface="ＭＳ Ｐゴシック" charset="0"/>
        <a:sym typeface="Helvetica Neue Light" charset="0"/>
      </a:defRPr>
    </a:lvl8pPr>
    <a:lvl9pPr marL="3656980" algn="l" defTabSz="457123" rtl="0" eaLnBrk="1" latinLnBrk="0" hangingPunct="1">
      <a:defRPr sz="3200" kern="1200">
        <a:solidFill>
          <a:srgbClr val="000000"/>
        </a:solidFill>
        <a:latin typeface="Helvetica Neue Light" charset="0"/>
        <a:ea typeface="ＭＳ Ｐゴシック" charset="0"/>
        <a:cs typeface="ＭＳ Ｐゴシック" charset="0"/>
        <a:sym typeface="Helvetica Neue Light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582" autoAdjust="0"/>
  </p:normalViewPr>
  <p:slideViewPr>
    <p:cSldViewPr>
      <p:cViewPr varScale="1">
        <p:scale>
          <a:sx n="80" d="100"/>
          <a:sy n="80" d="100"/>
        </p:scale>
        <p:origin x="-864" y="-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notesViewPr>
    <p:cSldViewPr snapToGrid="0" snapToObjects="1">
      <p:cViewPr varScale="1">
        <p:scale>
          <a:sx n="63" d="100"/>
          <a:sy n="63" d="100"/>
        </p:scale>
        <p:origin x="-369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cs typeface="Arial" charset="0"/>
              </a:defRPr>
            </a:lvl1pPr>
          </a:lstStyle>
          <a:p>
            <a:pPr>
              <a:defRPr/>
            </a:pPr>
            <a:fld id="{E9BA71C8-4009-304D-A254-4DC8CAF753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287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Helvetica Neue Light" charset="0"/>
        <a:ea typeface="ＭＳ Ｐゴシック" charset="0"/>
        <a:cs typeface="ＭＳ Ｐゴシック" charset="0"/>
      </a:defRPr>
    </a:lvl1pPr>
    <a:lvl2pPr marL="334906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Helvetica Neue Light" charset="0"/>
        <a:ea typeface="ＭＳ Ｐゴシック" charset="0"/>
        <a:cs typeface="+mn-cs"/>
      </a:defRPr>
    </a:lvl2pPr>
    <a:lvl3pPr marL="671399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Helvetica Neue Light" charset="0"/>
        <a:ea typeface="ＭＳ Ｐゴシック" charset="0"/>
        <a:cs typeface="+mn-cs"/>
      </a:defRPr>
    </a:lvl3pPr>
    <a:lvl4pPr marL="1007892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Helvetica Neue Light" charset="0"/>
        <a:ea typeface="ＭＳ Ｐゴシック" charset="0"/>
        <a:cs typeface="+mn-cs"/>
      </a:defRPr>
    </a:lvl4pPr>
    <a:lvl5pPr marL="1344385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Helvetica Neue Light" charset="0"/>
        <a:ea typeface="ＭＳ Ｐゴシック" charset="0"/>
        <a:cs typeface="+mn-cs"/>
      </a:defRPr>
    </a:lvl5pPr>
    <a:lvl6pPr marL="1683436" algn="l" defTabSz="67337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20124" algn="l" defTabSz="67337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56811" algn="l" defTabSz="67337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93499" algn="l" defTabSz="67337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1"/>
          <p:cNvSpPr txBox="1">
            <a:spLocks noGrp="1" noChangeArrowheads="1"/>
          </p:cNvSpPr>
          <p:nvPr/>
        </p:nvSpPr>
        <p:spPr bwMode="auto">
          <a:xfrm>
            <a:off x="3881438" y="8686800"/>
            <a:ext cx="29686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BA7F6893-1B8A-554B-A162-F010BA401149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4</a:t>
            </a:fld>
            <a:endParaRPr lang="en-GB" sz="1300">
              <a:latin typeface="Times New Roman" charset="0"/>
            </a:endParaRPr>
          </a:p>
        </p:txBody>
      </p:sp>
      <p:sp>
        <p:nvSpPr>
          <p:cNvPr id="30723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69351209-08EE-6E4E-895B-C5E47930E233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4</a:t>
            </a:fld>
            <a:endParaRPr lang="en-GB" sz="1300">
              <a:latin typeface="Times New Roman" charset="0"/>
            </a:endParaRPr>
          </a:p>
        </p:txBody>
      </p:sp>
      <p:sp>
        <p:nvSpPr>
          <p:cNvPr id="30724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/>
            <a:endParaRPr lang="fr-FR" sz="4300"/>
          </a:p>
        </p:txBody>
      </p:sp>
      <p:sp>
        <p:nvSpPr>
          <p:cNvPr id="30725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0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1"/>
          <p:cNvSpPr txBox="1">
            <a:spLocks noGrp="1" noChangeArrowheads="1"/>
          </p:cNvSpPr>
          <p:nvPr/>
        </p:nvSpPr>
        <p:spPr bwMode="auto">
          <a:xfrm>
            <a:off x="3881438" y="8686800"/>
            <a:ext cx="29686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FA3D04D4-3B38-3A40-A5F9-877E21F1648F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14</a:t>
            </a:fld>
            <a:endParaRPr lang="en-GB" sz="1300">
              <a:latin typeface="Times New Roman" charset="0"/>
            </a:endParaRPr>
          </a:p>
        </p:txBody>
      </p:sp>
      <p:sp>
        <p:nvSpPr>
          <p:cNvPr id="51203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AA1C1C8B-EF8D-5643-A3AB-511A849AB861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14</a:t>
            </a:fld>
            <a:endParaRPr lang="en-GB" sz="1300">
              <a:latin typeface="Times New Roman" charset="0"/>
            </a:endParaRPr>
          </a:p>
        </p:txBody>
      </p:sp>
      <p:sp>
        <p:nvSpPr>
          <p:cNvPr id="51204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/>
            <a:endParaRPr lang="fr-FR" sz="4300"/>
          </a:p>
        </p:txBody>
      </p:sp>
      <p:sp>
        <p:nvSpPr>
          <p:cNvPr id="51205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0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 txBox="1">
            <a:spLocks noGrp="1" noChangeArrowheads="1"/>
          </p:cNvSpPr>
          <p:nvPr/>
        </p:nvSpPr>
        <p:spPr bwMode="auto">
          <a:xfrm>
            <a:off x="3881438" y="8686800"/>
            <a:ext cx="29686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23D421D0-7279-2F41-8AE6-38551BCD8CF6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15</a:t>
            </a:fld>
            <a:endParaRPr lang="en-GB" sz="1300">
              <a:latin typeface="Times New Roman" charset="0"/>
            </a:endParaRPr>
          </a:p>
        </p:txBody>
      </p:sp>
      <p:sp>
        <p:nvSpPr>
          <p:cNvPr id="53251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2A1C2FA6-8322-3E42-9902-E8F91789251B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15</a:t>
            </a:fld>
            <a:endParaRPr lang="en-GB" sz="1300">
              <a:latin typeface="Times New Roman" charset="0"/>
            </a:endParaRPr>
          </a:p>
        </p:txBody>
      </p:sp>
      <p:sp>
        <p:nvSpPr>
          <p:cNvPr id="53252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/>
            <a:endParaRPr lang="fr-FR" sz="4300"/>
          </a:p>
        </p:txBody>
      </p:sp>
      <p:sp>
        <p:nvSpPr>
          <p:cNvPr id="53253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0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1"/>
          <p:cNvSpPr txBox="1">
            <a:spLocks noGrp="1" noChangeArrowheads="1"/>
          </p:cNvSpPr>
          <p:nvPr/>
        </p:nvSpPr>
        <p:spPr bwMode="auto">
          <a:xfrm>
            <a:off x="3881438" y="8686800"/>
            <a:ext cx="29686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48C2D31E-1DE9-9B4C-9DFA-C3209794B87E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16</a:t>
            </a:fld>
            <a:endParaRPr lang="en-GB" sz="1300">
              <a:latin typeface="Times New Roman" charset="0"/>
            </a:endParaRPr>
          </a:p>
        </p:txBody>
      </p:sp>
      <p:sp>
        <p:nvSpPr>
          <p:cNvPr id="55299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18F47186-B016-5F4A-88DE-EEDE215518FA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16</a:t>
            </a:fld>
            <a:endParaRPr lang="en-GB" sz="1300">
              <a:latin typeface="Times New Roman" charset="0"/>
            </a:endParaRPr>
          </a:p>
        </p:txBody>
      </p:sp>
      <p:sp>
        <p:nvSpPr>
          <p:cNvPr id="55300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/>
            <a:endParaRPr lang="fr-FR" sz="4300"/>
          </a:p>
        </p:txBody>
      </p:sp>
      <p:sp>
        <p:nvSpPr>
          <p:cNvPr id="55301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0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1"/>
          <p:cNvSpPr txBox="1">
            <a:spLocks noGrp="1" noChangeArrowheads="1"/>
          </p:cNvSpPr>
          <p:nvPr/>
        </p:nvSpPr>
        <p:spPr bwMode="auto">
          <a:xfrm>
            <a:off x="3881438" y="8686800"/>
            <a:ext cx="29686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122D6206-56DA-0841-A345-4B1487B9D264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17</a:t>
            </a:fld>
            <a:endParaRPr lang="en-GB" sz="1300">
              <a:latin typeface="Times New Roman" charset="0"/>
            </a:endParaRPr>
          </a:p>
        </p:txBody>
      </p:sp>
      <p:sp>
        <p:nvSpPr>
          <p:cNvPr id="57347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E24CA4C3-1C98-2348-B861-1A335644B36D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17</a:t>
            </a:fld>
            <a:endParaRPr lang="en-GB" sz="1300">
              <a:latin typeface="Times New Roman" charset="0"/>
            </a:endParaRPr>
          </a:p>
        </p:txBody>
      </p:sp>
      <p:sp>
        <p:nvSpPr>
          <p:cNvPr id="57348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/>
            <a:endParaRPr lang="fr-FR" sz="4300"/>
          </a:p>
        </p:txBody>
      </p:sp>
      <p:sp>
        <p:nvSpPr>
          <p:cNvPr id="57349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0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1"/>
          <p:cNvSpPr txBox="1">
            <a:spLocks noGrp="1" noChangeArrowheads="1"/>
          </p:cNvSpPr>
          <p:nvPr/>
        </p:nvSpPr>
        <p:spPr bwMode="auto">
          <a:xfrm>
            <a:off x="3881438" y="8686800"/>
            <a:ext cx="29686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BEBC5328-003F-AD40-B38C-EEB0D733C881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18</a:t>
            </a:fld>
            <a:endParaRPr lang="en-GB" sz="1300">
              <a:latin typeface="Times New Roman" charset="0"/>
            </a:endParaRPr>
          </a:p>
        </p:txBody>
      </p:sp>
      <p:sp>
        <p:nvSpPr>
          <p:cNvPr id="59395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E3CB22B6-6DFB-E842-9250-8BFE7EDC8C1D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18</a:t>
            </a:fld>
            <a:endParaRPr lang="en-GB" sz="1300">
              <a:latin typeface="Times New Roman" charset="0"/>
            </a:endParaRPr>
          </a:p>
        </p:txBody>
      </p:sp>
      <p:sp>
        <p:nvSpPr>
          <p:cNvPr id="59396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/>
            <a:endParaRPr lang="fr-FR" sz="4300"/>
          </a:p>
        </p:txBody>
      </p:sp>
      <p:sp>
        <p:nvSpPr>
          <p:cNvPr id="59397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0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1"/>
          <p:cNvSpPr txBox="1">
            <a:spLocks noGrp="1" noChangeArrowheads="1"/>
          </p:cNvSpPr>
          <p:nvPr/>
        </p:nvSpPr>
        <p:spPr bwMode="auto">
          <a:xfrm>
            <a:off x="3881438" y="8686800"/>
            <a:ext cx="29686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0577D66A-AB2C-3143-9F42-6981BC8B9134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5</a:t>
            </a:fld>
            <a:endParaRPr lang="en-GB" sz="1300">
              <a:latin typeface="Times New Roman" charset="0"/>
            </a:endParaRPr>
          </a:p>
        </p:txBody>
      </p:sp>
      <p:sp>
        <p:nvSpPr>
          <p:cNvPr id="32771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77F3355B-0621-9B43-A9F4-29FA693AF643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5</a:t>
            </a:fld>
            <a:endParaRPr lang="en-GB" sz="1300">
              <a:latin typeface="Times New Roman" charset="0"/>
            </a:endParaRPr>
          </a:p>
        </p:txBody>
      </p:sp>
      <p:sp>
        <p:nvSpPr>
          <p:cNvPr id="32772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/>
            <a:endParaRPr lang="fr-FR" sz="4300"/>
          </a:p>
        </p:txBody>
      </p:sp>
      <p:sp>
        <p:nvSpPr>
          <p:cNvPr id="32773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0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 txBox="1">
            <a:spLocks noGrp="1" noChangeArrowheads="1"/>
          </p:cNvSpPr>
          <p:nvPr/>
        </p:nvSpPr>
        <p:spPr bwMode="auto">
          <a:xfrm>
            <a:off x="3881438" y="8686800"/>
            <a:ext cx="29686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197A521E-656F-D94F-A973-F4C9EDA1266F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6</a:t>
            </a:fld>
            <a:endParaRPr lang="en-GB" sz="1300">
              <a:latin typeface="Times New Roman" charset="0"/>
            </a:endParaRPr>
          </a:p>
        </p:txBody>
      </p:sp>
      <p:sp>
        <p:nvSpPr>
          <p:cNvPr id="34819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28E2DF25-9D2E-AC40-BECC-CBC296349630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6</a:t>
            </a:fld>
            <a:endParaRPr lang="en-GB" sz="1300">
              <a:latin typeface="Times New Roman" charset="0"/>
            </a:endParaRPr>
          </a:p>
        </p:txBody>
      </p:sp>
      <p:sp>
        <p:nvSpPr>
          <p:cNvPr id="34820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/>
            <a:endParaRPr lang="fr-FR" sz="4300"/>
          </a:p>
        </p:txBody>
      </p:sp>
      <p:sp>
        <p:nvSpPr>
          <p:cNvPr id="34821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0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1"/>
          <p:cNvSpPr txBox="1">
            <a:spLocks noGrp="1" noChangeArrowheads="1"/>
          </p:cNvSpPr>
          <p:nvPr/>
        </p:nvSpPr>
        <p:spPr bwMode="auto">
          <a:xfrm>
            <a:off x="3881438" y="8686800"/>
            <a:ext cx="29686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D1243788-0608-D74B-B116-1D4401AF8655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7</a:t>
            </a:fld>
            <a:endParaRPr lang="en-GB" sz="1300">
              <a:latin typeface="Times New Roman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DC908E00-D111-C54F-8915-2EBDBB21FFEB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7</a:t>
            </a:fld>
            <a:endParaRPr lang="en-GB" sz="1300">
              <a:latin typeface="Times New Roman" charset="0"/>
            </a:endParaRPr>
          </a:p>
        </p:txBody>
      </p:sp>
      <p:sp>
        <p:nvSpPr>
          <p:cNvPr id="36868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/>
            <a:endParaRPr lang="fr-FR" sz="4300"/>
          </a:p>
        </p:txBody>
      </p:sp>
      <p:sp>
        <p:nvSpPr>
          <p:cNvPr id="36869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0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1"/>
          <p:cNvSpPr txBox="1">
            <a:spLocks noGrp="1" noChangeArrowheads="1"/>
          </p:cNvSpPr>
          <p:nvPr/>
        </p:nvSpPr>
        <p:spPr bwMode="auto">
          <a:xfrm>
            <a:off x="3881438" y="8686800"/>
            <a:ext cx="29686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69DE07AB-A196-3F44-8455-26E08B627B2E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8</a:t>
            </a:fld>
            <a:endParaRPr lang="en-GB" sz="1300">
              <a:latin typeface="Times New Roman" charset="0"/>
            </a:endParaRPr>
          </a:p>
        </p:txBody>
      </p:sp>
      <p:sp>
        <p:nvSpPr>
          <p:cNvPr id="38915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ED521778-A480-0C44-BAAD-4D91AFC4BF36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8</a:t>
            </a:fld>
            <a:endParaRPr lang="en-GB" sz="1300">
              <a:latin typeface="Times New Roman" charset="0"/>
            </a:endParaRPr>
          </a:p>
        </p:txBody>
      </p:sp>
      <p:sp>
        <p:nvSpPr>
          <p:cNvPr id="38916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/>
            <a:endParaRPr lang="fr-FR" sz="4300"/>
          </a:p>
        </p:txBody>
      </p:sp>
      <p:sp>
        <p:nvSpPr>
          <p:cNvPr id="38917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0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 txBox="1">
            <a:spLocks noGrp="1" noChangeArrowheads="1"/>
          </p:cNvSpPr>
          <p:nvPr/>
        </p:nvSpPr>
        <p:spPr bwMode="auto">
          <a:xfrm>
            <a:off x="3881438" y="8686800"/>
            <a:ext cx="29686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607BD380-6414-4144-B3A3-0080AF1FAD1D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9</a:t>
            </a:fld>
            <a:endParaRPr lang="en-GB" sz="1300">
              <a:latin typeface="Times New Roman" charset="0"/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250852A4-9191-A44C-9E50-E44FEABF42D5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9</a:t>
            </a:fld>
            <a:endParaRPr lang="en-GB" sz="1300">
              <a:latin typeface="Times New Roman" charset="0"/>
            </a:endParaRPr>
          </a:p>
        </p:txBody>
      </p:sp>
      <p:sp>
        <p:nvSpPr>
          <p:cNvPr id="40964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/>
            <a:endParaRPr lang="fr-FR" sz="4300"/>
          </a:p>
        </p:txBody>
      </p:sp>
      <p:sp>
        <p:nvSpPr>
          <p:cNvPr id="40965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0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1"/>
          <p:cNvSpPr txBox="1">
            <a:spLocks noGrp="1" noChangeArrowheads="1"/>
          </p:cNvSpPr>
          <p:nvPr/>
        </p:nvSpPr>
        <p:spPr bwMode="auto">
          <a:xfrm>
            <a:off x="3881438" y="8686800"/>
            <a:ext cx="29686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CDE59F0F-CC15-C046-BAC8-B5A723052AAF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10</a:t>
            </a:fld>
            <a:endParaRPr lang="en-GB" sz="1300">
              <a:latin typeface="Times New Roman" charset="0"/>
            </a:endParaRPr>
          </a:p>
        </p:txBody>
      </p:sp>
      <p:sp>
        <p:nvSpPr>
          <p:cNvPr id="43011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EEEF816F-3DE0-FA43-A666-055DAD3CD125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10</a:t>
            </a:fld>
            <a:endParaRPr lang="en-GB" sz="1300">
              <a:latin typeface="Times New Roman" charset="0"/>
            </a:endParaRPr>
          </a:p>
        </p:txBody>
      </p:sp>
      <p:sp>
        <p:nvSpPr>
          <p:cNvPr id="43012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/>
            <a:endParaRPr lang="fr-FR" sz="4300"/>
          </a:p>
        </p:txBody>
      </p:sp>
      <p:sp>
        <p:nvSpPr>
          <p:cNvPr id="43013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0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1"/>
          <p:cNvSpPr txBox="1">
            <a:spLocks noGrp="1" noChangeArrowheads="1"/>
          </p:cNvSpPr>
          <p:nvPr/>
        </p:nvSpPr>
        <p:spPr bwMode="auto">
          <a:xfrm>
            <a:off x="3881438" y="8686800"/>
            <a:ext cx="29686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A37EFD7F-2680-A349-98B1-500DADD8D9CD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11</a:t>
            </a:fld>
            <a:endParaRPr lang="en-GB" sz="1300">
              <a:latin typeface="Times New Roman" charset="0"/>
            </a:endParaRPr>
          </a:p>
        </p:txBody>
      </p:sp>
      <p:sp>
        <p:nvSpPr>
          <p:cNvPr id="45059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F0C83D35-1EAC-3A48-B873-6EB32C7B34B1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11</a:t>
            </a:fld>
            <a:endParaRPr lang="en-GB" sz="1300">
              <a:latin typeface="Times New Roman" charset="0"/>
            </a:endParaRPr>
          </a:p>
        </p:txBody>
      </p:sp>
      <p:sp>
        <p:nvSpPr>
          <p:cNvPr id="45060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/>
            <a:endParaRPr lang="fr-FR" sz="4300"/>
          </a:p>
        </p:txBody>
      </p:sp>
      <p:sp>
        <p:nvSpPr>
          <p:cNvPr id="45061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0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1"/>
          <p:cNvSpPr txBox="1">
            <a:spLocks noGrp="1" noChangeArrowheads="1"/>
          </p:cNvSpPr>
          <p:nvPr/>
        </p:nvSpPr>
        <p:spPr bwMode="auto">
          <a:xfrm>
            <a:off x="3881438" y="8686800"/>
            <a:ext cx="29686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78A91543-7085-0648-B94D-2873C0C48F9C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13</a:t>
            </a:fld>
            <a:endParaRPr lang="en-GB" sz="1300">
              <a:latin typeface="Times New Roman" charset="0"/>
            </a:endParaRPr>
          </a:p>
        </p:txBody>
      </p:sp>
      <p:sp>
        <p:nvSpPr>
          <p:cNvPr id="49155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AFE91A7D-B4E3-6948-9DEE-B7225B0B6D21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13</a:t>
            </a:fld>
            <a:endParaRPr lang="en-GB" sz="1300">
              <a:latin typeface="Times New Roman" charset="0"/>
            </a:endParaRPr>
          </a:p>
        </p:txBody>
      </p:sp>
      <p:sp>
        <p:nvSpPr>
          <p:cNvPr id="49156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/>
            <a:endParaRPr lang="fr-FR" sz="4300"/>
          </a:p>
        </p:txBody>
      </p:sp>
      <p:sp>
        <p:nvSpPr>
          <p:cNvPr id="49157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0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bg>
      <p:bgPr>
        <a:gradFill flip="none" rotWithShape="1">
          <a:gsLst>
            <a:gs pos="18000">
              <a:schemeClr val="bg2"/>
            </a:gs>
            <a:gs pos="69000">
              <a:schemeClr val="bg2">
                <a:lumMod val="9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5" descr="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290" y="6324601"/>
            <a:ext cx="80142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necteur droit 16"/>
          <p:cNvCxnSpPr/>
          <p:nvPr/>
        </p:nvCxnSpPr>
        <p:spPr>
          <a:xfrm>
            <a:off x="0" y="2286000"/>
            <a:ext cx="742950" cy="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20"/>
          <p:cNvCxnSpPr/>
          <p:nvPr/>
        </p:nvCxnSpPr>
        <p:spPr>
          <a:xfrm flipV="1">
            <a:off x="742950" y="1828800"/>
            <a:ext cx="0" cy="91440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7"/>
          <p:cNvCxnSpPr/>
          <p:nvPr/>
        </p:nvCxnSpPr>
        <p:spPr>
          <a:xfrm flipH="1">
            <a:off x="9163050" y="2286000"/>
            <a:ext cx="742950" cy="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8"/>
          <p:cNvCxnSpPr/>
          <p:nvPr/>
        </p:nvCxnSpPr>
        <p:spPr>
          <a:xfrm flipV="1">
            <a:off x="9163050" y="1828800"/>
            <a:ext cx="0" cy="91440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42010" y="1600200"/>
            <a:ext cx="8221980" cy="685800"/>
          </a:xfrm>
        </p:spPr>
        <p:txBody>
          <a:bodyPr anchor="b"/>
          <a:lstStyle>
            <a:lvl1pPr>
              <a:buNone/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42010" y="2286000"/>
            <a:ext cx="8221980" cy="685800"/>
          </a:xfrm>
        </p:spPr>
        <p:txBody>
          <a:bodyPr anchor="t"/>
          <a:lstStyle>
            <a:lvl1pPr marL="0" indent="0">
              <a:buNone/>
              <a:defRPr sz="2000" b="0" cap="all" spc="30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58520" y="4495800"/>
            <a:ext cx="8221980" cy="685800"/>
          </a:xfrm>
        </p:spPr>
        <p:txBody>
          <a:bodyPr anchor="t"/>
          <a:lstStyle>
            <a:lvl1pPr algn="r">
              <a:buNone/>
              <a:defRPr sz="1400" b="0" cap="all" spc="30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date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25500" y="3810000"/>
            <a:ext cx="8221980" cy="685800"/>
          </a:xfrm>
        </p:spPr>
        <p:txBody>
          <a:bodyPr anchor="b"/>
          <a:lstStyle>
            <a:lvl1pPr algn="r"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presenter name, title</a:t>
            </a:r>
          </a:p>
        </p:txBody>
      </p:sp>
    </p:spTree>
    <p:extLst>
      <p:ext uri="{BB962C8B-B14F-4D97-AF65-F5344CB8AC3E}">
        <p14:creationId xmlns:p14="http://schemas.microsoft.com/office/powerpoint/2010/main" val="348073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5" descr="FOOTER_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7914"/>
            <a:ext cx="990600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7"/>
          <p:cNvSpPr txBox="1">
            <a:spLocks noChangeArrowheads="1"/>
          </p:cNvSpPr>
          <p:nvPr userDrawn="1"/>
        </p:nvSpPr>
        <p:spPr bwMode="auto">
          <a:xfrm>
            <a:off x="0" y="6443664"/>
            <a:ext cx="9906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100">
                <a:solidFill>
                  <a:srgbClr val="BABABA"/>
                </a:solidFill>
                <a:latin typeface="Trebuchet MS" charset="0"/>
                <a:cs typeface="Trebuchet MS" charset="0"/>
              </a:rPr>
              <a:t>www.exoplatform.com - Copyright 2012 eXo Platform</a:t>
            </a:r>
            <a:endParaRPr lang="fr-FR" sz="1100">
              <a:solidFill>
                <a:srgbClr val="BABABA"/>
              </a:solidFill>
              <a:latin typeface="Trebuchet MS" charset="0"/>
              <a:cs typeface="Trebuchet MS" charset="0"/>
            </a:endParaRPr>
          </a:p>
        </p:txBody>
      </p:sp>
      <p:cxnSp>
        <p:nvCxnSpPr>
          <p:cNvPr id="4" name="Connecteur droit 3"/>
          <p:cNvCxnSpPr/>
          <p:nvPr userDrawn="1"/>
        </p:nvCxnSpPr>
        <p:spPr>
          <a:xfrm>
            <a:off x="0" y="6324600"/>
            <a:ext cx="9906000" cy="0"/>
          </a:xfrm>
          <a:prstGeom prst="line">
            <a:avLst/>
          </a:prstGeom>
          <a:ln w="28575" cmpd="sng">
            <a:solidFill>
              <a:srgbClr val="FAC9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Image 11" descr="FOOTER_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79" y="6172201"/>
            <a:ext cx="99060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 12" descr="log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1" y="6324601"/>
            <a:ext cx="80142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7429500" y="6400800"/>
            <a:ext cx="4210050" cy="6096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43218A35-F9CA-434A-87FA-72607602A2AF}" type="slidenum">
              <a:rPr lang="en-GB" sz="2400" b="0" i="0" smtClean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‹#›</a:t>
            </a:fld>
            <a:endParaRPr lang="en-GB" sz="4400" b="0" i="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 hasCustomPrompt="1"/>
          </p:nvPr>
        </p:nvSpPr>
        <p:spPr>
          <a:xfrm>
            <a:off x="495300" y="228600"/>
            <a:ext cx="8915400" cy="685800"/>
          </a:xfrm>
        </p:spPr>
        <p:txBody>
          <a:bodyPr/>
          <a:lstStyle>
            <a:lvl1pPr>
              <a:defRPr cap="all" spc="300"/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422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488959" y="3530888"/>
            <a:ext cx="8913506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216928"/>
            <a:ext cx="8904682" cy="2175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540361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6" y="1222327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2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8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2" y="1216928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405170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216928"/>
            <a:ext cx="8904682" cy="2175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2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8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668478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6" y="1222327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2" y="1216928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488959" y="3530888"/>
            <a:ext cx="8913506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117999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8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2" y="1216928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6" y="1222330"/>
            <a:ext cx="4385997" cy="452063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592070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6" y="1222328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2" y="3530889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2" y="1216930"/>
            <a:ext cx="4385997" cy="452603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176454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Long Subtitle">
    <p:bg>
      <p:bgPr>
        <a:gradFill flip="none" rotWithShape="1">
          <a:gsLst>
            <a:gs pos="18000">
              <a:schemeClr val="bg2"/>
            </a:gs>
            <a:gs pos="69000">
              <a:schemeClr val="bg2">
                <a:lumMod val="9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5" descr="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290" y="6324601"/>
            <a:ext cx="80142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necteur droit 16"/>
          <p:cNvCxnSpPr/>
          <p:nvPr/>
        </p:nvCxnSpPr>
        <p:spPr>
          <a:xfrm>
            <a:off x="0" y="2286000"/>
            <a:ext cx="742950" cy="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20"/>
          <p:cNvCxnSpPr/>
          <p:nvPr/>
        </p:nvCxnSpPr>
        <p:spPr>
          <a:xfrm flipV="1">
            <a:off x="742950" y="1828800"/>
            <a:ext cx="0" cy="91440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7"/>
          <p:cNvCxnSpPr/>
          <p:nvPr/>
        </p:nvCxnSpPr>
        <p:spPr>
          <a:xfrm flipH="1">
            <a:off x="9163050" y="2286000"/>
            <a:ext cx="742950" cy="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8"/>
          <p:cNvCxnSpPr/>
          <p:nvPr/>
        </p:nvCxnSpPr>
        <p:spPr>
          <a:xfrm flipV="1">
            <a:off x="9163050" y="1828800"/>
            <a:ext cx="0" cy="91440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42010" y="1600200"/>
            <a:ext cx="8221980" cy="685800"/>
          </a:xfrm>
        </p:spPr>
        <p:txBody>
          <a:bodyPr anchor="b"/>
          <a:lstStyle>
            <a:lvl1pPr>
              <a:buNone/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42010" y="2286000"/>
            <a:ext cx="8221980" cy="685800"/>
          </a:xfrm>
        </p:spPr>
        <p:txBody>
          <a:bodyPr anchor="t"/>
          <a:lstStyle>
            <a:lvl1pPr marL="0" indent="0">
              <a:buNone/>
              <a:defRPr sz="2000" b="0" cap="all" spc="30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480730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2 Shorter Subtitle">
    <p:bg>
      <p:bgPr>
        <a:gradFill flip="none" rotWithShape="1">
          <a:gsLst>
            <a:gs pos="18000">
              <a:schemeClr val="bg2"/>
            </a:gs>
            <a:gs pos="69000">
              <a:schemeClr val="bg2">
                <a:lumMod val="9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5" descr="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290" y="6324601"/>
            <a:ext cx="80142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necteur droit 16"/>
          <p:cNvCxnSpPr/>
          <p:nvPr/>
        </p:nvCxnSpPr>
        <p:spPr>
          <a:xfrm>
            <a:off x="0" y="2286000"/>
            <a:ext cx="742950" cy="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20"/>
          <p:cNvCxnSpPr/>
          <p:nvPr/>
        </p:nvCxnSpPr>
        <p:spPr>
          <a:xfrm flipV="1">
            <a:off x="742950" y="1828800"/>
            <a:ext cx="0" cy="91440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7"/>
          <p:cNvCxnSpPr/>
          <p:nvPr/>
        </p:nvCxnSpPr>
        <p:spPr>
          <a:xfrm flipH="1">
            <a:off x="5943600" y="2286000"/>
            <a:ext cx="3962400" cy="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8"/>
          <p:cNvCxnSpPr/>
          <p:nvPr/>
        </p:nvCxnSpPr>
        <p:spPr>
          <a:xfrm flipV="1">
            <a:off x="5894070" y="1828800"/>
            <a:ext cx="0" cy="91440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42010" y="1600200"/>
            <a:ext cx="4953000" cy="685800"/>
          </a:xfrm>
        </p:spPr>
        <p:txBody>
          <a:bodyPr anchor="b"/>
          <a:lstStyle>
            <a:lvl1pPr>
              <a:buNone/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42010" y="2286000"/>
            <a:ext cx="4953000" cy="685800"/>
          </a:xfrm>
        </p:spPr>
        <p:txBody>
          <a:bodyPr anchor="t"/>
          <a:lstStyle>
            <a:lvl1pPr marL="0" indent="0">
              <a:buNone/>
              <a:defRPr sz="2000" b="0" cap="all" spc="30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48073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5" descr="FOOTER_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7914"/>
            <a:ext cx="990600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7"/>
          <p:cNvSpPr txBox="1">
            <a:spLocks noChangeArrowheads="1"/>
          </p:cNvSpPr>
          <p:nvPr/>
        </p:nvSpPr>
        <p:spPr bwMode="auto">
          <a:xfrm>
            <a:off x="0" y="6443664"/>
            <a:ext cx="9906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100">
                <a:solidFill>
                  <a:srgbClr val="BABABA"/>
                </a:solidFill>
                <a:latin typeface="Trebuchet MS" charset="0"/>
                <a:cs typeface="Trebuchet MS" charset="0"/>
              </a:rPr>
              <a:t>www.exoplatform.com - Copyright 2012 eXo Platform</a:t>
            </a:r>
            <a:endParaRPr lang="fr-FR" sz="1100">
              <a:solidFill>
                <a:srgbClr val="BABABA"/>
              </a:solidFill>
              <a:latin typeface="Trebuchet MS" charset="0"/>
              <a:cs typeface="Trebuchet MS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0" y="6324600"/>
            <a:ext cx="9906000" cy="0"/>
          </a:xfrm>
          <a:prstGeom prst="line">
            <a:avLst/>
          </a:prstGeom>
          <a:ln w="28575" cmpd="sng">
            <a:solidFill>
              <a:srgbClr val="FAC9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Image 11" descr="FOOTER_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79" y="6172201"/>
            <a:ext cx="99060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12" descr="log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1" y="6324601"/>
            <a:ext cx="80142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7429500" y="6400800"/>
            <a:ext cx="4210050" cy="6096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43218A35-F9CA-434A-87FA-72607602A2AF}" type="slidenum">
              <a:rPr lang="en-GB" sz="2400" b="0" i="0" smtClean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‹#›</a:t>
            </a:fld>
            <a:endParaRPr lang="en-GB" sz="4400" b="0" i="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95300" y="228600"/>
            <a:ext cx="8915400" cy="685800"/>
          </a:xfrm>
        </p:spPr>
        <p:txBody>
          <a:bodyPr/>
          <a:lstStyle>
            <a:lvl1pPr>
              <a:defRPr cap="all" spc="300">
                <a:latin typeface="Arial"/>
                <a:cs typeface="Arial"/>
              </a:defRPr>
            </a:lvl1pPr>
          </a:lstStyle>
          <a:p>
            <a:r>
              <a:rPr lang="en-US" noProof="0" dirty="0" smtClean="0"/>
              <a:t>Agenda</a:t>
            </a:r>
            <a:endParaRPr lang="en-US" noProof="0" dirty="0"/>
          </a:p>
        </p:txBody>
      </p:sp>
      <p:sp>
        <p:nvSpPr>
          <p:cNvPr id="14" name="TextBox 13"/>
          <p:cNvSpPr txBox="1"/>
          <p:nvPr/>
        </p:nvSpPr>
        <p:spPr>
          <a:xfrm>
            <a:off x="495300" y="1051561"/>
            <a:ext cx="9906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 smtClean="0">
                <a:solidFill>
                  <a:srgbClr val="F8C52D"/>
                </a:solidFill>
                <a:latin typeface="Arial Rounded MT Bold"/>
                <a:cs typeface="Arial Rounded MT Bold"/>
              </a:rPr>
              <a:t>1</a:t>
            </a:r>
            <a:endParaRPr lang="en-US" sz="4800" dirty="0">
              <a:solidFill>
                <a:srgbClr val="F8C52D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5300" y="2240281"/>
            <a:ext cx="9906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 smtClean="0">
                <a:solidFill>
                  <a:srgbClr val="F8C52D"/>
                </a:solidFill>
                <a:latin typeface="Arial Rounded MT Bold"/>
                <a:cs typeface="Arial Rounded MT Bold"/>
              </a:rPr>
              <a:t>2</a:t>
            </a:r>
            <a:endParaRPr lang="en-US" sz="4800" dirty="0">
              <a:solidFill>
                <a:srgbClr val="F8C52D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5300" y="3429001"/>
            <a:ext cx="9906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 smtClean="0">
                <a:solidFill>
                  <a:srgbClr val="F8C52D"/>
                </a:solidFill>
                <a:latin typeface="Arial Rounded MT Bold"/>
                <a:cs typeface="Arial Rounded MT Bold"/>
              </a:rPr>
              <a:t>3</a:t>
            </a:r>
            <a:endParaRPr lang="en-US" sz="4800" dirty="0">
              <a:solidFill>
                <a:srgbClr val="F8C52D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300" y="4617721"/>
            <a:ext cx="9906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 smtClean="0">
                <a:solidFill>
                  <a:srgbClr val="F8C52D"/>
                </a:solidFill>
                <a:latin typeface="Arial Rounded MT Bold"/>
                <a:cs typeface="Arial Rounded MT Bold"/>
              </a:rPr>
              <a:t>4</a:t>
            </a:r>
            <a:endParaRPr lang="en-US" sz="4800" dirty="0">
              <a:solidFill>
                <a:srgbClr val="F8C52D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4" hasCustomPrompt="1"/>
          </p:nvPr>
        </p:nvSpPr>
        <p:spPr>
          <a:xfrm>
            <a:off x="1386840" y="4709160"/>
            <a:ext cx="8023860" cy="1051560"/>
          </a:xfrm>
        </p:spPr>
        <p:txBody>
          <a:bodyPr/>
          <a:lstStyle>
            <a:lvl1pPr>
              <a:buClr>
                <a:schemeClr val="bg1"/>
              </a:buClr>
              <a:defRPr sz="1800"/>
            </a:lvl1pPr>
            <a:lvl2pPr>
              <a:buClr>
                <a:schemeClr val="bg1"/>
              </a:buClr>
              <a:defRPr sz="1600" baseline="0"/>
            </a:lvl2pPr>
            <a:lvl3pPr>
              <a:buClr>
                <a:schemeClr val="bg1"/>
              </a:buClr>
              <a:defRPr sz="1600"/>
            </a:lvl3pPr>
            <a:lvl4pPr>
              <a:buClr>
                <a:schemeClr val="bg1"/>
              </a:buClr>
              <a:defRPr sz="1600"/>
            </a:lvl4pPr>
            <a:lvl5pPr>
              <a:buClr>
                <a:schemeClr val="bg1"/>
              </a:buClr>
              <a:defRPr sz="1600"/>
            </a:lvl5pPr>
          </a:lstStyle>
          <a:p>
            <a:pPr lvl="0"/>
            <a:r>
              <a:rPr lang="en-US" dirty="0" smtClean="0"/>
              <a:t>Agenda item 4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8" hasCustomPrompt="1"/>
          </p:nvPr>
        </p:nvSpPr>
        <p:spPr>
          <a:xfrm>
            <a:off x="1386840" y="1143000"/>
            <a:ext cx="8023860" cy="1051560"/>
          </a:xfrm>
        </p:spPr>
        <p:txBody>
          <a:bodyPr/>
          <a:lstStyle>
            <a:lvl1pPr>
              <a:buClr>
                <a:schemeClr val="bg1"/>
              </a:buClr>
              <a:defRPr sz="1800"/>
            </a:lvl1pPr>
            <a:lvl2pPr>
              <a:buClr>
                <a:schemeClr val="bg1"/>
              </a:buClr>
              <a:defRPr sz="1600"/>
            </a:lvl2pPr>
            <a:lvl3pPr>
              <a:buClr>
                <a:schemeClr val="bg1"/>
              </a:buClr>
              <a:defRPr sz="1600"/>
            </a:lvl3pPr>
            <a:lvl4pPr>
              <a:buClr>
                <a:schemeClr val="bg1"/>
              </a:buClr>
              <a:defRPr/>
            </a:lvl4pPr>
            <a:lvl5pPr>
              <a:buClr>
                <a:schemeClr val="bg1"/>
              </a:buClr>
              <a:defRPr/>
            </a:lvl5pPr>
          </a:lstStyle>
          <a:p>
            <a:pPr lvl="0"/>
            <a:r>
              <a:rPr lang="en-US" dirty="0" smtClean="0"/>
              <a:t>Agenda item 1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9" hasCustomPrompt="1"/>
          </p:nvPr>
        </p:nvSpPr>
        <p:spPr>
          <a:xfrm>
            <a:off x="1386840" y="2331719"/>
            <a:ext cx="8023860" cy="1051560"/>
          </a:xfrm>
        </p:spPr>
        <p:txBody>
          <a:bodyPr/>
          <a:lstStyle>
            <a:lvl1pPr>
              <a:buClr>
                <a:schemeClr val="bg1"/>
              </a:buClr>
              <a:defRPr sz="1800"/>
            </a:lvl1pPr>
            <a:lvl2pPr>
              <a:buClr>
                <a:schemeClr val="bg1"/>
              </a:buClr>
              <a:defRPr sz="1600"/>
            </a:lvl2pPr>
            <a:lvl3pPr>
              <a:buClr>
                <a:schemeClr val="bg1"/>
              </a:buClr>
              <a:defRPr/>
            </a:lvl3pPr>
            <a:lvl4pPr>
              <a:buClr>
                <a:schemeClr val="bg1"/>
              </a:buClr>
              <a:defRPr/>
            </a:lvl4pPr>
            <a:lvl5pPr>
              <a:buClr>
                <a:schemeClr val="bg1"/>
              </a:buClr>
              <a:defRPr/>
            </a:lvl5pPr>
          </a:lstStyle>
          <a:p>
            <a:pPr lvl="0"/>
            <a:r>
              <a:rPr lang="en-US" dirty="0" smtClean="0"/>
              <a:t>Agenda item 2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20" hasCustomPrompt="1"/>
          </p:nvPr>
        </p:nvSpPr>
        <p:spPr>
          <a:xfrm>
            <a:off x="1386840" y="3520440"/>
            <a:ext cx="8023860" cy="1051560"/>
          </a:xfrm>
        </p:spPr>
        <p:txBody>
          <a:bodyPr/>
          <a:lstStyle>
            <a:lvl1pPr>
              <a:buClr>
                <a:schemeClr val="bg1"/>
              </a:buClr>
              <a:defRPr sz="1800"/>
            </a:lvl1pPr>
            <a:lvl2pPr>
              <a:buClr>
                <a:schemeClr val="bg1"/>
              </a:buClr>
              <a:defRPr sz="1600"/>
            </a:lvl2pPr>
            <a:lvl3pPr>
              <a:buClr>
                <a:schemeClr val="bg1"/>
              </a:buClr>
              <a:defRPr/>
            </a:lvl3pPr>
            <a:lvl4pPr>
              <a:buClr>
                <a:schemeClr val="bg1"/>
              </a:buClr>
              <a:defRPr/>
            </a:lvl4pPr>
            <a:lvl5pPr>
              <a:buClr>
                <a:schemeClr val="bg1"/>
              </a:buClr>
              <a:defRPr/>
            </a:lvl5pPr>
          </a:lstStyle>
          <a:p>
            <a:pPr lvl="0"/>
            <a:r>
              <a:rPr lang="en-US" dirty="0" smtClean="0"/>
              <a:t>Agenda item 3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95036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5" descr="FOOTER_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7914"/>
            <a:ext cx="990600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7"/>
          <p:cNvSpPr txBox="1">
            <a:spLocks noChangeArrowheads="1"/>
          </p:cNvSpPr>
          <p:nvPr/>
        </p:nvSpPr>
        <p:spPr bwMode="auto">
          <a:xfrm>
            <a:off x="0" y="6443664"/>
            <a:ext cx="9906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100">
                <a:solidFill>
                  <a:srgbClr val="BABABA"/>
                </a:solidFill>
                <a:latin typeface="Trebuchet MS" charset="0"/>
                <a:cs typeface="Trebuchet MS" charset="0"/>
              </a:rPr>
              <a:t>www.exoplatform.com - Copyright 2012 eXo Platform</a:t>
            </a:r>
            <a:endParaRPr lang="fr-FR" sz="1100">
              <a:solidFill>
                <a:srgbClr val="BABABA"/>
              </a:solidFill>
              <a:latin typeface="Trebuchet MS" charset="0"/>
              <a:cs typeface="Trebuchet MS" charset="0"/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0" y="6324600"/>
            <a:ext cx="9906000" cy="0"/>
          </a:xfrm>
          <a:prstGeom prst="line">
            <a:avLst/>
          </a:prstGeom>
          <a:ln w="28575" cmpd="sng">
            <a:solidFill>
              <a:srgbClr val="FAC9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age 11" descr="FOOTER_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79" y="6172201"/>
            <a:ext cx="99060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 12" descr="log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1" y="6324601"/>
            <a:ext cx="80142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95300" y="228600"/>
            <a:ext cx="8915400" cy="685800"/>
          </a:xfrm>
        </p:spPr>
        <p:txBody>
          <a:bodyPr/>
          <a:lstStyle>
            <a:lvl1pPr>
              <a:defRPr cap="all" spc="300"/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95300" y="1143000"/>
            <a:ext cx="8915400" cy="5029200"/>
          </a:xfrm>
        </p:spPr>
        <p:txBody>
          <a:bodyPr/>
          <a:lstStyle>
            <a:lvl1pPr>
              <a:defRPr sz="2000" baseline="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noProof="0" dirty="0" smtClean="0"/>
              <a:t>Click to edit 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7429500" y="6400800"/>
            <a:ext cx="4210050" cy="6096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43218A35-F9CA-434A-87FA-72607602A2AF}" type="slidenum">
              <a:rPr lang="en-GB" sz="2400" b="0" i="0" smtClean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‹#›</a:t>
            </a:fld>
            <a:endParaRPr lang="en-GB" sz="4400" b="0" i="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3319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5" descr="FOOTER_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7914"/>
            <a:ext cx="990600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7"/>
          <p:cNvSpPr txBox="1">
            <a:spLocks noChangeArrowheads="1"/>
          </p:cNvSpPr>
          <p:nvPr/>
        </p:nvSpPr>
        <p:spPr bwMode="auto">
          <a:xfrm>
            <a:off x="0" y="6443664"/>
            <a:ext cx="9906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100">
                <a:solidFill>
                  <a:srgbClr val="BABABA"/>
                </a:solidFill>
                <a:latin typeface="Trebuchet MS" charset="0"/>
                <a:cs typeface="Trebuchet MS" charset="0"/>
              </a:rPr>
              <a:t>www.exoplatform.com - Copyright 2012 eXo Platform</a:t>
            </a:r>
            <a:endParaRPr lang="fr-FR" sz="1100">
              <a:solidFill>
                <a:srgbClr val="BABABA"/>
              </a:solidFill>
              <a:latin typeface="Trebuchet MS" charset="0"/>
              <a:cs typeface="Trebuchet MS" charset="0"/>
            </a:endParaRPr>
          </a:p>
        </p:txBody>
      </p:sp>
      <p:cxnSp>
        <p:nvCxnSpPr>
          <p:cNvPr id="8" name="Connecteur droit 7"/>
          <p:cNvCxnSpPr/>
          <p:nvPr/>
        </p:nvCxnSpPr>
        <p:spPr>
          <a:xfrm>
            <a:off x="0" y="6324600"/>
            <a:ext cx="9906000" cy="0"/>
          </a:xfrm>
          <a:prstGeom prst="line">
            <a:avLst/>
          </a:prstGeom>
          <a:ln w="28575" cmpd="sng">
            <a:solidFill>
              <a:srgbClr val="FAC9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age 11" descr="FOOTER_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79" y="6172201"/>
            <a:ext cx="99060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 12" descr="log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1" y="6324601"/>
            <a:ext cx="80142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95300" y="228600"/>
            <a:ext cx="8915400" cy="685800"/>
          </a:xfrm>
        </p:spPr>
        <p:txBody>
          <a:bodyPr/>
          <a:lstStyle>
            <a:lvl1pPr>
              <a:defRPr b="1" cap="all" spc="300" baseline="0"/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99060" y="1143000"/>
            <a:ext cx="4655820" cy="5029200"/>
          </a:xfrm>
        </p:spPr>
        <p:txBody>
          <a:bodyPr/>
          <a:lstStyle>
            <a:lvl1pPr>
              <a:buClr>
                <a:schemeClr val="bg1"/>
              </a:buClr>
              <a:defRPr sz="1800" i="0"/>
            </a:lvl1pPr>
            <a:lvl2pPr>
              <a:buClr>
                <a:srgbClr val="F7C12E"/>
              </a:buClr>
              <a:buFont typeface="Arial"/>
              <a:buChar char="•"/>
              <a:defRPr sz="1600"/>
            </a:lvl2pPr>
            <a:lvl3pPr>
              <a:buClr>
                <a:srgbClr val="F7C12E"/>
              </a:buClr>
              <a:buFont typeface="Arial"/>
              <a:buChar char="•"/>
              <a:defRPr sz="1600"/>
            </a:lvl3pPr>
            <a:lvl4pPr>
              <a:buClr>
                <a:srgbClr val="F7C12E"/>
              </a:buClr>
              <a:buFont typeface="Arial"/>
              <a:buChar char="•"/>
              <a:defRPr sz="1600"/>
            </a:lvl4pPr>
            <a:lvl5pPr>
              <a:buClr>
                <a:srgbClr val="F7C12E"/>
              </a:buClr>
              <a:buFont typeface="Arial"/>
              <a:buChar char="•"/>
              <a:defRPr sz="16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first level</a:t>
            </a:r>
          </a:p>
          <a:p>
            <a:pPr lvl="1"/>
            <a:r>
              <a:rPr lang="en-US" noProof="0" dirty="0" smtClean="0"/>
              <a:t>Second level	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754880" y="1143000"/>
            <a:ext cx="4655820" cy="5029200"/>
          </a:xfrm>
        </p:spPr>
        <p:txBody>
          <a:bodyPr/>
          <a:lstStyle>
            <a:lvl1pPr>
              <a:buClr>
                <a:schemeClr val="bg1"/>
              </a:buClr>
              <a:defRPr sz="1800" i="0"/>
            </a:lvl1pPr>
            <a:lvl2pPr>
              <a:buFont typeface="Arial"/>
              <a:buChar char="•"/>
              <a:defRPr sz="1600"/>
            </a:lvl2pPr>
            <a:lvl3pPr>
              <a:buFont typeface="Arial"/>
              <a:buChar char="•"/>
              <a:defRPr sz="1600"/>
            </a:lvl3pPr>
            <a:lvl4pPr>
              <a:buFont typeface="Arial"/>
              <a:buChar char="•"/>
              <a:defRPr sz="1600"/>
            </a:lvl4pPr>
            <a:lvl5pPr>
              <a:buFont typeface="Arial"/>
              <a:buChar char="•"/>
              <a:defRPr sz="16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7429500" y="6400800"/>
            <a:ext cx="4210050" cy="6096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43218A35-F9CA-434A-87FA-72607602A2AF}" type="slidenum">
              <a:rPr lang="en-GB" sz="2400" b="0" i="0" smtClean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‹#›</a:t>
            </a:fld>
            <a:endParaRPr lang="en-GB" sz="4400" b="0" i="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3122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5" descr="FOOTER_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7914"/>
            <a:ext cx="990600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7"/>
          <p:cNvSpPr txBox="1">
            <a:spLocks noChangeArrowheads="1"/>
          </p:cNvSpPr>
          <p:nvPr/>
        </p:nvSpPr>
        <p:spPr bwMode="auto">
          <a:xfrm>
            <a:off x="0" y="6443664"/>
            <a:ext cx="9906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100">
                <a:solidFill>
                  <a:srgbClr val="BABABA"/>
                </a:solidFill>
                <a:latin typeface="Trebuchet MS" charset="0"/>
                <a:cs typeface="Trebuchet MS" charset="0"/>
              </a:rPr>
              <a:t>www.exoplatform.com - Copyright 2012 eXo Platform</a:t>
            </a:r>
            <a:endParaRPr lang="fr-FR" sz="1100">
              <a:solidFill>
                <a:srgbClr val="BABABA"/>
              </a:solidFill>
              <a:latin typeface="Trebuchet MS" charset="0"/>
              <a:cs typeface="Trebuchet MS" charset="0"/>
            </a:endParaRPr>
          </a:p>
        </p:txBody>
      </p:sp>
      <p:cxnSp>
        <p:nvCxnSpPr>
          <p:cNvPr id="8" name="Connecteur droit 7"/>
          <p:cNvCxnSpPr/>
          <p:nvPr/>
        </p:nvCxnSpPr>
        <p:spPr>
          <a:xfrm>
            <a:off x="0" y="6324600"/>
            <a:ext cx="9906000" cy="0"/>
          </a:xfrm>
          <a:prstGeom prst="line">
            <a:avLst/>
          </a:prstGeom>
          <a:ln w="28575" cmpd="sng">
            <a:solidFill>
              <a:srgbClr val="FAC9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age 11" descr="FOOTER_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79" y="6172201"/>
            <a:ext cx="99060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 12" descr="log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1" y="6324601"/>
            <a:ext cx="80142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95300" y="228600"/>
            <a:ext cx="8915400" cy="685800"/>
          </a:xfrm>
        </p:spPr>
        <p:txBody>
          <a:bodyPr/>
          <a:lstStyle>
            <a:lvl1pPr>
              <a:defRPr b="1" cap="all" spc="300" baseline="0"/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99060" y="2286000"/>
            <a:ext cx="4655820" cy="3886200"/>
          </a:xfrm>
        </p:spPr>
        <p:txBody>
          <a:bodyPr/>
          <a:lstStyle>
            <a:lvl1pPr>
              <a:buClr>
                <a:schemeClr val="bg1"/>
              </a:buClr>
              <a:defRPr sz="1800" i="0"/>
            </a:lvl1pPr>
            <a:lvl2pPr>
              <a:buClr>
                <a:srgbClr val="F7C12E"/>
              </a:buClr>
              <a:buFont typeface="Arial"/>
              <a:buChar char="•"/>
              <a:defRPr sz="1600"/>
            </a:lvl2pPr>
            <a:lvl3pPr>
              <a:buClr>
                <a:srgbClr val="F7C12E"/>
              </a:buClr>
              <a:buFont typeface="Arial"/>
              <a:buChar char="•"/>
              <a:defRPr sz="1600"/>
            </a:lvl3pPr>
            <a:lvl4pPr>
              <a:buClr>
                <a:srgbClr val="F7C12E"/>
              </a:buClr>
              <a:buFont typeface="Arial"/>
              <a:buChar char="•"/>
              <a:defRPr sz="1600"/>
            </a:lvl4pPr>
            <a:lvl5pPr>
              <a:buClr>
                <a:srgbClr val="F7C12E"/>
              </a:buClr>
              <a:buFont typeface="Arial"/>
              <a:buChar char="•"/>
              <a:defRPr sz="16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first level</a:t>
            </a:r>
          </a:p>
          <a:p>
            <a:pPr lvl="1"/>
            <a:r>
              <a:rPr lang="en-US" noProof="0" dirty="0" smtClean="0"/>
              <a:t>Second level	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754880" y="2286000"/>
            <a:ext cx="4655820" cy="3886200"/>
          </a:xfrm>
        </p:spPr>
        <p:txBody>
          <a:bodyPr/>
          <a:lstStyle>
            <a:lvl1pPr>
              <a:buClr>
                <a:schemeClr val="bg1"/>
              </a:buClr>
              <a:defRPr sz="1800" i="0"/>
            </a:lvl1pPr>
            <a:lvl2pPr>
              <a:buFont typeface="Arial"/>
              <a:buChar char="•"/>
              <a:defRPr sz="1600"/>
            </a:lvl2pPr>
            <a:lvl3pPr>
              <a:buFont typeface="Arial"/>
              <a:buChar char="•"/>
              <a:defRPr sz="1600"/>
            </a:lvl3pPr>
            <a:lvl4pPr>
              <a:buFont typeface="Arial"/>
              <a:buChar char="•"/>
              <a:defRPr sz="1600"/>
            </a:lvl4pPr>
            <a:lvl5pPr>
              <a:buFont typeface="Arial"/>
              <a:buChar char="•"/>
              <a:defRPr sz="16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7429500" y="6400800"/>
            <a:ext cx="4210050" cy="6096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43218A35-F9CA-434A-87FA-72607602A2AF}" type="slidenum">
              <a:rPr lang="en-GB" sz="2400" b="0" i="0" smtClean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‹#›</a:t>
            </a:fld>
            <a:endParaRPr lang="en-GB" sz="4400" b="0" i="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95300" y="1143000"/>
            <a:ext cx="8915400" cy="914400"/>
          </a:xfrm>
        </p:spPr>
        <p:txBody>
          <a:bodyPr/>
          <a:lstStyle>
            <a:lvl1pPr>
              <a:buFont typeface="Arial"/>
              <a:buNone/>
              <a:defRPr sz="1800"/>
            </a:lvl1pPr>
            <a:lvl2pPr>
              <a:buFont typeface="Arial"/>
              <a:buNone/>
              <a:defRPr sz="1600"/>
            </a:lvl2pPr>
            <a:lvl3pPr>
              <a:buFont typeface="Arial"/>
              <a:buNone/>
              <a:defRPr sz="1600"/>
            </a:lvl3pPr>
          </a:lstStyle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44312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5" descr="FOOTER_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7914"/>
            <a:ext cx="990600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7"/>
          <p:cNvSpPr txBox="1">
            <a:spLocks noChangeArrowheads="1"/>
          </p:cNvSpPr>
          <p:nvPr/>
        </p:nvSpPr>
        <p:spPr bwMode="auto">
          <a:xfrm>
            <a:off x="0" y="6443664"/>
            <a:ext cx="9906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100">
                <a:solidFill>
                  <a:srgbClr val="BABABA"/>
                </a:solidFill>
                <a:latin typeface="Trebuchet MS" charset="0"/>
                <a:cs typeface="Trebuchet MS" charset="0"/>
              </a:rPr>
              <a:t>www.exoplatform.com - Copyright 2012 eXo Platform</a:t>
            </a:r>
            <a:endParaRPr lang="fr-FR" sz="1100">
              <a:solidFill>
                <a:srgbClr val="BABABA"/>
              </a:solidFill>
              <a:latin typeface="Trebuchet MS" charset="0"/>
              <a:cs typeface="Trebuchet MS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0" y="6324600"/>
            <a:ext cx="9906000" cy="0"/>
          </a:xfrm>
          <a:prstGeom prst="line">
            <a:avLst/>
          </a:prstGeom>
          <a:ln w="28575" cmpd="sng">
            <a:solidFill>
              <a:srgbClr val="FAC9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Image 11" descr="FOOTER_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79" y="6172201"/>
            <a:ext cx="99060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12" descr="log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1" y="6324601"/>
            <a:ext cx="80142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7429500" y="6400800"/>
            <a:ext cx="4210050" cy="6096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43218A35-F9CA-434A-87FA-72607602A2AF}" type="slidenum">
              <a:rPr lang="en-GB" sz="2400" b="0" i="0" smtClean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‹#›</a:t>
            </a:fld>
            <a:endParaRPr lang="en-GB" sz="4400" b="0" i="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95300" y="228600"/>
            <a:ext cx="8915400" cy="685800"/>
          </a:xfrm>
        </p:spPr>
        <p:txBody>
          <a:bodyPr/>
          <a:lstStyle>
            <a:lvl1pPr>
              <a:defRPr cap="all" spc="300"/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5036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reensh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5" descr="FOOTER_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7914"/>
            <a:ext cx="990600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7"/>
          <p:cNvSpPr txBox="1">
            <a:spLocks noChangeArrowheads="1"/>
          </p:cNvSpPr>
          <p:nvPr/>
        </p:nvSpPr>
        <p:spPr bwMode="auto">
          <a:xfrm>
            <a:off x="0" y="6443664"/>
            <a:ext cx="9906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100">
                <a:solidFill>
                  <a:srgbClr val="BABABA"/>
                </a:solidFill>
                <a:latin typeface="Trebuchet MS" charset="0"/>
                <a:cs typeface="Trebuchet MS" charset="0"/>
              </a:rPr>
              <a:t>www.exoplatform.com - Copyright 2012 eXo Platform</a:t>
            </a:r>
            <a:endParaRPr lang="fr-FR" sz="1100">
              <a:solidFill>
                <a:srgbClr val="BABABA"/>
              </a:solidFill>
              <a:latin typeface="Trebuchet MS" charset="0"/>
              <a:cs typeface="Trebuchet MS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0" y="6324600"/>
            <a:ext cx="9906000" cy="0"/>
          </a:xfrm>
          <a:prstGeom prst="line">
            <a:avLst/>
          </a:prstGeom>
          <a:ln w="28575" cmpd="sng">
            <a:solidFill>
              <a:srgbClr val="FAC9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Image 11" descr="FOOTER_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79" y="6172201"/>
            <a:ext cx="99060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12" descr="log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1" y="6324601"/>
            <a:ext cx="80142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7429500" y="6400800"/>
            <a:ext cx="4210050" cy="6096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43218A35-F9CA-434A-87FA-72607602A2AF}" type="slidenum">
              <a:rPr lang="en-GB" sz="2400" b="0" i="0" smtClean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‹#›</a:t>
            </a:fld>
            <a:endParaRPr lang="en-GB" sz="4400" b="0" i="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95300" y="228600"/>
            <a:ext cx="8915400" cy="685800"/>
          </a:xfrm>
        </p:spPr>
        <p:txBody>
          <a:bodyPr/>
          <a:lstStyle>
            <a:lvl1pPr>
              <a:defRPr cap="all" spc="300"/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495300" y="1143000"/>
            <a:ext cx="3219450" cy="45720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de-DE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482010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95300" y="228600"/>
            <a:ext cx="8915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95300" y="1143000"/>
            <a:ext cx="8915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>
            <a:lvl1pPr hangingPunct="0">
              <a:lnSpc>
                <a:spcPct val="81000"/>
              </a:lnSpc>
              <a:buClr>
                <a:srgbClr val="000000"/>
              </a:buClr>
              <a:buSzPct val="45000"/>
              <a:buFont typeface="StarSymbol" charset="0"/>
              <a:buNone/>
              <a:defRPr sz="1800" b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hangingPunct="0">
              <a:lnSpc>
                <a:spcPct val="81000"/>
              </a:lnSpc>
              <a:buClr>
                <a:srgbClr val="000000"/>
              </a:buClr>
              <a:buSzPct val="45000"/>
              <a:buFont typeface="StarSymbol" charset="0"/>
              <a:buNone/>
              <a:defRPr sz="1800" b="0" smtClean="0"/>
            </a:lvl1pPr>
          </a:lstStyle>
          <a:p>
            <a:pPr>
              <a:defRPr/>
            </a:pPr>
            <a:fld id="{9B1EB7EA-FD39-ED46-BDE7-2C5F15AC5A1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002" r:id="rId1"/>
    <p:sldLayoutId id="2147487003" r:id="rId2"/>
    <p:sldLayoutId id="2147487004" r:id="rId3"/>
    <p:sldLayoutId id="2147487005" r:id="rId4"/>
    <p:sldLayoutId id="2147487006" r:id="rId5"/>
    <p:sldLayoutId id="2147487007" r:id="rId6"/>
    <p:sldLayoutId id="2147487008" r:id="rId7"/>
    <p:sldLayoutId id="2147487009" r:id="rId8"/>
    <p:sldLayoutId id="2147487010" r:id="rId9"/>
    <p:sldLayoutId id="2147487011" r:id="rId10"/>
    <p:sldLayoutId id="2147486977" r:id="rId11"/>
    <p:sldLayoutId id="2147486978" r:id="rId12"/>
    <p:sldLayoutId id="2147486979" r:id="rId13"/>
    <p:sldLayoutId id="2147486980" r:id="rId14"/>
    <p:sldLayoutId id="2147486981" r:id="rId15"/>
    <p:sldLayoutId id="2147486982" r:id="rId1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kern="1200" spc="300" dirty="0">
          <a:solidFill>
            <a:schemeClr val="bg2">
              <a:lumMod val="50000"/>
            </a:schemeClr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500" b="1">
          <a:solidFill>
            <a:srgbClr val="FFA300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500" b="1">
          <a:solidFill>
            <a:srgbClr val="FFA300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500" b="1">
          <a:solidFill>
            <a:srgbClr val="FFA300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500" b="1">
          <a:solidFill>
            <a:srgbClr val="FFA300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500" b="1">
          <a:solidFill>
            <a:srgbClr val="FFA300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500" b="1">
          <a:solidFill>
            <a:srgbClr val="FFA300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500" b="1">
          <a:solidFill>
            <a:srgbClr val="FFA300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500" b="1">
          <a:solidFill>
            <a:srgbClr val="FFA300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0"/>
        </a:spcBef>
        <a:spcAft>
          <a:spcPct val="0"/>
        </a:spcAft>
        <a:buClr>
          <a:srgbClr val="F7C12E"/>
        </a:buClr>
        <a:buSzPct val="113000"/>
        <a:buFont typeface="Lucida Grande"/>
        <a:buChar char="−"/>
        <a:defRPr sz="2000" b="1" i="0" kern="1200">
          <a:solidFill>
            <a:schemeClr val="bg2">
              <a:lumMod val="25000"/>
            </a:schemeClr>
          </a:solidFill>
          <a:latin typeface="Arial"/>
          <a:ea typeface="+mn-ea"/>
          <a:cs typeface="Arial"/>
        </a:defRPr>
      </a:lvl1pPr>
      <a:lvl2pPr marL="800100" indent="-342900" algn="l" rtl="0" eaLnBrk="1" fontAlgn="base" hangingPunct="1">
        <a:spcBef>
          <a:spcPct val="20000"/>
        </a:spcBef>
        <a:spcAft>
          <a:spcPct val="0"/>
        </a:spcAft>
        <a:buClr>
          <a:srgbClr val="F7C12E"/>
        </a:buClr>
        <a:buSzPct val="113000"/>
        <a:buFont typeface="Lucida Grande"/>
        <a:buChar char="−"/>
        <a:defRPr sz="1800" kern="1200">
          <a:solidFill>
            <a:schemeClr val="bg2">
              <a:lumMod val="50000"/>
            </a:schemeClr>
          </a:solidFill>
          <a:latin typeface="Arial"/>
          <a:ea typeface="+mn-ea"/>
          <a:cs typeface="Arial"/>
        </a:defRPr>
      </a:lvl2pPr>
      <a:lvl3pPr marL="1200150" indent="-285750" algn="l" rtl="0" eaLnBrk="1" fontAlgn="base" hangingPunct="1">
        <a:spcBef>
          <a:spcPct val="20000"/>
        </a:spcBef>
        <a:spcAft>
          <a:spcPct val="0"/>
        </a:spcAft>
        <a:buClr>
          <a:srgbClr val="F7C12E"/>
        </a:buClr>
        <a:buSzPct val="113000"/>
        <a:buFont typeface="Lucida Grande"/>
        <a:buChar char="−"/>
        <a:defRPr sz="1800" kern="1200">
          <a:solidFill>
            <a:schemeClr val="bg2">
              <a:lumMod val="50000"/>
            </a:schemeClr>
          </a:solidFill>
          <a:latin typeface="Arial"/>
          <a:ea typeface="+mn-ea"/>
          <a:cs typeface="Arial"/>
        </a:defRPr>
      </a:lvl3pPr>
      <a:lvl4pPr marL="1657350" indent="-285750" algn="l" rtl="0" eaLnBrk="1" fontAlgn="base" hangingPunct="1">
        <a:spcBef>
          <a:spcPct val="20000"/>
        </a:spcBef>
        <a:spcAft>
          <a:spcPct val="0"/>
        </a:spcAft>
        <a:buClr>
          <a:srgbClr val="F7C12E"/>
        </a:buClr>
        <a:buSzPct val="113000"/>
        <a:buFont typeface="Lucida Grande"/>
        <a:buChar char="−"/>
        <a:defRPr sz="1800" kern="1200">
          <a:solidFill>
            <a:schemeClr val="bg2">
              <a:lumMod val="50000"/>
            </a:schemeClr>
          </a:solidFill>
          <a:latin typeface="Arial"/>
          <a:ea typeface="+mn-ea"/>
          <a:cs typeface="Arial"/>
        </a:defRPr>
      </a:lvl4pPr>
      <a:lvl5pPr marL="2114550" indent="-285750" algn="l" rtl="0" eaLnBrk="1" fontAlgn="base" hangingPunct="1">
        <a:spcBef>
          <a:spcPct val="20000"/>
        </a:spcBef>
        <a:spcAft>
          <a:spcPct val="0"/>
        </a:spcAft>
        <a:buClr>
          <a:srgbClr val="F7C12E"/>
        </a:buClr>
        <a:buSzPct val="113000"/>
        <a:buFont typeface="Lucida Grande"/>
        <a:buChar char="−"/>
        <a:defRPr sz="1800" kern="1200">
          <a:solidFill>
            <a:schemeClr val="bg2">
              <a:lumMod val="50000"/>
            </a:schemeClr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Content Advanced Features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Node Types, Templates, Locks, Export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8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495300" y="273052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>
                <a:solidFill>
                  <a:srgbClr val="FFA300"/>
                </a:solidFill>
                <a:ea typeface="MS Gothic" charset="0"/>
                <a:cs typeface="MS Gothic" charset="0"/>
              </a:rPr>
              <a:t>Node Type</a:t>
            </a:r>
          </a:p>
        </p:txBody>
      </p:sp>
      <p:sp>
        <p:nvSpPr>
          <p:cNvPr id="41986" name="Rectangle 6"/>
          <p:cNvSpPr>
            <a:spLocks noChangeArrowheads="1"/>
          </p:cNvSpPr>
          <p:nvPr/>
        </p:nvSpPr>
        <p:spPr bwMode="auto">
          <a:xfrm>
            <a:off x="387350" y="1031877"/>
            <a:ext cx="9170988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76170" indent="-284115" defTabSz="817425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fr-FR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</p:txBody>
      </p:sp>
      <p:pic>
        <p:nvPicPr>
          <p:cNvPr id="41987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914400"/>
            <a:ext cx="83058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495300" y="273052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>
                <a:solidFill>
                  <a:srgbClr val="FFA300"/>
                </a:solidFill>
                <a:ea typeface="MS Gothic" charset="0"/>
                <a:cs typeface="MS Gothic" charset="0"/>
              </a:rPr>
              <a:t>Node Type</a:t>
            </a:r>
          </a:p>
        </p:txBody>
      </p:sp>
      <p:sp>
        <p:nvSpPr>
          <p:cNvPr id="44034" name="Rectangle 6"/>
          <p:cNvSpPr>
            <a:spLocks noChangeArrowheads="1"/>
          </p:cNvSpPr>
          <p:nvPr/>
        </p:nvSpPr>
        <p:spPr bwMode="auto">
          <a:xfrm>
            <a:off x="387350" y="1031877"/>
            <a:ext cx="9170988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76170" indent="-284115" defTabSz="817425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fr-FR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</p:txBody>
      </p:sp>
      <p:pic>
        <p:nvPicPr>
          <p:cNvPr id="44035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0" y="939800"/>
            <a:ext cx="6184900" cy="4965700"/>
          </a:xfrm>
          <a:prstGeom prst="rect">
            <a:avLst/>
          </a:prstGeom>
          <a:noFill/>
          <a:ln w="9525">
            <a:solidFill>
              <a:srgbClr val="B3B3B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Document Types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Node Type with 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844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495300" y="273052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>
                <a:solidFill>
                  <a:srgbClr val="FFA300"/>
                </a:solidFill>
                <a:ea typeface="MS Gothic" charset="0"/>
                <a:cs typeface="MS Gothic" charset="0"/>
              </a:rPr>
              <a:t>Document Type</a:t>
            </a:r>
          </a:p>
        </p:txBody>
      </p:sp>
      <p:sp>
        <p:nvSpPr>
          <p:cNvPr id="48130" name="Rectangle 6"/>
          <p:cNvSpPr>
            <a:spLocks noChangeArrowheads="1"/>
          </p:cNvSpPr>
          <p:nvPr/>
        </p:nvSpPr>
        <p:spPr bwMode="auto">
          <a:xfrm>
            <a:off x="387350" y="1031877"/>
            <a:ext cx="9170988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76170" indent="-284115" defTabSz="817425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Document types are node types for which you created a dialog and a view template.</a:t>
            </a:r>
          </a:p>
          <a:p>
            <a:pPr marL="476170" indent="-284115" defTabSz="817425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Document type dialog templates appear in the “</a:t>
            </a:r>
            <a:r>
              <a:rPr lang="en-US" altLang="ja-JP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Add Content” dialog of the site explorer.</a:t>
            </a:r>
          </a:p>
          <a:p>
            <a:pPr marL="476170" indent="-284115" defTabSz="817425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</p:txBody>
      </p:sp>
      <p:pic>
        <p:nvPicPr>
          <p:cNvPr id="48131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13" y="1844675"/>
            <a:ext cx="6921500" cy="41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495300" y="273052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>
                <a:solidFill>
                  <a:srgbClr val="FFA300"/>
                </a:solidFill>
                <a:ea typeface="MS Gothic" charset="0"/>
                <a:cs typeface="MS Gothic" charset="0"/>
              </a:rPr>
              <a:t>Document Type</a:t>
            </a:r>
          </a:p>
        </p:txBody>
      </p:sp>
      <p:sp>
        <p:nvSpPr>
          <p:cNvPr id="50178" name="Rectangle 6"/>
          <p:cNvSpPr>
            <a:spLocks noChangeArrowheads="1"/>
          </p:cNvSpPr>
          <p:nvPr/>
        </p:nvSpPr>
        <p:spPr bwMode="auto">
          <a:xfrm>
            <a:off x="387350" y="1031877"/>
            <a:ext cx="9170988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76170" indent="-284115" defTabSz="817425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</a:pPr>
            <a:endParaRPr lang="en-US" sz="2500" b="1" i="1">
              <a:solidFill>
                <a:srgbClr val="333333"/>
              </a:solidFill>
              <a:ea typeface="MS Gothic" charset="0"/>
              <a:cs typeface="MS Gothic" charset="0"/>
            </a:endParaRPr>
          </a:p>
          <a:p>
            <a:pPr marL="476170" indent="-284115" defTabSz="817425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The view of a document type is used for showing the content.</a:t>
            </a:r>
          </a:p>
          <a:p>
            <a:pPr marL="476170" indent="-284115" defTabSz="817425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</p:txBody>
      </p:sp>
      <p:pic>
        <p:nvPicPr>
          <p:cNvPr id="5017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90" y="2122488"/>
            <a:ext cx="8759825" cy="374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495300" y="273052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>
                <a:solidFill>
                  <a:srgbClr val="FFA300"/>
                </a:solidFill>
                <a:ea typeface="MS Gothic" charset="0"/>
                <a:cs typeface="MS Gothic" charset="0"/>
              </a:rPr>
              <a:t>Document Type</a:t>
            </a:r>
          </a:p>
        </p:txBody>
      </p:sp>
      <p:sp>
        <p:nvSpPr>
          <p:cNvPr id="52226" name="Rectangle 6"/>
          <p:cNvSpPr>
            <a:spLocks noChangeArrowheads="1"/>
          </p:cNvSpPr>
          <p:nvPr/>
        </p:nvSpPr>
        <p:spPr bwMode="auto">
          <a:xfrm>
            <a:off x="387350" y="1031877"/>
            <a:ext cx="9170988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76170" indent="-284115" defTabSz="817425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You can modify current templates or create new ones.</a:t>
            </a:r>
          </a:p>
          <a:p>
            <a:pPr marL="476170" indent="-284115" defTabSz="817425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</p:txBody>
      </p:sp>
      <p:pic>
        <p:nvPicPr>
          <p:cNvPr id="52227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49402"/>
            <a:ext cx="99060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495300" y="273052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>
                <a:solidFill>
                  <a:srgbClr val="FFA300"/>
                </a:solidFill>
                <a:ea typeface="MS Gothic" charset="0"/>
                <a:cs typeface="MS Gothic" charset="0"/>
              </a:rPr>
              <a:t>Document Type</a:t>
            </a:r>
          </a:p>
        </p:txBody>
      </p:sp>
      <p:sp>
        <p:nvSpPr>
          <p:cNvPr id="54274" name="Rectangle 6"/>
          <p:cNvSpPr>
            <a:spLocks noChangeArrowheads="1"/>
          </p:cNvSpPr>
          <p:nvPr/>
        </p:nvSpPr>
        <p:spPr bwMode="auto">
          <a:xfrm>
            <a:off x="387350" y="1031877"/>
            <a:ext cx="9170988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76170" indent="-284115" defTabSz="817425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</a:pPr>
            <a:endParaRPr lang="en-US" sz="2500" b="1" i="1" dirty="0">
              <a:solidFill>
                <a:srgbClr val="333333"/>
              </a:solidFill>
              <a:ea typeface="MS Gothic" charset="0"/>
              <a:cs typeface="MS Gothic" charset="0"/>
            </a:endParaRPr>
          </a:p>
          <a:p>
            <a:pPr marL="476170" indent="-284115" defTabSz="817425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1800" b="1" i="1" dirty="0" smtClean="0">
                <a:solidFill>
                  <a:srgbClr val="333333"/>
                </a:solidFill>
                <a:ea typeface="MS Gothic" charset="0"/>
                <a:cs typeface="MS Gothic" charset="0"/>
              </a:rPr>
              <a:t>Creating a new template.</a:t>
            </a:r>
            <a:endParaRPr lang="en-US" sz="1800" b="1" i="1" dirty="0">
              <a:solidFill>
                <a:srgbClr val="333333"/>
              </a:solidFill>
              <a:ea typeface="MS Gothic" charset="0"/>
              <a:cs typeface="MS Gothic" charset="0"/>
            </a:endParaRPr>
          </a:p>
          <a:p>
            <a:pPr marL="476170" indent="-284115" defTabSz="817425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 dirty="0">
              <a:solidFill>
                <a:srgbClr val="333333"/>
              </a:solidFill>
              <a:ea typeface="MS Gothic" charset="0"/>
              <a:cs typeface="MS Gothic" charset="0"/>
            </a:endParaRPr>
          </a:p>
        </p:txBody>
      </p:sp>
      <p:pic>
        <p:nvPicPr>
          <p:cNvPr id="54275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465" y="1196975"/>
            <a:ext cx="977900" cy="495300"/>
          </a:xfrm>
          <a:prstGeom prst="rect">
            <a:avLst/>
          </a:prstGeom>
          <a:noFill/>
          <a:ln w="9525">
            <a:solidFill>
              <a:srgbClr val="B3B3B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276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3" y="2060577"/>
            <a:ext cx="6264275" cy="323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495300" y="273052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>
                <a:solidFill>
                  <a:srgbClr val="FFA300"/>
                </a:solidFill>
                <a:ea typeface="MS Gothic" charset="0"/>
                <a:cs typeface="MS Gothic" charset="0"/>
              </a:rPr>
              <a:t>Document Type</a:t>
            </a:r>
          </a:p>
        </p:txBody>
      </p:sp>
      <p:sp>
        <p:nvSpPr>
          <p:cNvPr id="56322" name="Rectangle 6"/>
          <p:cNvSpPr>
            <a:spLocks noChangeArrowheads="1"/>
          </p:cNvSpPr>
          <p:nvPr/>
        </p:nvSpPr>
        <p:spPr bwMode="auto">
          <a:xfrm>
            <a:off x="387350" y="1031877"/>
            <a:ext cx="9170988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76170" indent="-284115" defTabSz="817425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The dialog and view templates are written in groovy template language.</a:t>
            </a:r>
          </a:p>
          <a:p>
            <a:pPr marL="476170" indent="-284115" defTabSz="817425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</p:txBody>
      </p:sp>
      <p:pic>
        <p:nvPicPr>
          <p:cNvPr id="56323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00188"/>
            <a:ext cx="7150100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495300" y="273052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>
                <a:solidFill>
                  <a:srgbClr val="FFA300"/>
                </a:solidFill>
                <a:ea typeface="MS Gothic" charset="0"/>
                <a:cs typeface="MS Gothic" charset="0"/>
              </a:rPr>
              <a:t>Document Type</a:t>
            </a:r>
          </a:p>
        </p:txBody>
      </p:sp>
      <p:sp>
        <p:nvSpPr>
          <p:cNvPr id="58370" name="Rectangle 6"/>
          <p:cNvSpPr>
            <a:spLocks noChangeArrowheads="1"/>
          </p:cNvSpPr>
          <p:nvPr/>
        </p:nvSpPr>
        <p:spPr bwMode="auto">
          <a:xfrm>
            <a:off x="387350" y="1031877"/>
            <a:ext cx="9170988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76170" indent="-284115" defTabSz="817425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The dialog is now in the template list.</a:t>
            </a:r>
          </a:p>
          <a:p>
            <a:pPr marL="476170" indent="-284115" defTabSz="817425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</p:txBody>
      </p:sp>
      <p:pic>
        <p:nvPicPr>
          <p:cNvPr id="58371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7" y="1557338"/>
            <a:ext cx="9115425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434975" y="231776"/>
            <a:ext cx="9036050" cy="585788"/>
          </a:xfrm>
        </p:spPr>
        <p:txBody>
          <a:bodyPr lIns="37410" tIns="37410" rIns="37410" bIns="37410" anchor="b"/>
          <a:lstStyle/>
          <a:p>
            <a:r>
              <a:rPr lang="en-US">
                <a:latin typeface="Arial" charset="0"/>
                <a:ea typeface="MS Gothic" charset="0"/>
                <a:cs typeface="MS Gothic" charset="0"/>
              </a:rPr>
              <a:t>Exercise: Document Type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idx="1"/>
          </p:nvPr>
        </p:nvSpPr>
        <p:spPr>
          <a:xfrm>
            <a:off x="436563" y="1219200"/>
            <a:ext cx="9036050" cy="4616450"/>
          </a:xfrm>
        </p:spPr>
        <p:txBody>
          <a:bodyPr lIns="37410" tIns="37410" rIns="37410" bIns="37410"/>
          <a:lstStyle/>
          <a:p>
            <a:pPr lvl="1">
              <a:lnSpc>
                <a:spcPct val="100000"/>
              </a:lnSpc>
              <a:buFont typeface="Segoe UI" charset="0"/>
              <a:buNone/>
            </a:pPr>
            <a:r>
              <a:rPr lang="en-US" sz="2400" dirty="0">
                <a:latin typeface="Arial" charset="0"/>
                <a:ea typeface="MS Gothic" charset="0"/>
                <a:cs typeface="MS Gothic" charset="0"/>
              </a:rPr>
              <a:t>New node type “</a:t>
            </a:r>
            <a:r>
              <a:rPr lang="en-US" altLang="ja-JP" sz="2400" dirty="0" err="1">
                <a:latin typeface="Arial" charset="0"/>
                <a:ea typeface="MS Gothic" charset="0"/>
                <a:cs typeface="MS Gothic" charset="0"/>
              </a:rPr>
              <a:t>BikeModel</a:t>
            </a:r>
            <a:r>
              <a:rPr lang="en-US" sz="2400" dirty="0">
                <a:latin typeface="Arial" charset="0"/>
                <a:ea typeface="MS Gothic" charset="0"/>
                <a:cs typeface="MS Gothic" charset="0"/>
              </a:rPr>
              <a:t>”</a:t>
            </a:r>
            <a:endParaRPr lang="en-US" altLang="ja-JP" sz="2400" dirty="0">
              <a:latin typeface="Arial" charset="0"/>
              <a:ea typeface="MS Gothic" charset="0"/>
              <a:cs typeface="MS Gothic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charset="0"/>
                <a:ea typeface="MS Gothic" charset="0"/>
                <a:cs typeface="MS Gothic" charset="0"/>
              </a:rPr>
              <a:t>Create a namespace “bb”</a:t>
            </a:r>
            <a:endParaRPr lang="en-US" altLang="ja-JP" dirty="0">
              <a:latin typeface="Arial" charset="0"/>
              <a:ea typeface="MS Gothic" charset="0"/>
              <a:cs typeface="MS Gothic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charset="0"/>
                <a:ea typeface="MS Gothic" charset="0"/>
                <a:cs typeface="MS Gothic" charset="0"/>
              </a:rPr>
              <a:t>Create a node type “</a:t>
            </a:r>
            <a:r>
              <a:rPr lang="en-US" altLang="ja-JP" dirty="0" err="1">
                <a:latin typeface="Arial" charset="0"/>
                <a:ea typeface="MS Gothic" charset="0"/>
                <a:cs typeface="MS Gothic" charset="0"/>
              </a:rPr>
              <a:t>bikeModel</a:t>
            </a:r>
            <a:r>
              <a:rPr lang="en-US" altLang="ja-JP" dirty="0">
                <a:latin typeface="Arial" charset="0"/>
                <a:ea typeface="MS Gothic" charset="0"/>
                <a:cs typeface="MS Gothic" charset="0"/>
              </a:rPr>
              <a:t>” that inherits from “</a:t>
            </a:r>
            <a:r>
              <a:rPr lang="en-US" altLang="ja-JP" dirty="0" err="1">
                <a:latin typeface="Arial" charset="0"/>
                <a:ea typeface="MS Gothic" charset="0"/>
                <a:cs typeface="MS Gothic" charset="0"/>
              </a:rPr>
              <a:t>exo:product</a:t>
            </a:r>
            <a:r>
              <a:rPr lang="en-US" altLang="ja-JP" dirty="0">
                <a:latin typeface="Arial" charset="0"/>
                <a:ea typeface="MS Gothic" charset="0"/>
                <a:cs typeface="MS Gothic" charset="0"/>
              </a:rPr>
              <a:t>”. Do not save yet! Add the string property </a:t>
            </a:r>
            <a:r>
              <a:rPr lang="en-US" dirty="0">
                <a:latin typeface="Arial" charset="0"/>
                <a:ea typeface="MS Gothic" charset="0"/>
                <a:cs typeface="MS Gothic" charset="0"/>
              </a:rPr>
              <a:t>“</a:t>
            </a:r>
            <a:r>
              <a:rPr lang="en-US" altLang="ja-JP" dirty="0">
                <a:latin typeface="Arial" charset="0"/>
                <a:ea typeface="MS Gothic" charset="0"/>
                <a:cs typeface="MS Gothic" charset="0"/>
              </a:rPr>
              <a:t>model</a:t>
            </a:r>
            <a:r>
              <a:rPr lang="de-DE" altLang="ja-JP" dirty="0">
                <a:latin typeface="Arial" charset="0"/>
                <a:ea typeface="MS Gothic" charset="0"/>
                <a:cs typeface="MS Gothic" charset="0"/>
              </a:rPr>
              <a:t>“ </a:t>
            </a:r>
            <a:r>
              <a:rPr lang="en-US" altLang="ja-JP" dirty="0">
                <a:latin typeface="Arial" charset="0"/>
                <a:ea typeface="MS Gothic" charset="0"/>
                <a:cs typeface="MS Gothic" charset="0"/>
              </a:rPr>
              <a:t>and the double property “price” to the </a:t>
            </a:r>
            <a:r>
              <a:rPr lang="en-US" altLang="ja-JP" dirty="0" err="1">
                <a:latin typeface="Arial" charset="0"/>
                <a:ea typeface="MS Gothic" charset="0"/>
                <a:cs typeface="MS Gothic" charset="0"/>
              </a:rPr>
              <a:t>bikeModel</a:t>
            </a:r>
            <a:r>
              <a:rPr lang="en-US" altLang="ja-JP" dirty="0">
                <a:latin typeface="Arial" charset="0"/>
                <a:ea typeface="MS Gothic" charset="0"/>
                <a:cs typeface="MS Gothic" charset="0"/>
              </a:rPr>
              <a:t> node type. Now, save the node type. After saving you cannot modify the node type anymore!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charset="0"/>
                <a:ea typeface="MS Gothic" charset="0"/>
                <a:cs typeface="MS Gothic" charset="0"/>
              </a:rPr>
              <a:t>Open the manage templates interface, Click on “Add”. Choose the node type “</a:t>
            </a:r>
            <a:r>
              <a:rPr lang="en-US" altLang="ja-JP" dirty="0" err="1">
                <a:latin typeface="Arial" charset="0"/>
                <a:ea typeface="MS Gothic" charset="0"/>
                <a:cs typeface="MS Gothic" charset="0"/>
              </a:rPr>
              <a:t>bikeModel</a:t>
            </a:r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”; The </a:t>
            </a:r>
            <a:r>
              <a:rPr lang="en-US" altLang="ja-JP" dirty="0" smtClean="0">
                <a:latin typeface="Arial" charset="0"/>
                <a:ea typeface="MS Gothic" charset="0"/>
                <a:cs typeface="MS Gothic" charset="0"/>
              </a:rPr>
              <a:t>view </a:t>
            </a:r>
            <a:r>
              <a:rPr lang="en-US" altLang="ja-JP" dirty="0">
                <a:latin typeface="Arial" charset="0"/>
                <a:ea typeface="MS Gothic" charset="0"/>
                <a:cs typeface="MS Gothic" charset="0"/>
              </a:rPr>
              <a:t>and a </a:t>
            </a:r>
            <a:r>
              <a:rPr lang="en-US" altLang="ja-JP" dirty="0" smtClean="0">
                <a:latin typeface="Arial" charset="0"/>
                <a:ea typeface="MS Gothic" charset="0"/>
                <a:cs typeface="MS Gothic" charset="0"/>
              </a:rPr>
              <a:t>dialog templates </a:t>
            </a:r>
            <a:r>
              <a:rPr lang="en-US" altLang="ja-JP" dirty="0">
                <a:latin typeface="Arial" charset="0"/>
                <a:ea typeface="MS Gothic" charset="0"/>
                <a:cs typeface="MS Gothic" charset="0"/>
              </a:rPr>
              <a:t>will be generated </a:t>
            </a:r>
            <a:r>
              <a:rPr lang="en-US" altLang="ja-JP" dirty="0" smtClean="0">
                <a:latin typeface="Arial" charset="0"/>
                <a:ea typeface="MS Gothic" charset="0"/>
                <a:cs typeface="MS Gothic" charset="0"/>
              </a:rPr>
              <a:t>automatically, do not modify the generated templates.</a:t>
            </a:r>
            <a:endParaRPr lang="en-US" altLang="ja-JP" dirty="0">
              <a:latin typeface="Arial" charset="0"/>
              <a:ea typeface="MS Gothic" charset="0"/>
              <a:cs typeface="MS Gothic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charset="0"/>
                <a:ea typeface="MS Gothic" charset="0"/>
                <a:cs typeface="MS Gothic" charset="0"/>
              </a:rPr>
              <a:t>Open the site explorer, drive “Sites Management” </a:t>
            </a:r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go to any folder like “acme/documents/” and create a new node of your </a:t>
            </a:r>
            <a:r>
              <a:rPr lang="en-US" dirty="0">
                <a:latin typeface="Arial" charset="0"/>
                <a:ea typeface="MS Gothic" charset="0"/>
                <a:cs typeface="MS Gothic" charset="0"/>
              </a:rPr>
              <a:t>new document type.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defTabSz="407967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dirty="0">
                <a:solidFill>
                  <a:srgbClr val="4C4C4C"/>
                </a:solidFill>
                <a:ea typeface="ＭＳ Ｐゴシック" charset="0"/>
                <a:cs typeface="ＭＳ Ｐゴシック" charset="0"/>
              </a:rPr>
              <a:t>Node Types</a:t>
            </a:r>
          </a:p>
          <a:p>
            <a:pPr defTabSz="407967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dirty="0">
                <a:solidFill>
                  <a:srgbClr val="4C4C4C"/>
                </a:solidFill>
                <a:ea typeface="ＭＳ Ｐゴシック" charset="0"/>
                <a:cs typeface="ＭＳ Ｐゴシック" charset="0"/>
              </a:rPr>
              <a:t>Document Types</a:t>
            </a:r>
          </a:p>
          <a:p>
            <a:pPr defTabSz="407967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dirty="0">
                <a:solidFill>
                  <a:srgbClr val="4C4C4C"/>
                </a:solidFill>
                <a:ea typeface="ＭＳ Ｐゴシック" charset="0"/>
                <a:cs typeface="ＭＳ Ｐゴシック" charset="0"/>
              </a:rPr>
              <a:t>Locks – Unlocks</a:t>
            </a:r>
          </a:p>
          <a:p>
            <a:pPr defTabSz="407967">
              <a:lnSpc>
                <a:spcPct val="101000"/>
              </a:lnSpc>
              <a:spcAft>
                <a:spcPts val="1276"/>
              </a:spcAft>
              <a:buClr>
                <a:srgbClr val="FFA300"/>
              </a:buClr>
              <a:buSzPct val="150000"/>
              <a:buFont typeface="Segoe UI" charset="0"/>
              <a:buChar char="»"/>
            </a:pPr>
            <a:r>
              <a:rPr lang="en-GB" dirty="0" smtClean="0">
                <a:solidFill>
                  <a:srgbClr val="4C4C4C"/>
                </a:solidFill>
                <a:ea typeface="ＭＳ Ｐゴシック" charset="0"/>
                <a:cs typeface="ＭＳ Ｐゴシック" charset="0"/>
              </a:rPr>
              <a:t>Export</a:t>
            </a:r>
            <a:r>
              <a:rPr lang="en-GB" dirty="0">
                <a:solidFill>
                  <a:srgbClr val="4C4C4C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GB" dirty="0" smtClean="0">
                <a:solidFill>
                  <a:srgbClr val="4C4C4C"/>
                </a:solidFill>
                <a:ea typeface="ＭＳ Ｐゴシック" charset="0"/>
                <a:cs typeface="ＭＳ Ｐゴシック" charset="0"/>
              </a:rPr>
              <a:t>– Import</a:t>
            </a:r>
            <a:endParaRPr lang="en-GB" dirty="0">
              <a:solidFill>
                <a:srgbClr val="4C4C4C"/>
              </a:solidFill>
              <a:ea typeface="ＭＳ Ｐゴシック" charset="0"/>
              <a:cs typeface="ＭＳ Ｐゴシック" charset="0"/>
            </a:endParaRPr>
          </a:p>
          <a:p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52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Lock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Locking and Unlock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125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xfrm>
            <a:off x="434975" y="231776"/>
            <a:ext cx="9036050" cy="585788"/>
          </a:xfrm>
        </p:spPr>
        <p:txBody>
          <a:bodyPr lIns="37410" tIns="37410" rIns="37410" bIns="37410" anchor="b"/>
          <a:lstStyle/>
          <a:p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Locks</a:t>
            </a:r>
            <a:endParaRPr lang="en-US" dirty="0">
              <a:latin typeface="Arial" charset="0"/>
              <a:ea typeface="MS Gothic" charset="0"/>
              <a:cs typeface="MS Gothic" charset="0"/>
            </a:endParaRPr>
          </a:p>
        </p:txBody>
      </p:sp>
      <p:sp>
        <p:nvSpPr>
          <p:cNvPr id="63490" name="Rectangle 3"/>
          <p:cNvSpPr>
            <a:spLocks noGrp="1" noChangeArrowheads="1"/>
          </p:cNvSpPr>
          <p:nvPr>
            <p:ph idx="1"/>
          </p:nvPr>
        </p:nvSpPr>
        <p:spPr>
          <a:xfrm>
            <a:off x="436563" y="972791"/>
            <a:ext cx="9036050" cy="4616450"/>
          </a:xfrm>
        </p:spPr>
        <p:txBody>
          <a:bodyPr lIns="37410" tIns="37410" rIns="37410" bIns="37410"/>
          <a:lstStyle/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When modifying a content, then the node is locked for other users automatically by the </a:t>
            </a:r>
            <a:r>
              <a:rPr lang="en-US" dirty="0">
                <a:latin typeface="Arial" charset="0"/>
                <a:ea typeface="MS Gothic" charset="0"/>
                <a:cs typeface="MS Gothic" charset="0"/>
              </a:rPr>
              <a:t>C</a:t>
            </a:r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ontent Explorer.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The locked node is marked by a very small lock.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Behind this, there is a locking mechanism. If necessary, an administrator can unlock nodes manually.</a:t>
            </a:r>
            <a:endParaRPr lang="en-US" dirty="0">
              <a:latin typeface="Arial" charset="0"/>
              <a:ea typeface="MS Gothic" charset="0"/>
              <a:cs typeface="MS Gothic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610" y="2924946"/>
            <a:ext cx="5556771" cy="218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2046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xfrm>
            <a:off x="434975" y="231776"/>
            <a:ext cx="9036050" cy="585788"/>
          </a:xfrm>
        </p:spPr>
        <p:txBody>
          <a:bodyPr lIns="37410" tIns="37410" rIns="37410" bIns="37410" anchor="b"/>
          <a:lstStyle/>
          <a:p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Unlock</a:t>
            </a:r>
            <a:endParaRPr lang="en-US" dirty="0">
              <a:latin typeface="Arial" charset="0"/>
              <a:ea typeface="MS Gothic" charset="0"/>
              <a:cs typeface="MS Gothic" charset="0"/>
            </a:endParaRPr>
          </a:p>
        </p:txBody>
      </p:sp>
      <p:sp>
        <p:nvSpPr>
          <p:cNvPr id="63490" name="Rectangle 3"/>
          <p:cNvSpPr>
            <a:spLocks noGrp="1" noChangeArrowheads="1"/>
          </p:cNvSpPr>
          <p:nvPr>
            <p:ph idx="1"/>
          </p:nvPr>
        </p:nvSpPr>
        <p:spPr>
          <a:xfrm>
            <a:off x="436563" y="972791"/>
            <a:ext cx="9036050" cy="4616450"/>
          </a:xfrm>
        </p:spPr>
        <p:txBody>
          <a:bodyPr lIns="37410" tIns="37410" rIns="37410" bIns="37410"/>
          <a:lstStyle/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Behind this, there is a locking mechanism. If necessary, an administrator can unlock nodes manually.</a:t>
            </a:r>
            <a:endParaRPr lang="en-US" dirty="0">
              <a:latin typeface="Arial" charset="0"/>
              <a:ea typeface="MS Gothic" charset="0"/>
              <a:cs typeface="MS Gothic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96" y="1754088"/>
            <a:ext cx="89535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3600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Export – Import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15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xfrm>
            <a:off x="434975" y="231776"/>
            <a:ext cx="9036050" cy="585788"/>
          </a:xfrm>
        </p:spPr>
        <p:txBody>
          <a:bodyPr lIns="37410" tIns="37410" rIns="37410" bIns="37410" anchor="b"/>
          <a:lstStyle/>
          <a:p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Export - Import</a:t>
            </a:r>
            <a:endParaRPr lang="en-US" dirty="0">
              <a:latin typeface="Arial" charset="0"/>
              <a:ea typeface="MS Gothic" charset="0"/>
              <a:cs typeface="MS Gothic" charset="0"/>
            </a:endParaRPr>
          </a:p>
        </p:txBody>
      </p:sp>
      <p:sp>
        <p:nvSpPr>
          <p:cNvPr id="63490" name="Rectangle 3"/>
          <p:cNvSpPr>
            <a:spLocks noGrp="1" noChangeArrowheads="1"/>
          </p:cNvSpPr>
          <p:nvPr>
            <p:ph idx="1"/>
          </p:nvPr>
        </p:nvSpPr>
        <p:spPr>
          <a:xfrm>
            <a:off x="436563" y="972791"/>
            <a:ext cx="9036050" cy="4616450"/>
          </a:xfrm>
        </p:spPr>
        <p:txBody>
          <a:bodyPr lIns="37410" tIns="37410" rIns="37410" bIns="37410"/>
          <a:lstStyle/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MS Gothic" charset="0"/>
                <a:cs typeface="MS Gothic" charset="0"/>
              </a:rPr>
              <a:t>You </a:t>
            </a:r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can export a node. This export the node and all its descendants to an xml file.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You import the exported file to another node or another installation of eXo, also for transferring between from Pre-Prod and Production systems.</a:t>
            </a:r>
            <a:endParaRPr lang="en-US" dirty="0">
              <a:latin typeface="Arial" charset="0"/>
              <a:ea typeface="MS Gothic" charset="0"/>
              <a:cs typeface="MS Gothic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85" y="3068960"/>
            <a:ext cx="6415029" cy="1816844"/>
          </a:xfrm>
          <a:prstGeom prst="rect">
            <a:avLst/>
          </a:prstGeom>
          <a:ln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42758215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xfrm>
            <a:off x="434975" y="231776"/>
            <a:ext cx="9036050" cy="585788"/>
          </a:xfrm>
        </p:spPr>
        <p:txBody>
          <a:bodyPr lIns="37410" tIns="37410" rIns="37410" bIns="37410" anchor="b"/>
          <a:lstStyle/>
          <a:p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Export - Import</a:t>
            </a:r>
            <a:endParaRPr lang="en-US" dirty="0">
              <a:latin typeface="Arial" charset="0"/>
              <a:ea typeface="MS Gothic" charset="0"/>
              <a:cs typeface="MS Gothic" charset="0"/>
            </a:endParaRPr>
          </a:p>
        </p:txBody>
      </p:sp>
      <p:sp>
        <p:nvSpPr>
          <p:cNvPr id="63490" name="Rectangle 3"/>
          <p:cNvSpPr>
            <a:spLocks noGrp="1" noChangeArrowheads="1"/>
          </p:cNvSpPr>
          <p:nvPr>
            <p:ph idx="1"/>
          </p:nvPr>
        </p:nvSpPr>
        <p:spPr>
          <a:xfrm>
            <a:off x="436563" y="972791"/>
            <a:ext cx="9036050" cy="4616450"/>
          </a:xfrm>
        </p:spPr>
        <p:txBody>
          <a:bodyPr lIns="37410" tIns="37410" rIns="37410" bIns="37410"/>
          <a:lstStyle/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When exporting you can choose between two different xml formats (they are explained in eXo Developer course).</a:t>
            </a:r>
          </a:p>
          <a:p>
            <a:pPr lvl="1">
              <a:lnSpc>
                <a:spcPct val="90000"/>
              </a:lnSpc>
            </a:pPr>
            <a:endParaRPr lang="en-US" dirty="0" smtClean="0">
              <a:latin typeface="Arial" charset="0"/>
              <a:ea typeface="MS Gothic" charset="0"/>
              <a:cs typeface="MS Gothic" charset="0"/>
            </a:endParaRPr>
          </a:p>
          <a:p>
            <a:pPr lvl="1">
              <a:lnSpc>
                <a:spcPct val="90000"/>
              </a:lnSpc>
            </a:pPr>
            <a:endParaRPr lang="en-US" dirty="0">
              <a:latin typeface="Arial" charset="0"/>
              <a:ea typeface="MS Gothic" charset="0"/>
              <a:cs typeface="MS Gothic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04" y="2492896"/>
            <a:ext cx="8945538" cy="251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279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xfrm>
            <a:off x="434975" y="231776"/>
            <a:ext cx="9036050" cy="585788"/>
          </a:xfrm>
        </p:spPr>
        <p:txBody>
          <a:bodyPr lIns="37410" tIns="37410" rIns="37410" bIns="37410" anchor="b"/>
          <a:lstStyle/>
          <a:p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Export - Import</a:t>
            </a:r>
            <a:endParaRPr lang="en-US" dirty="0">
              <a:latin typeface="Arial" charset="0"/>
              <a:ea typeface="MS Gothic" charset="0"/>
              <a:cs typeface="MS Gothic" charset="0"/>
            </a:endParaRPr>
          </a:p>
        </p:txBody>
      </p:sp>
      <p:sp>
        <p:nvSpPr>
          <p:cNvPr id="63490" name="Rectangle 3"/>
          <p:cNvSpPr>
            <a:spLocks noGrp="1" noChangeArrowheads="1"/>
          </p:cNvSpPr>
          <p:nvPr>
            <p:ph idx="1"/>
          </p:nvPr>
        </p:nvSpPr>
        <p:spPr>
          <a:xfrm>
            <a:off x="436563" y="972791"/>
            <a:ext cx="9036050" cy="4616450"/>
          </a:xfrm>
        </p:spPr>
        <p:txBody>
          <a:bodyPr lIns="37410" tIns="37410" rIns="37410" bIns="37410"/>
          <a:lstStyle/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When importing you may have conflicts of UUID which by definition have to be unique.  </a:t>
            </a:r>
            <a:r>
              <a:rPr lang="en-US" dirty="0">
                <a:latin typeface="Arial" charset="0"/>
                <a:ea typeface="MS Gothic" charset="0"/>
                <a:cs typeface="MS Gothic" charset="0"/>
              </a:rPr>
              <a:t>PLF-2970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616" y="2204866"/>
            <a:ext cx="6912768" cy="30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202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xfrm>
            <a:off x="434975" y="231776"/>
            <a:ext cx="9036050" cy="585788"/>
          </a:xfrm>
        </p:spPr>
        <p:txBody>
          <a:bodyPr lIns="37410" tIns="37410" rIns="37410" bIns="37410" anchor="b"/>
          <a:lstStyle/>
          <a:p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Exercise: Export - Import</a:t>
            </a:r>
            <a:endParaRPr lang="en-US" dirty="0">
              <a:latin typeface="Arial" charset="0"/>
              <a:ea typeface="MS Gothic" charset="0"/>
              <a:cs typeface="MS Gothic" charset="0"/>
            </a:endParaRPr>
          </a:p>
        </p:txBody>
      </p:sp>
      <p:sp>
        <p:nvSpPr>
          <p:cNvPr id="63490" name="Rectangle 3"/>
          <p:cNvSpPr>
            <a:spLocks noGrp="1" noChangeArrowheads="1"/>
          </p:cNvSpPr>
          <p:nvPr>
            <p:ph idx="1"/>
          </p:nvPr>
        </p:nvSpPr>
        <p:spPr>
          <a:xfrm>
            <a:off x="436563" y="972791"/>
            <a:ext cx="9036050" cy="4616450"/>
          </a:xfrm>
        </p:spPr>
        <p:txBody>
          <a:bodyPr lIns="37410" tIns="37410" rIns="37410" bIns="37410"/>
          <a:lstStyle/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Open </a:t>
            </a:r>
            <a:r>
              <a:rPr lang="en-US" dirty="0">
                <a:latin typeface="Arial" charset="0"/>
                <a:ea typeface="MS Gothic" charset="0"/>
                <a:cs typeface="MS Gothic" charset="0"/>
              </a:rPr>
              <a:t>the folder: /bike/web contents/</a:t>
            </a:r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Events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Export this node.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Scrutinize the exported file.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Delete this node and test it.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Import the node to the same parent node and test again.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Extra: Test UUID conflicts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Extra: Export a node and import it on a different system.</a:t>
            </a:r>
            <a:endParaRPr lang="en-US" dirty="0">
              <a:latin typeface="Arial" charset="0"/>
              <a:ea typeface="MS Gothic" charset="0"/>
              <a:cs typeface="MS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9395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Content Advanced Features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Node Types, Templates, Locks, Export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52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Node Types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46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495300" y="273052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>
                <a:solidFill>
                  <a:srgbClr val="FFA300"/>
                </a:solidFill>
                <a:ea typeface="MS Gothic" charset="0"/>
                <a:cs typeface="MS Gothic" charset="0"/>
              </a:rPr>
              <a:t>JCR – Node Types</a:t>
            </a:r>
          </a:p>
        </p:txBody>
      </p:sp>
      <p:sp>
        <p:nvSpPr>
          <p:cNvPr id="29698" name="Rectangle 6"/>
          <p:cNvSpPr>
            <a:spLocks noChangeArrowheads="1"/>
          </p:cNvSpPr>
          <p:nvPr/>
        </p:nvSpPr>
        <p:spPr bwMode="auto">
          <a:xfrm>
            <a:off x="387352" y="1031877"/>
            <a:ext cx="9353550" cy="500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811075" lvl="1" indent="-284115" defTabSz="817425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1800" b="1" i="1" dirty="0">
                <a:solidFill>
                  <a:srgbClr val="333333"/>
                </a:solidFill>
                <a:ea typeface="MS Gothic" charset="0"/>
                <a:cs typeface="MS Gothic" charset="0"/>
              </a:rPr>
              <a:t>A node type defines the properties and the possible child nodes of a nodes.</a:t>
            </a:r>
          </a:p>
          <a:p>
            <a:pPr marL="811075" lvl="1" indent="-284115" defTabSz="817425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1800" b="1" i="1" dirty="0">
                <a:solidFill>
                  <a:srgbClr val="333333"/>
                </a:solidFill>
                <a:ea typeface="MS Gothic" charset="0"/>
                <a:cs typeface="MS Gothic" charset="0"/>
              </a:rPr>
              <a:t>A node type must be </a:t>
            </a:r>
            <a:r>
              <a:rPr lang="en-US" sz="1800" b="1" i="1" dirty="0" smtClean="0">
                <a:solidFill>
                  <a:srgbClr val="333333"/>
                </a:solidFill>
                <a:ea typeface="MS Gothic" charset="0"/>
                <a:cs typeface="MS Gothic" charset="0"/>
              </a:rPr>
              <a:t>either</a:t>
            </a:r>
            <a:r>
              <a:rPr lang="en-US" sz="1800" b="1" i="1" dirty="0">
                <a:solidFill>
                  <a:srgbClr val="333333"/>
                </a:solidFill>
                <a:ea typeface="MS Gothic" charset="0"/>
                <a:cs typeface="MS Gothic" charset="0"/>
              </a:rPr>
              <a:t> </a:t>
            </a:r>
            <a:r>
              <a:rPr lang="en-US" sz="1800" b="1" i="1" dirty="0" smtClean="0">
                <a:solidFill>
                  <a:srgbClr val="333333"/>
                </a:solidFill>
                <a:ea typeface="MS Gothic" charset="0"/>
                <a:cs typeface="MS Gothic" charset="0"/>
              </a:rPr>
              <a:t>“</a:t>
            </a:r>
            <a:r>
              <a:rPr lang="en-US" altLang="ja-JP" sz="1800" b="1" i="1" dirty="0" smtClean="0">
                <a:solidFill>
                  <a:srgbClr val="333333"/>
                </a:solidFill>
                <a:ea typeface="MS Gothic" charset="0"/>
                <a:cs typeface="MS Gothic" charset="0"/>
              </a:rPr>
              <a:t>primary” or</a:t>
            </a:r>
            <a:r>
              <a:rPr lang="en-US" altLang="ja-JP" sz="1800" b="1" i="1" dirty="0">
                <a:solidFill>
                  <a:srgbClr val="333333"/>
                </a:solidFill>
                <a:ea typeface="MS Gothic" charset="0"/>
                <a:cs typeface="MS Gothic" charset="0"/>
              </a:rPr>
              <a:t> </a:t>
            </a:r>
            <a:r>
              <a:rPr lang="en-US" altLang="ja-JP" sz="1800" b="1" i="1" dirty="0" smtClean="0">
                <a:solidFill>
                  <a:srgbClr val="333333"/>
                </a:solidFill>
                <a:ea typeface="MS Gothic" charset="0"/>
                <a:cs typeface="MS Gothic" charset="0"/>
              </a:rPr>
              <a:t>“mixin</a:t>
            </a:r>
            <a:r>
              <a:rPr lang="de-DE" altLang="ja-JP" sz="1800" b="1" i="1" dirty="0" smtClean="0">
                <a:solidFill>
                  <a:srgbClr val="333333"/>
                </a:solidFill>
                <a:ea typeface="MS Gothic" charset="0"/>
                <a:cs typeface="MS Gothic" charset="0"/>
              </a:rPr>
              <a:t>“.</a:t>
            </a:r>
            <a:endParaRPr lang="en-US" altLang="ja-JP" sz="1800" b="1" i="1" dirty="0">
              <a:solidFill>
                <a:srgbClr val="333333"/>
              </a:solidFill>
              <a:ea typeface="MS Gothic" charset="0"/>
              <a:cs typeface="MS Gothic" charset="0"/>
            </a:endParaRPr>
          </a:p>
          <a:p>
            <a:pPr marL="1149155" lvl="2" indent="-284115" defTabSz="817425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1800" b="1" i="1" dirty="0">
                <a:solidFill>
                  <a:srgbClr val="333333"/>
                </a:solidFill>
                <a:ea typeface="MS Gothic" charset="0"/>
                <a:cs typeface="MS Gothic" charset="0"/>
              </a:rPr>
              <a:t>Primary node type: Each node is defined by exactly one primary node type.</a:t>
            </a:r>
          </a:p>
          <a:p>
            <a:pPr marL="1149155" lvl="2" indent="-284115" defTabSz="817425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1800" b="1" i="1" dirty="0">
                <a:solidFill>
                  <a:srgbClr val="333333"/>
                </a:solidFill>
                <a:ea typeface="MS Gothic" charset="0"/>
                <a:cs typeface="MS Gothic" charset="0"/>
              </a:rPr>
              <a:t>Mixin node type: Each node can integrate properties of 0 or several mixin node types. (For java experts: Mixins are often compared to java interfaces.)</a:t>
            </a:r>
          </a:p>
          <a:p>
            <a:pPr marL="1149155" lvl="2" indent="-284115" defTabSz="817425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 dirty="0">
              <a:solidFill>
                <a:srgbClr val="333333"/>
              </a:solidFill>
              <a:ea typeface="MS Gothic" charset="0"/>
              <a:cs typeface="MS Gothic" charset="0"/>
            </a:endParaRPr>
          </a:p>
          <a:p>
            <a:pPr marL="476170" indent="-284115" defTabSz="817425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 dirty="0">
              <a:solidFill>
                <a:srgbClr val="333333"/>
              </a:solidFill>
              <a:ea typeface="MS Gothic" charset="0"/>
              <a:cs typeface="MS Gothic" charset="0"/>
            </a:endParaRPr>
          </a:p>
        </p:txBody>
      </p:sp>
      <p:pic>
        <p:nvPicPr>
          <p:cNvPr id="29699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778" y="2997200"/>
            <a:ext cx="4429125" cy="2952750"/>
          </a:xfrm>
          <a:prstGeom prst="rect">
            <a:avLst/>
          </a:prstGeom>
          <a:noFill/>
          <a:ln w="9525">
            <a:solidFill>
              <a:srgbClr val="B3B3B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495300" y="273052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>
                <a:solidFill>
                  <a:srgbClr val="FFA300"/>
                </a:solidFill>
                <a:ea typeface="MS Gothic" charset="0"/>
                <a:cs typeface="MS Gothic" charset="0"/>
              </a:rPr>
              <a:t>Node Type</a:t>
            </a:r>
          </a:p>
        </p:txBody>
      </p:sp>
      <p:sp>
        <p:nvSpPr>
          <p:cNvPr id="31746" name="Rectangle 6"/>
          <p:cNvSpPr>
            <a:spLocks noChangeArrowheads="1"/>
          </p:cNvSpPr>
          <p:nvPr/>
        </p:nvSpPr>
        <p:spPr bwMode="auto">
          <a:xfrm>
            <a:off x="387350" y="1031877"/>
            <a:ext cx="542925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76170" indent="-284115" defTabSz="817425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</a:pPr>
            <a:r>
              <a:rPr lang="en-US" sz="2500" b="1" i="1">
                <a:solidFill>
                  <a:srgbClr val="333333"/>
                </a:solidFill>
                <a:ea typeface="MS Gothic" charset="0"/>
                <a:cs typeface="MS Gothic" charset="0"/>
              </a:rPr>
              <a:t>Namespace, NodeType and Templates</a:t>
            </a:r>
          </a:p>
          <a:p>
            <a:pPr marL="476170" indent="-284115" defTabSz="817425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There are many different nodetypes for a JCR.</a:t>
            </a:r>
          </a:p>
          <a:p>
            <a:pPr marL="476170" indent="-284115" defTabSz="817425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A nodetype defines the properties and possible child nodes.</a:t>
            </a:r>
          </a:p>
          <a:p>
            <a:pPr marL="476170" indent="-284115" defTabSz="817425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A nodetype can inherit from other nodetypes.</a:t>
            </a:r>
          </a:p>
          <a:p>
            <a:pPr marL="476170" indent="-284115" defTabSz="817425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The nodetype then inherits property and child node definitions.</a:t>
            </a:r>
          </a:p>
          <a:p>
            <a:pPr marL="476170" indent="-284115" defTabSz="817425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</p:txBody>
      </p:sp>
      <p:pic>
        <p:nvPicPr>
          <p:cNvPr id="31747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602" y="1189038"/>
            <a:ext cx="3944938" cy="4094162"/>
          </a:xfrm>
          <a:prstGeom prst="rect">
            <a:avLst/>
          </a:prstGeom>
          <a:noFill/>
          <a:ln w="9525">
            <a:solidFill>
              <a:srgbClr val="B3B3B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495300" y="273052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>
                <a:solidFill>
                  <a:srgbClr val="FFA300"/>
                </a:solidFill>
                <a:ea typeface="MS Gothic" charset="0"/>
                <a:cs typeface="MS Gothic" charset="0"/>
              </a:rPr>
              <a:t>Namespace</a:t>
            </a:r>
          </a:p>
        </p:txBody>
      </p:sp>
      <p:sp>
        <p:nvSpPr>
          <p:cNvPr id="33794" name="Rectangle 6"/>
          <p:cNvSpPr>
            <a:spLocks noChangeArrowheads="1"/>
          </p:cNvSpPr>
          <p:nvPr/>
        </p:nvSpPr>
        <p:spPr bwMode="auto">
          <a:xfrm>
            <a:off x="387350" y="1031877"/>
            <a:ext cx="9170988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76170" indent="-284115" defTabSz="817425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</a:pPr>
            <a:r>
              <a:rPr lang="en-US" sz="2500" b="1" i="1">
                <a:solidFill>
                  <a:srgbClr val="333333"/>
                </a:solidFill>
                <a:ea typeface="MS Gothic" charset="0"/>
                <a:cs typeface="MS Gothic" charset="0"/>
              </a:rPr>
              <a:t>Namespace</a:t>
            </a:r>
          </a:p>
          <a:p>
            <a:pPr marL="476170" indent="-284115" defTabSz="817425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Each nodetype and property belongs to a namespace.</a:t>
            </a:r>
          </a:p>
          <a:p>
            <a:pPr marL="476170" indent="-284115" defTabSz="817425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The namespace helps to avoid name conflicts. (When different organizations uses the same name.)</a:t>
            </a:r>
          </a:p>
          <a:p>
            <a:pPr marL="476170" indent="-284115" defTabSz="817425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A namespace is a prefix, </a:t>
            </a:r>
            <a:b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</a:b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defined a URL. (Similar to xml.)</a:t>
            </a:r>
          </a:p>
          <a:p>
            <a:pPr marL="476170" indent="-284115" defTabSz="817425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The namespaces are managed</a:t>
            </a:r>
            <a:b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</a:b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in a namespace registry.</a:t>
            </a:r>
          </a:p>
          <a:p>
            <a:pPr marL="476170" indent="-284115" defTabSz="817425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Do not hesitate to create your </a:t>
            </a:r>
            <a:b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</a:b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own namespace(s) for your </a:t>
            </a:r>
            <a:b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</a:b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nodetypes and properties.</a:t>
            </a:r>
          </a:p>
          <a:p>
            <a:pPr marL="476170" indent="-284115" defTabSz="817425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  <a:p>
            <a:pPr marL="476170" indent="-284115" defTabSz="817425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</p:txBody>
      </p:sp>
      <p:pic>
        <p:nvPicPr>
          <p:cNvPr id="3379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365" y="2436813"/>
            <a:ext cx="3513137" cy="3644900"/>
          </a:xfrm>
          <a:prstGeom prst="rect">
            <a:avLst/>
          </a:prstGeom>
          <a:noFill/>
          <a:ln w="9525">
            <a:solidFill>
              <a:srgbClr val="B3B3B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495300" y="273052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>
                <a:solidFill>
                  <a:srgbClr val="FFA300"/>
                </a:solidFill>
                <a:ea typeface="MS Gothic" charset="0"/>
                <a:cs typeface="MS Gothic" charset="0"/>
              </a:rPr>
              <a:t>Namespace</a:t>
            </a:r>
          </a:p>
        </p:txBody>
      </p:sp>
      <p:sp>
        <p:nvSpPr>
          <p:cNvPr id="35842" name="Rectangle 6"/>
          <p:cNvSpPr>
            <a:spLocks noChangeArrowheads="1"/>
          </p:cNvSpPr>
          <p:nvPr/>
        </p:nvSpPr>
        <p:spPr bwMode="auto">
          <a:xfrm>
            <a:off x="387350" y="1031877"/>
            <a:ext cx="9170988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76170" indent="-284115" defTabSz="817425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</a:pPr>
            <a:endParaRPr lang="en-US" sz="2500" b="1" i="1">
              <a:solidFill>
                <a:srgbClr val="333333"/>
              </a:solidFill>
              <a:ea typeface="MS Gothic" charset="0"/>
              <a:cs typeface="MS Gothic" charset="0"/>
            </a:endParaRPr>
          </a:p>
          <a:p>
            <a:pPr marL="476170" indent="-284115" defTabSz="817425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  <a:p>
            <a:pPr marL="476170" indent="-284115" defTabSz="817425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  <a:p>
            <a:pPr marL="476170" indent="-284115" defTabSz="817425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  <a:p>
            <a:pPr marL="476170" indent="-284115" defTabSz="817425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  <a:p>
            <a:pPr marL="476170" indent="-284115" defTabSz="817425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  <a:p>
            <a:pPr marL="476170" indent="-284115" defTabSz="817425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  <a:p>
            <a:pPr marL="476170" indent="-284115" defTabSz="817425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  <a:p>
            <a:pPr marL="476170" indent="-284115" defTabSz="817425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  <a:p>
            <a:pPr marL="476170" indent="-284115" defTabSz="817425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  <a:p>
            <a:pPr marL="476170" indent="-284115" defTabSz="817425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</p:txBody>
      </p:sp>
      <p:pic>
        <p:nvPicPr>
          <p:cNvPr id="3584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2402"/>
            <a:ext cx="9906000" cy="400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495300" y="273052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>
                <a:solidFill>
                  <a:srgbClr val="FFA300"/>
                </a:solidFill>
                <a:ea typeface="MS Gothic" charset="0"/>
                <a:cs typeface="MS Gothic" charset="0"/>
              </a:rPr>
              <a:t>Node Type</a:t>
            </a:r>
          </a:p>
        </p:txBody>
      </p:sp>
      <p:sp>
        <p:nvSpPr>
          <p:cNvPr id="37890" name="Rectangle 6"/>
          <p:cNvSpPr>
            <a:spLocks noChangeArrowheads="1"/>
          </p:cNvSpPr>
          <p:nvPr/>
        </p:nvSpPr>
        <p:spPr bwMode="auto">
          <a:xfrm>
            <a:off x="387350" y="1031877"/>
            <a:ext cx="9170988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76170" indent="-284115" defTabSz="817425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fr-FR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</p:txBody>
      </p:sp>
      <p:pic>
        <p:nvPicPr>
          <p:cNvPr id="37891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1438"/>
            <a:ext cx="9906000" cy="222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495300" y="273052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>
                <a:solidFill>
                  <a:srgbClr val="FFA300"/>
                </a:solidFill>
                <a:ea typeface="MS Gothic" charset="0"/>
                <a:cs typeface="MS Gothic" charset="0"/>
              </a:rPr>
              <a:t>Node Type</a:t>
            </a:r>
          </a:p>
        </p:txBody>
      </p:sp>
      <p:sp>
        <p:nvSpPr>
          <p:cNvPr id="39938" name="Rectangle 6"/>
          <p:cNvSpPr>
            <a:spLocks noChangeArrowheads="1"/>
          </p:cNvSpPr>
          <p:nvPr/>
        </p:nvSpPr>
        <p:spPr bwMode="auto">
          <a:xfrm>
            <a:off x="387350" y="1031877"/>
            <a:ext cx="9170988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76170" indent="-284115" defTabSz="817425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fr-FR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</p:txBody>
      </p:sp>
      <p:pic>
        <p:nvPicPr>
          <p:cNvPr id="39939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" y="927100"/>
            <a:ext cx="8255000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̀me par défaut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7_Thème Offic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19442</TotalTime>
  <Pages>0</Pages>
  <Words>706</Words>
  <Characters>0</Characters>
  <Application>Microsoft Macintosh PowerPoint</Application>
  <PresentationFormat>Format A4 (210 x 297 mm)</PresentationFormat>
  <Lines>0</Lines>
  <Paragraphs>117</Paragraphs>
  <Slides>28</Slides>
  <Notes>14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29" baseType="lpstr">
      <vt:lpstr>Thème par défaut</vt:lpstr>
      <vt:lpstr>Présentation PowerPoint</vt:lpstr>
      <vt:lpstr>Table of Contents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Exercise: Document Type</vt:lpstr>
      <vt:lpstr>Présentation PowerPoint</vt:lpstr>
      <vt:lpstr>Locks</vt:lpstr>
      <vt:lpstr>Unlock</vt:lpstr>
      <vt:lpstr>Présentation PowerPoint</vt:lpstr>
      <vt:lpstr>Export - Import</vt:lpstr>
      <vt:lpstr>Export - Import</vt:lpstr>
      <vt:lpstr>Export - Import</vt:lpstr>
      <vt:lpstr>Exercise: Export - Import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eXo ECM</dc:title>
  <dc:subject/>
  <dc:creator/>
  <cp:keywords/>
  <dc:description/>
  <cp:lastModifiedBy>exo</cp:lastModifiedBy>
  <cp:revision>272</cp:revision>
  <cp:lastPrinted>2011-05-24T15:22:35Z</cp:lastPrinted>
  <dcterms:modified xsi:type="dcterms:W3CDTF">2012-03-15T21:34:54Z</dcterms:modified>
</cp:coreProperties>
</file>