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256" r:id="rId3"/>
    <p:sldId id="268" r:id="rId4"/>
    <p:sldId id="289" r:id="rId5"/>
    <p:sldId id="290" r:id="rId6"/>
    <p:sldId id="292" r:id="rId7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872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39C1B-3EDC-4CA0-AE44-236A34CC0AAD}" type="datetimeFigureOut">
              <a:rPr lang="fr-FR" smtClean="0"/>
              <a:t>11/01/12</a:t>
            </a:fld>
            <a:endParaRPr lang="fr-F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F5D1-C9B2-4756-B5CC-F122493194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532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82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jamin.paillereasoren.schmidt@exoplatform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eXo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3914" y="5851539"/>
            <a:ext cx="5578475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dirty="0" err="1" smtClean="0"/>
              <a:t>Sören</a:t>
            </a:r>
            <a:r>
              <a:rPr lang="en-US" dirty="0" smtClean="0"/>
              <a:t> Schmidt</a:t>
            </a:r>
          </a:p>
          <a:p>
            <a:pPr marL="0" indent="0" eaLnBrk="1" hangingPunct="1">
              <a:buFontTx/>
              <a:buNone/>
            </a:pPr>
            <a:r>
              <a:rPr lang="en-US" u="sng" dirty="0" smtClean="0">
                <a:hlinkClick r:id="rId3"/>
              </a:rPr>
              <a:t>soren.schmidt@exoplatform.com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Enterprise Portals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Objectives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475581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At the end of the eXo Fundamentals Training you should know :</a:t>
            </a:r>
          </a:p>
          <a:p>
            <a:pPr marL="584962" lvl="1" indent="-219361"/>
            <a:r>
              <a:rPr lang="en-US" dirty="0"/>
              <a:t>What’s </a:t>
            </a:r>
            <a:r>
              <a:rPr lang="en-US" dirty="0" smtClean="0"/>
              <a:t>eXo Platform 3.0?</a:t>
            </a:r>
            <a:endParaRPr lang="en-US" dirty="0"/>
          </a:p>
          <a:p>
            <a:pPr marL="584962" lvl="1" indent="-219361"/>
            <a:r>
              <a:rPr lang="en-US" dirty="0"/>
              <a:t>What’s GateIn, eXo Content, eXo Knowledge, eXo Collaboration?</a:t>
            </a:r>
          </a:p>
          <a:p>
            <a:pPr marL="584962" lvl="1" indent="-219361"/>
            <a:r>
              <a:rPr lang="en-US" dirty="0" smtClean="0"/>
              <a:t>All functional knowledge about these products</a:t>
            </a:r>
          </a:p>
          <a:p>
            <a:pPr marL="584962" lvl="1" indent="-219361"/>
            <a:r>
              <a:rPr lang="en-US" dirty="0" smtClean="0"/>
              <a:t>Being able to make presentations about these products</a:t>
            </a:r>
          </a:p>
          <a:p>
            <a:pPr marL="584962" lvl="1" indent="-219361"/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 smtClean="0"/>
              <a:t>and administrate these products</a:t>
            </a:r>
          </a:p>
          <a:p>
            <a:pPr marL="584962" lvl="1" indent="-219361"/>
            <a:r>
              <a:rPr lang="en-US" dirty="0" smtClean="0"/>
              <a:t>No coding!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Agenda</a:t>
            </a:r>
          </a:p>
        </p:txBody>
      </p:sp>
      <p:graphicFrame>
        <p:nvGraphicFramePr>
          <p:cNvPr id="103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03459"/>
              </p:ext>
            </p:extLst>
          </p:nvPr>
        </p:nvGraphicFramePr>
        <p:xfrm>
          <a:off x="532668" y="2169223"/>
          <a:ext cx="10094791" cy="2546718"/>
        </p:xfrm>
        <a:graphic>
          <a:graphicData uri="http://schemas.openxmlformats.org/drawingml/2006/table">
            <a:tbl>
              <a:tblPr/>
              <a:tblGrid>
                <a:gridCol w="2099335"/>
                <a:gridCol w="7995456"/>
              </a:tblGrid>
              <a:tr h="1157321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1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Introduction, eXo Portal/GateIn Presentation, GateIn Front Office and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Backoffice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, eXo Content Front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Office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  <a:sym typeface="Helvetica Neue Light" charset="0"/>
                      </a:endParaRP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397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2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Content Back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Office,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Content Features and Customization, eXo Collaboration, eXo Knowledge, eXo Social, Q &amp; A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180872"/>
            <a:ext cx="10179255" cy="454023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Training Toolkit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lvl="1"/>
            <a:r>
              <a:rPr lang="en-US" b="0" dirty="0" smtClean="0"/>
              <a:t>eXo Platform 3.0</a:t>
            </a:r>
          </a:p>
          <a:p>
            <a:pPr lvl="1"/>
            <a:r>
              <a:rPr lang="en-US" dirty="0" smtClean="0"/>
              <a:t>Slides</a:t>
            </a:r>
          </a:p>
          <a:p>
            <a:pPr marL="219361" indent="-216749"/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Other Resources:</a:t>
            </a:r>
          </a:p>
          <a:p>
            <a:pPr lvl="1"/>
            <a:r>
              <a:rPr lang="en-US" dirty="0" smtClean="0"/>
              <a:t>http://www.exoplatform.com/</a:t>
            </a:r>
          </a:p>
          <a:p>
            <a:pPr lvl="1"/>
            <a:r>
              <a:rPr lang="en-US" dirty="0" smtClean="0"/>
              <a:t>http://www.jboss.org/gatein/documentation.html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2513</TotalTime>
  <Words>137</Words>
  <Application>Microsoft Macintosh PowerPoint</Application>
  <PresentationFormat>Personnalisé</PresentationFormat>
  <Paragraphs>29</Paragraphs>
  <Slides>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eXo-powerpoint-template</vt:lpstr>
      <vt:lpstr>1_Office Theme</vt:lpstr>
      <vt:lpstr>Présentation PowerPoint</vt:lpstr>
      <vt:lpstr>Présentation PowerPoint</vt:lpstr>
      <vt:lpstr>Objectives</vt:lpstr>
      <vt:lpstr>Agenda</vt:lpstr>
      <vt:lpstr>Training Toolkit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Gregory Sebert</cp:lastModifiedBy>
  <cp:revision>157</cp:revision>
  <cp:lastPrinted>2010-09-26T20:01:39Z</cp:lastPrinted>
  <dcterms:created xsi:type="dcterms:W3CDTF">2010-06-15T15:11:14Z</dcterms:created>
  <dcterms:modified xsi:type="dcterms:W3CDTF">2012-01-11T11:44:15Z</dcterms:modified>
</cp:coreProperties>
</file>