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9"/>
  </p:notesMasterIdLst>
  <p:sldIdLst>
    <p:sldId id="256" r:id="rId3"/>
    <p:sldId id="268" r:id="rId4"/>
    <p:sldId id="288" r:id="rId5"/>
    <p:sldId id="289" r:id="rId6"/>
    <p:sldId id="290" r:id="rId7"/>
    <p:sldId id="292" r:id="rId8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108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BDE5F9-B975-4F3C-BB4B-B8E8C3B87E07}" type="slidenum">
              <a:rPr lang="en-GB"/>
              <a:pPr/>
              <a:t>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E15F361-74F6-4938-89F0-BCC809711848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jamin.paillereasoren.schmidt@exoplatform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Fundamentals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7054" y="1065193"/>
            <a:ext cx="6215106" cy="3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eaLnBrk="1" hangingPunct="1">
              <a:buFontTx/>
              <a:buNone/>
            </a:pPr>
            <a:r>
              <a:rPr lang="en-US" dirty="0" smtClean="0"/>
              <a:t>Introduction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93914" y="5851539"/>
            <a:ext cx="5578475" cy="6093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dirty="0" err="1" smtClean="0"/>
              <a:t>Sören</a:t>
            </a:r>
            <a:r>
              <a:rPr lang="en-US" dirty="0" smtClean="0"/>
              <a:t> Schmidt</a:t>
            </a:r>
          </a:p>
          <a:p>
            <a:pPr marL="0" indent="0" eaLnBrk="1" hangingPunct="1">
              <a:buFontTx/>
              <a:buNone/>
            </a:pPr>
            <a:r>
              <a:rPr lang="en-US" u="sng" dirty="0" smtClean="0">
                <a:hlinkClick r:id="rId3"/>
              </a:rPr>
              <a:t>soren.schmidt@exoplatform.com</a:t>
            </a:r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Enterprise Portals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50" y="2359010"/>
            <a:ext cx="40782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4600" y="2360598"/>
            <a:ext cx="41798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51038" y="1708135"/>
            <a:ext cx="6565900" cy="415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Welcome to eXo Webinar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898" y="877287"/>
            <a:ext cx="11160125" cy="5910918"/>
          </a:xfrm>
        </p:spPr>
      </p:pic>
      <p:sp>
        <p:nvSpPr>
          <p:cNvPr id="9220" name="AutoShape 4"/>
          <p:cNvSpPr>
            <a:spLocks/>
          </p:cNvSpPr>
          <p:nvPr/>
        </p:nvSpPr>
        <p:spPr bwMode="auto">
          <a:xfrm>
            <a:off x="6074586" y="1658600"/>
            <a:ext cx="2965770" cy="837914"/>
          </a:xfrm>
          <a:prstGeom prst="rightArrow">
            <a:avLst>
              <a:gd name="adj1" fmla="val 50000"/>
              <a:gd name="adj2" fmla="val 79919"/>
            </a:avLst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75209" tIns="37605" rIns="75209" bIns="37605" anchor="ctr"/>
          <a:lstStyle/>
          <a:p>
            <a:r>
              <a:rPr lang="en-US" sz="3100" dirty="0">
                <a:solidFill>
                  <a:srgbClr val="FF3300"/>
                </a:solidFill>
              </a:rPr>
              <a:t>Our names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9221" name="AutoShape 5"/>
          <p:cNvSpPr>
            <a:spLocks/>
          </p:cNvSpPr>
          <p:nvPr/>
        </p:nvSpPr>
        <p:spPr bwMode="auto">
          <a:xfrm>
            <a:off x="6135889" y="4171110"/>
            <a:ext cx="2965771" cy="837914"/>
          </a:xfrm>
          <a:prstGeom prst="rightArrow">
            <a:avLst>
              <a:gd name="adj1" fmla="val 50000"/>
              <a:gd name="adj2" fmla="val 79919"/>
            </a:avLst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75209" tIns="37605" rIns="75209" bIns="37605" anchor="ctr"/>
          <a:lstStyle/>
          <a:p>
            <a:r>
              <a:rPr lang="en-US" sz="3100" dirty="0">
                <a:solidFill>
                  <a:srgbClr val="FF3300"/>
                </a:solidFill>
              </a:rPr>
              <a:t>Our chat</a:t>
            </a:r>
          </a:p>
        </p:txBody>
      </p:sp>
      <p:sp>
        <p:nvSpPr>
          <p:cNvPr id="9222" name="AutoShape 6"/>
          <p:cNvSpPr>
            <a:spLocks/>
          </p:cNvSpPr>
          <p:nvPr/>
        </p:nvSpPr>
        <p:spPr bwMode="auto">
          <a:xfrm rot="-5400000">
            <a:off x="-176567" y="2032029"/>
            <a:ext cx="2678616" cy="927739"/>
          </a:xfrm>
          <a:prstGeom prst="rightArrow">
            <a:avLst>
              <a:gd name="adj1" fmla="val 50000"/>
              <a:gd name="adj2" fmla="val 79919"/>
            </a:avLst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75209" tIns="37605" rIns="75209" bIns="37605" anchor="ctr"/>
          <a:lstStyle/>
          <a:p>
            <a:r>
              <a:rPr lang="en-US" sz="3100" dirty="0">
                <a:solidFill>
                  <a:srgbClr val="FF3300"/>
                </a:solidFill>
              </a:rPr>
              <a:t>Audio</a:t>
            </a:r>
            <a:endParaRPr lang="en-US" sz="2500" dirty="0">
              <a:solidFill>
                <a:srgbClr val="FF3300"/>
              </a:solidFill>
            </a:endParaRPr>
          </a:p>
        </p:txBody>
      </p:sp>
      <p:sp>
        <p:nvSpPr>
          <p:cNvPr id="9223" name="Text Box 7"/>
          <p:cNvSpPr txBox="1">
            <a:spLocks/>
          </p:cNvSpPr>
          <p:nvPr/>
        </p:nvSpPr>
        <p:spPr bwMode="auto">
          <a:xfrm>
            <a:off x="9059428" y="2105242"/>
            <a:ext cx="2100697" cy="4242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75209" tIns="37605" rIns="75209" bIns="3760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3300"/>
                </a:solidFill>
              </a:rPr>
              <a:t>Here you can mute your microphone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398655"/>
          </a:xfrm>
        </p:spPr>
        <p:txBody>
          <a:bodyPr rIns="41783" anchor="b"/>
          <a:lstStyle/>
          <a:p>
            <a:pPr eaLnBrk="1" hangingPunct="1"/>
            <a:r>
              <a:rPr lang="en-US" sz="2500" dirty="0" smtClean="0"/>
              <a:t>Objectives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0435" y="1801329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r>
              <a:rPr lang="en-US" dirty="0" smtClean="0"/>
              <a:t>At the end of the </a:t>
            </a:r>
            <a:r>
              <a:rPr lang="en-US" dirty="0" err="1" smtClean="0"/>
              <a:t>eXo</a:t>
            </a:r>
            <a:r>
              <a:rPr lang="en-US" dirty="0" smtClean="0"/>
              <a:t> Fundamentals Training you </a:t>
            </a:r>
            <a:r>
              <a:rPr lang="en-US" dirty="0" smtClean="0"/>
              <a:t>should know :</a:t>
            </a:r>
          </a:p>
          <a:p>
            <a:pPr marL="584962" lvl="1" indent="-219361"/>
            <a:r>
              <a:rPr lang="en-US" dirty="0" smtClean="0"/>
              <a:t>What’s GateIn, </a:t>
            </a:r>
            <a:r>
              <a:rPr lang="en-US" dirty="0" err="1" smtClean="0"/>
              <a:t>eXo</a:t>
            </a:r>
            <a:r>
              <a:rPr lang="en-US" dirty="0" smtClean="0"/>
              <a:t> WCM, </a:t>
            </a:r>
            <a:r>
              <a:rPr lang="en-US" dirty="0" err="1" smtClean="0"/>
              <a:t>eXo</a:t>
            </a:r>
            <a:r>
              <a:rPr lang="en-US" dirty="0" smtClean="0"/>
              <a:t> DMS, </a:t>
            </a:r>
            <a:r>
              <a:rPr lang="en-US" dirty="0" err="1" smtClean="0"/>
              <a:t>eXo</a:t>
            </a:r>
            <a:r>
              <a:rPr lang="en-US" dirty="0" smtClean="0"/>
              <a:t> KS, </a:t>
            </a:r>
            <a:r>
              <a:rPr lang="en-US" dirty="0" err="1" smtClean="0"/>
              <a:t>eXo</a:t>
            </a:r>
            <a:r>
              <a:rPr lang="en-US" dirty="0" smtClean="0"/>
              <a:t> CS</a:t>
            </a:r>
            <a:r>
              <a:rPr lang="en-US" dirty="0" smtClean="0"/>
              <a:t>?</a:t>
            </a:r>
          </a:p>
          <a:p>
            <a:pPr marL="584962" lvl="1" indent="-219361"/>
            <a:r>
              <a:rPr lang="en-US" dirty="0" smtClean="0"/>
              <a:t>All functional knowledge about these tools</a:t>
            </a:r>
            <a:endParaRPr lang="en-US" dirty="0" smtClean="0"/>
          </a:p>
          <a:p>
            <a:pPr marL="584962" lvl="1" indent="-219361"/>
            <a:r>
              <a:rPr lang="en-US" dirty="0" smtClean="0"/>
              <a:t>Use, administrate and configure </a:t>
            </a:r>
            <a:r>
              <a:rPr lang="en-US" dirty="0" smtClean="0"/>
              <a:t>these tools</a:t>
            </a:r>
          </a:p>
          <a:p>
            <a:pPr marL="584962" lvl="1" indent="-219361"/>
            <a:r>
              <a:rPr lang="en-US" dirty="0" smtClean="0"/>
              <a:t>No programming!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398655"/>
          </a:xfrm>
        </p:spPr>
        <p:txBody>
          <a:bodyPr rIns="41783" anchor="b"/>
          <a:lstStyle/>
          <a:p>
            <a:pPr eaLnBrk="1" hangingPunct="1"/>
            <a:r>
              <a:rPr lang="en-US" sz="2500" dirty="0" smtClean="0"/>
              <a:t>Agenda</a:t>
            </a:r>
          </a:p>
        </p:txBody>
      </p:sp>
      <p:graphicFrame>
        <p:nvGraphicFramePr>
          <p:cNvPr id="10302" name="Group 62"/>
          <p:cNvGraphicFramePr>
            <a:graphicFrameLocks noGrp="1"/>
          </p:cNvGraphicFramePr>
          <p:nvPr/>
        </p:nvGraphicFramePr>
        <p:xfrm>
          <a:off x="532668" y="2169223"/>
          <a:ext cx="10094791" cy="2007498"/>
        </p:xfrm>
        <a:graphic>
          <a:graphicData uri="http://schemas.openxmlformats.org/drawingml/2006/table">
            <a:tbl>
              <a:tblPr/>
              <a:tblGrid>
                <a:gridCol w="2099335"/>
                <a:gridCol w="7995456"/>
              </a:tblGrid>
              <a:tr h="1184349">
                <a:tc>
                  <a:txBody>
                    <a:bodyPr/>
                    <a:lstStyle/>
                    <a:p>
                      <a:pPr marL="0" marR="0" lvl="0" indent="3175" algn="ctr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Day 1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3175" algn="l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Introduction,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Portal/GateIn presentation, GateIn Front Office and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Backoffice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, WCM Front Office and Back Office, JCR concepts, 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49">
                <a:tc>
                  <a:txBody>
                    <a:bodyPr/>
                    <a:lstStyle/>
                    <a:p>
                      <a:pPr marL="0" marR="0" lvl="0" indent="3175" algn="ctr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Day 2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3175" algn="l" defTabSz="4572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70000"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DMS,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Workflow,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CS,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KS,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Social, </a:t>
                      </a:r>
                      <a:r>
                        <a:rPr kumimoji="0" lang="en-US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eXo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  <a:sym typeface="Helvetica Neue Light" charset="0"/>
                        </a:rPr>
                        <a:t> Social, WCM and DMS Customization, Getting all work together, Q &amp; A</a:t>
                      </a:r>
                    </a:p>
                  </a:txBody>
                  <a:tcPr marL="43594" marR="43594" marT="39373" marB="3937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180872"/>
            <a:ext cx="10179255" cy="454023"/>
          </a:xfrm>
        </p:spPr>
        <p:txBody>
          <a:bodyPr rIns="41783" anchor="b"/>
          <a:lstStyle/>
          <a:p>
            <a:pPr eaLnBrk="1" hangingPunct="1"/>
            <a:r>
              <a:rPr lang="en-US" smtClean="0"/>
              <a:t>Training Toolkit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279507"/>
            <a:ext cx="10179255" cy="5089000"/>
          </a:xfrm>
        </p:spPr>
        <p:txBody>
          <a:bodyPr rIns="41783"/>
          <a:lstStyle/>
          <a:p>
            <a:pPr lvl="1"/>
            <a:r>
              <a:rPr lang="en-US" b="0" dirty="0" smtClean="0"/>
              <a:t>WCM 2.0.0</a:t>
            </a:r>
            <a:endParaRPr lang="en-US" b="0" dirty="0" smtClean="0"/>
          </a:p>
          <a:p>
            <a:pPr lvl="2"/>
            <a:r>
              <a:rPr lang="en-US" b="0" dirty="0" smtClean="0"/>
              <a:t>http://intranet.exoplatform.org/rest/jcr/repository/collaboration/Groups/platform/users/Documents/Releases/ECM/WCM</a:t>
            </a:r>
            <a:endParaRPr lang="en-US" b="0" dirty="0" smtClean="0"/>
          </a:p>
          <a:p>
            <a:pPr lvl="1"/>
            <a:r>
              <a:rPr lang="en-US" b="0" dirty="0" smtClean="0"/>
              <a:t>KS, CS, Social</a:t>
            </a:r>
          </a:p>
          <a:p>
            <a:pPr lvl="2"/>
            <a:r>
              <a:rPr lang="en-US" b="0" dirty="0" smtClean="0"/>
              <a:t>http://intranet.exoplatform.org/rest/jcr/repository/collaboration/Groups/platform/users/Documents/Releases</a:t>
            </a:r>
            <a:endParaRPr lang="en-US" b="0" dirty="0" smtClean="0"/>
          </a:p>
          <a:p>
            <a:pPr lvl="1"/>
            <a:r>
              <a:rPr lang="en-US" dirty="0" smtClean="0"/>
              <a:t>Slides</a:t>
            </a:r>
          </a:p>
          <a:p>
            <a:pPr marL="219361" indent="-216749"/>
            <a:endParaRPr lang="en-US" dirty="0" smtClean="0"/>
          </a:p>
          <a:p>
            <a:pPr marL="219361" indent="-216749">
              <a:buNone/>
            </a:pPr>
            <a:r>
              <a:rPr lang="en-US" dirty="0" smtClean="0"/>
              <a:t>Other </a:t>
            </a:r>
            <a:r>
              <a:rPr lang="en-US" dirty="0" err="1" smtClean="0"/>
              <a:t>Ressources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http://wiki.exoplatform.com/</a:t>
            </a:r>
          </a:p>
          <a:p>
            <a:pPr lvl="1"/>
            <a:r>
              <a:rPr lang="en-US" dirty="0" smtClean="0"/>
              <a:t>http://www.jboss.org/gatein/documentation.html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2465</TotalTime>
  <Words>155</Words>
  <Application>Microsoft Macintosh PowerPoint</Application>
  <PresentationFormat>Custom</PresentationFormat>
  <Paragraphs>35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eXo-powerpoint-template</vt:lpstr>
      <vt:lpstr>1_Office Theme</vt:lpstr>
      <vt:lpstr>Slide 1</vt:lpstr>
      <vt:lpstr>Slide 2</vt:lpstr>
      <vt:lpstr>Welcome to eXo Webinar</vt:lpstr>
      <vt:lpstr>Objectives</vt:lpstr>
      <vt:lpstr>Agenda</vt:lpstr>
      <vt:lpstr>Training Toolkit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Pc-utilisateur</cp:lastModifiedBy>
  <cp:revision>145</cp:revision>
  <dcterms:created xsi:type="dcterms:W3CDTF">2010-06-15T15:11:14Z</dcterms:created>
  <dcterms:modified xsi:type="dcterms:W3CDTF">2010-07-05T21:26:56Z</dcterms:modified>
</cp:coreProperties>
</file>