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6" r:id="rId1"/>
  </p:sldMasterIdLst>
  <p:notesMasterIdLst>
    <p:notesMasterId r:id="rId8"/>
  </p:notesMasterIdLst>
  <p:handoutMasterIdLst>
    <p:handoutMasterId r:id="rId9"/>
  </p:handoutMasterIdLst>
  <p:sldIdLst>
    <p:sldId id="433" r:id="rId2"/>
    <p:sldId id="431" r:id="rId3"/>
    <p:sldId id="481" r:id="rId4"/>
    <p:sldId id="482" r:id="rId5"/>
    <p:sldId id="483" r:id="rId6"/>
    <p:sldId id="480" r:id="rId7"/>
  </p:sldIdLst>
  <p:sldSz cx="9144000" cy="6858000" type="letter"/>
  <p:notesSz cx="7772400" cy="100584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428625" indent="-215900" algn="l" defTabSz="457200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644525" indent="-214313" algn="l" defTabSz="457200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860425" indent="-212725" algn="l" defTabSz="457200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1076325" indent="-215900" algn="l" defTabSz="457200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2AA1CF2-FF27-7147-B619-F62F2E6F05D8}">
          <p14:sldIdLst>
            <p14:sldId id="433"/>
            <p14:sldId id="431"/>
            <p14:sldId id="481"/>
          </p14:sldIdLst>
        </p14:section>
        <p14:section name="Section sans titre" id="{28C9592F-CC51-D749-B359-D792EA6A3821}">
          <p14:sldIdLst>
            <p14:sldId id="482"/>
            <p14:sldId id="483"/>
            <p14:sldId id="48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ann Aubry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444"/>
    <a:srgbClr val="C3C900"/>
    <a:srgbClr val="FFCC00"/>
    <a:srgbClr val="7C7C7C"/>
    <a:srgbClr val="F8C52C"/>
    <a:srgbClr val="F8C52D"/>
    <a:srgbClr val="F7C12E"/>
    <a:srgbClr val="F8E026"/>
    <a:srgbClr val="C10202"/>
    <a:srgbClr val="829F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64" autoAdjust="0"/>
    <p:restoredTop sz="98770" autoAdjust="0"/>
  </p:normalViewPr>
  <p:slideViewPr>
    <p:cSldViewPr snapToObjects="1">
      <p:cViewPr>
        <p:scale>
          <a:sx n="99" d="100"/>
          <a:sy n="99" d="100"/>
        </p:scale>
        <p:origin x="-1480" y="-80"/>
      </p:cViewPr>
      <p:guideLst>
        <p:guide orient="horz" pos="240"/>
        <p:guide orient="horz" pos="480"/>
        <p:guide/>
      </p:guideLst>
    </p:cSldViewPr>
  </p:slideViewPr>
  <p:outlineViewPr>
    <p:cViewPr varScale="1">
      <p:scale>
        <a:sx n="170" d="200"/>
        <a:sy n="170" d="200"/>
      </p:scale>
      <p:origin x="0" y="455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4"/>
    </p:cViewPr>
  </p:sorterViewPr>
  <p:notesViewPr>
    <p:cSldViewPr snapToObjects="1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hangingPunct="0">
              <a:lnSpc>
                <a:spcPct val="81000"/>
              </a:lnSpc>
              <a:buClr>
                <a:srgbClr val="000000"/>
              </a:buClr>
              <a:buSzPct val="45000"/>
              <a:buFont typeface="StarSymbol" charset="0"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81000"/>
              </a:lnSpc>
              <a:buClr>
                <a:srgbClr val="000000"/>
              </a:buClr>
              <a:buSzPct val="45000"/>
              <a:buFont typeface="StarSymbol" charset="0"/>
              <a:buNone/>
              <a:defRPr sz="1200" smtClean="0"/>
            </a:lvl1pPr>
          </a:lstStyle>
          <a:p>
            <a:pPr>
              <a:defRPr/>
            </a:pPr>
            <a:fld id="{29EDB118-49B1-0140-A007-1AD313AD0033}" type="datetime1">
              <a:rPr lang="en-US"/>
              <a:pPr>
                <a:defRPr/>
              </a:pPr>
              <a:t>12/03/07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hangingPunct="0">
              <a:lnSpc>
                <a:spcPct val="81000"/>
              </a:lnSpc>
              <a:buClr>
                <a:srgbClr val="000000"/>
              </a:buClr>
              <a:buSzPct val="45000"/>
              <a:buFont typeface="StarSymbol" charset="0"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81000"/>
              </a:lnSpc>
              <a:buClr>
                <a:srgbClr val="000000"/>
              </a:buClr>
              <a:buSzPct val="45000"/>
              <a:buFont typeface="StarSymbol" charset="0"/>
              <a:buNone/>
              <a:defRPr sz="1200" smtClean="0"/>
            </a:lvl1pPr>
          </a:lstStyle>
          <a:p>
            <a:pPr>
              <a:defRPr/>
            </a:pPr>
            <a:fld id="{E75CCF42-CB36-9147-A8AF-A0F4067209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92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hangingPunct="0">
              <a:lnSpc>
                <a:spcPct val="81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US" sz="1800" b="0"/>
          </a:p>
        </p:txBody>
      </p:sp>
      <p:sp>
        <p:nvSpPr>
          <p:cNvPr id="8195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hangingPunct="0">
              <a:lnSpc>
                <a:spcPct val="81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US" sz="1800" b="0"/>
          </a:p>
        </p:txBody>
      </p:sp>
      <p:sp>
        <p:nvSpPr>
          <p:cNvPr id="819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4438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3475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867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0">
                <a:solidFill>
                  <a:srgbClr val="000000"/>
                </a:solidFill>
                <a:latin typeface="Times New Roman" pitchFamily="1" charset="0"/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867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0">
                <a:solidFill>
                  <a:srgbClr val="000000"/>
                </a:solidFill>
                <a:latin typeface="Times New Roman" pitchFamily="1" charset="0"/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8675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9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0">
                <a:solidFill>
                  <a:srgbClr val="000000"/>
                </a:solidFill>
                <a:latin typeface="Times New Roman" pitchFamily="1" charset="0"/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8675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0" smtClean="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fld id="{4F7E1BA2-BFFF-B245-B80A-C338CDCA5F2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3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" charset="0"/>
        <a:ea typeface="ＭＳ Ｐゴシック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 flip="none" rotWithShape="1">
          <a:gsLst>
            <a:gs pos="18000">
              <a:schemeClr val="bg2"/>
            </a:gs>
            <a:gs pos="69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16"/>
          <p:cNvCxnSpPr/>
          <p:nvPr userDrawn="1"/>
        </p:nvCxnSpPr>
        <p:spPr>
          <a:xfrm>
            <a:off x="0" y="2286000"/>
            <a:ext cx="68580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20"/>
          <p:cNvCxnSpPr/>
          <p:nvPr userDrawn="1"/>
        </p:nvCxnSpPr>
        <p:spPr>
          <a:xfrm flipV="1">
            <a:off x="68580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7"/>
          <p:cNvCxnSpPr/>
          <p:nvPr userDrawn="1"/>
        </p:nvCxnSpPr>
        <p:spPr>
          <a:xfrm flipH="1">
            <a:off x="8458200" y="2286000"/>
            <a:ext cx="68580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 userDrawn="1"/>
        </p:nvCxnSpPr>
        <p:spPr>
          <a:xfrm flipV="1">
            <a:off x="845820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77240" y="1600200"/>
            <a:ext cx="7589520" cy="685800"/>
          </a:xfrm>
        </p:spPr>
        <p:txBody>
          <a:bodyPr anchor="b"/>
          <a:lstStyle>
            <a:lvl1pPr>
              <a:buNone/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77240" y="2286000"/>
            <a:ext cx="7589520" cy="685800"/>
          </a:xfrm>
        </p:spPr>
        <p:txBody>
          <a:bodyPr anchor="t"/>
          <a:lstStyle>
            <a:lvl1pPr marL="0" indent="0">
              <a:buNone/>
              <a:defRPr sz="2000" b="0" cap="all" spc="3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92480" y="4495800"/>
            <a:ext cx="7589520" cy="685800"/>
          </a:xfrm>
        </p:spPr>
        <p:txBody>
          <a:bodyPr anchor="t"/>
          <a:lstStyle>
            <a:lvl1pPr algn="r">
              <a:buNone/>
              <a:defRPr sz="1400" b="0" cap="all" spc="3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date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3810000"/>
            <a:ext cx="7589520" cy="685800"/>
          </a:xfrm>
        </p:spPr>
        <p:txBody>
          <a:bodyPr anchor="b"/>
          <a:lstStyle>
            <a:lvl1pPr algn="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presenter name, title</a:t>
            </a:r>
          </a:p>
        </p:txBody>
      </p:sp>
    </p:spTree>
    <p:extLst>
      <p:ext uri="{BB962C8B-B14F-4D97-AF65-F5344CB8AC3E}">
        <p14:creationId xmlns:p14="http://schemas.microsoft.com/office/powerpoint/2010/main" val="348073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cap="all" spc="30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2971800" cy="457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201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- Long Subtitle">
    <p:bg>
      <p:bgPr>
        <a:gradFill flip="none" rotWithShape="1">
          <a:gsLst>
            <a:gs pos="18000">
              <a:schemeClr val="bg2"/>
            </a:gs>
            <a:gs pos="69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16"/>
          <p:cNvCxnSpPr/>
          <p:nvPr userDrawn="1"/>
        </p:nvCxnSpPr>
        <p:spPr>
          <a:xfrm>
            <a:off x="0" y="2286000"/>
            <a:ext cx="68580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20"/>
          <p:cNvCxnSpPr/>
          <p:nvPr userDrawn="1"/>
        </p:nvCxnSpPr>
        <p:spPr>
          <a:xfrm flipV="1">
            <a:off x="68580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7"/>
          <p:cNvCxnSpPr/>
          <p:nvPr userDrawn="1"/>
        </p:nvCxnSpPr>
        <p:spPr>
          <a:xfrm flipH="1">
            <a:off x="8458200" y="2286000"/>
            <a:ext cx="68580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 userDrawn="1"/>
        </p:nvCxnSpPr>
        <p:spPr>
          <a:xfrm flipV="1">
            <a:off x="845820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77240" y="1600200"/>
            <a:ext cx="7589520" cy="685800"/>
          </a:xfrm>
        </p:spPr>
        <p:txBody>
          <a:bodyPr anchor="b"/>
          <a:lstStyle>
            <a:lvl1pPr>
              <a:buNone/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77240" y="2286000"/>
            <a:ext cx="7589520" cy="685800"/>
          </a:xfrm>
        </p:spPr>
        <p:txBody>
          <a:bodyPr anchor="t"/>
          <a:lstStyle>
            <a:lvl1pPr marL="0" indent="0">
              <a:buNone/>
              <a:defRPr sz="2000" b="0" cap="all" spc="3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8073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2 Shorter Subtitle">
    <p:bg>
      <p:bgPr>
        <a:gradFill flip="none" rotWithShape="1">
          <a:gsLst>
            <a:gs pos="18000">
              <a:schemeClr val="bg2"/>
            </a:gs>
            <a:gs pos="69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16"/>
          <p:cNvCxnSpPr/>
          <p:nvPr userDrawn="1"/>
        </p:nvCxnSpPr>
        <p:spPr>
          <a:xfrm>
            <a:off x="0" y="2286000"/>
            <a:ext cx="68580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20"/>
          <p:cNvCxnSpPr/>
          <p:nvPr userDrawn="1"/>
        </p:nvCxnSpPr>
        <p:spPr>
          <a:xfrm flipV="1">
            <a:off x="68580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7"/>
          <p:cNvCxnSpPr/>
          <p:nvPr userDrawn="1"/>
        </p:nvCxnSpPr>
        <p:spPr>
          <a:xfrm flipH="1">
            <a:off x="5486400" y="2286000"/>
            <a:ext cx="365760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 userDrawn="1"/>
        </p:nvCxnSpPr>
        <p:spPr>
          <a:xfrm flipV="1">
            <a:off x="544068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77240" y="1600200"/>
            <a:ext cx="4572000" cy="685800"/>
          </a:xfrm>
        </p:spPr>
        <p:txBody>
          <a:bodyPr anchor="b"/>
          <a:lstStyle>
            <a:lvl1pPr>
              <a:buNone/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77240" y="2286000"/>
            <a:ext cx="4572000" cy="685800"/>
          </a:xfrm>
        </p:spPr>
        <p:txBody>
          <a:bodyPr anchor="t"/>
          <a:lstStyle>
            <a:lvl1pPr marL="0" indent="0">
              <a:buNone/>
              <a:defRPr sz="2000" b="0" cap="all" spc="3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8073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cap="all" spc="300">
                <a:latin typeface="Arial"/>
                <a:cs typeface="Arial"/>
              </a:defRPr>
            </a:lvl1pPr>
          </a:lstStyle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200" y="105156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1</a:t>
            </a:r>
            <a:endParaRPr lang="en-US" sz="48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57200" y="224028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2</a:t>
            </a:r>
            <a:endParaRPr lang="en-US" sz="48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457200" y="342900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3</a:t>
            </a:r>
            <a:endParaRPr lang="en-US" sz="48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7200" y="461772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4</a:t>
            </a:r>
            <a:endParaRPr lang="en-US" sz="48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1280160" y="4709160"/>
            <a:ext cx="7406640" cy="1051560"/>
          </a:xfrm>
        </p:spPr>
        <p:txBody>
          <a:bodyPr/>
          <a:lstStyle>
            <a:lvl1pPr>
              <a:buClr>
                <a:schemeClr val="bg1"/>
              </a:buClr>
              <a:defRPr sz="1800"/>
            </a:lvl1pPr>
            <a:lvl2pPr>
              <a:buClr>
                <a:schemeClr val="bg1"/>
              </a:buClr>
              <a:defRPr sz="1600" baseline="0"/>
            </a:lvl2pPr>
            <a:lvl3pPr>
              <a:buClr>
                <a:schemeClr val="bg1"/>
              </a:buClr>
              <a:defRPr sz="1600"/>
            </a:lvl3pPr>
            <a:lvl4pPr>
              <a:buClr>
                <a:schemeClr val="bg1"/>
              </a:buClr>
              <a:defRPr sz="1600"/>
            </a:lvl4pPr>
            <a:lvl5pPr>
              <a:buClr>
                <a:schemeClr val="bg1"/>
              </a:buClr>
              <a:defRPr sz="1600"/>
            </a:lvl5pPr>
          </a:lstStyle>
          <a:p>
            <a:pPr lvl="0"/>
            <a:r>
              <a:rPr lang="en-US" dirty="0" smtClean="0"/>
              <a:t>Agenda item 4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1280160" y="1143000"/>
            <a:ext cx="7406640" cy="1051560"/>
          </a:xfrm>
        </p:spPr>
        <p:txBody>
          <a:bodyPr/>
          <a:lstStyle>
            <a:lvl1pPr>
              <a:buClr>
                <a:schemeClr val="bg1"/>
              </a:buClr>
              <a:defRPr sz="1800"/>
            </a:lvl1pPr>
            <a:lvl2pPr>
              <a:buClr>
                <a:schemeClr val="bg1"/>
              </a:buClr>
              <a:defRPr sz="1600"/>
            </a:lvl2pPr>
            <a:lvl3pPr>
              <a:buClr>
                <a:schemeClr val="bg1"/>
              </a:buClr>
              <a:defRPr sz="1600"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smtClean="0"/>
              <a:t>Agenda item 1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1280160" y="2331719"/>
            <a:ext cx="7406640" cy="1051560"/>
          </a:xfrm>
        </p:spPr>
        <p:txBody>
          <a:bodyPr/>
          <a:lstStyle>
            <a:lvl1pPr>
              <a:buClr>
                <a:schemeClr val="bg1"/>
              </a:buClr>
              <a:defRPr sz="1800"/>
            </a:lvl1pPr>
            <a:lvl2pPr>
              <a:buClr>
                <a:schemeClr val="bg1"/>
              </a:buClr>
              <a:defRPr sz="1600"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smtClean="0"/>
              <a:t>Agenda item 2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1280160" y="3520440"/>
            <a:ext cx="7406640" cy="1051560"/>
          </a:xfrm>
        </p:spPr>
        <p:txBody>
          <a:bodyPr/>
          <a:lstStyle>
            <a:lvl1pPr>
              <a:buClr>
                <a:schemeClr val="bg1"/>
              </a:buClr>
              <a:defRPr sz="1800"/>
            </a:lvl1pPr>
            <a:lvl2pPr>
              <a:buClr>
                <a:schemeClr val="bg1"/>
              </a:buClr>
              <a:defRPr sz="1600"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smtClean="0"/>
              <a:t>Agenda item 3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9503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cap="all" spc="300">
                <a:latin typeface="Arial"/>
                <a:cs typeface="Arial"/>
              </a:defRPr>
            </a:lvl1pPr>
          </a:lstStyle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200" y="105156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5</a:t>
            </a:r>
            <a:endParaRPr lang="en-US" sz="48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57200" y="224028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6</a:t>
            </a:r>
            <a:endParaRPr lang="en-US" sz="48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457200" y="342900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7</a:t>
            </a:r>
            <a:endParaRPr lang="en-US" sz="48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7200" y="461772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8</a:t>
            </a:r>
            <a:endParaRPr lang="en-US" sz="48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1280160" y="4709160"/>
            <a:ext cx="7406640" cy="1051560"/>
          </a:xfrm>
        </p:spPr>
        <p:txBody>
          <a:bodyPr/>
          <a:lstStyle>
            <a:lvl1pPr>
              <a:buClr>
                <a:schemeClr val="bg1"/>
              </a:buClr>
              <a:defRPr sz="1800"/>
            </a:lvl1pPr>
            <a:lvl2pPr>
              <a:buClr>
                <a:schemeClr val="bg1"/>
              </a:buClr>
              <a:defRPr sz="1600" baseline="0"/>
            </a:lvl2pPr>
            <a:lvl3pPr>
              <a:buClr>
                <a:schemeClr val="bg1"/>
              </a:buClr>
              <a:defRPr sz="1600"/>
            </a:lvl3pPr>
            <a:lvl4pPr>
              <a:buClr>
                <a:schemeClr val="bg1"/>
              </a:buClr>
              <a:defRPr sz="1600"/>
            </a:lvl4pPr>
            <a:lvl5pPr>
              <a:buClr>
                <a:schemeClr val="bg1"/>
              </a:buClr>
              <a:defRPr sz="1600"/>
            </a:lvl5pPr>
          </a:lstStyle>
          <a:p>
            <a:pPr lvl="0"/>
            <a:r>
              <a:rPr lang="en-US" dirty="0" smtClean="0"/>
              <a:t>Agenda item 4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1280160" y="1143000"/>
            <a:ext cx="7406640" cy="1051560"/>
          </a:xfrm>
        </p:spPr>
        <p:txBody>
          <a:bodyPr/>
          <a:lstStyle>
            <a:lvl1pPr>
              <a:buClr>
                <a:schemeClr val="bg1"/>
              </a:buClr>
              <a:defRPr sz="1800"/>
            </a:lvl1pPr>
            <a:lvl2pPr>
              <a:buClr>
                <a:schemeClr val="bg1"/>
              </a:buClr>
              <a:defRPr sz="1600"/>
            </a:lvl2pPr>
            <a:lvl3pPr>
              <a:buClr>
                <a:schemeClr val="bg1"/>
              </a:buClr>
              <a:defRPr sz="1600"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smtClean="0"/>
              <a:t>Agenda item 1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1280160" y="2331719"/>
            <a:ext cx="7406640" cy="1051560"/>
          </a:xfrm>
        </p:spPr>
        <p:txBody>
          <a:bodyPr/>
          <a:lstStyle>
            <a:lvl1pPr>
              <a:buClr>
                <a:schemeClr val="bg1"/>
              </a:buClr>
              <a:defRPr sz="1800"/>
            </a:lvl1pPr>
            <a:lvl2pPr>
              <a:buClr>
                <a:schemeClr val="bg1"/>
              </a:buClr>
              <a:defRPr sz="1600"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smtClean="0"/>
              <a:t>Agenda item 2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1280160" y="3520440"/>
            <a:ext cx="7406640" cy="1051560"/>
          </a:xfrm>
        </p:spPr>
        <p:txBody>
          <a:bodyPr/>
          <a:lstStyle>
            <a:lvl1pPr>
              <a:buClr>
                <a:schemeClr val="bg1"/>
              </a:buClr>
              <a:defRPr sz="1800"/>
            </a:lvl1pPr>
            <a:lvl2pPr>
              <a:buClr>
                <a:schemeClr val="bg1"/>
              </a:buClr>
              <a:defRPr sz="1600"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smtClean="0"/>
              <a:t>Agenda item 3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1694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cap="all" spc="30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143000"/>
            <a:ext cx="8229600" cy="5029200"/>
          </a:xfrm>
        </p:spPr>
        <p:txBody>
          <a:bodyPr/>
          <a:lstStyle>
            <a:lvl1pPr>
              <a:defRPr sz="2000" baseline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0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331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b="1" cap="all" spc="300" baseline="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91440" y="1143000"/>
            <a:ext cx="4297680" cy="5029200"/>
          </a:xfrm>
        </p:spPr>
        <p:txBody>
          <a:bodyPr/>
          <a:lstStyle>
            <a:lvl1pPr>
              <a:buClr>
                <a:schemeClr val="bg1"/>
              </a:buClr>
              <a:defRPr sz="1800" i="0"/>
            </a:lvl1pPr>
            <a:lvl2pPr>
              <a:buClr>
                <a:srgbClr val="F7C12E"/>
              </a:buClr>
              <a:buFont typeface="Arial"/>
              <a:buChar char="•"/>
              <a:defRPr sz="1600"/>
            </a:lvl2pPr>
            <a:lvl3pPr>
              <a:buClr>
                <a:srgbClr val="F7C12E"/>
              </a:buClr>
              <a:buFont typeface="Arial"/>
              <a:buChar char="•"/>
              <a:defRPr sz="1600"/>
            </a:lvl3pPr>
            <a:lvl4pPr>
              <a:buClr>
                <a:srgbClr val="F7C12E"/>
              </a:buClr>
              <a:buFont typeface="Arial"/>
              <a:buChar char="•"/>
              <a:defRPr sz="1600"/>
            </a:lvl4pPr>
            <a:lvl5pPr>
              <a:buClr>
                <a:srgbClr val="F7C12E"/>
              </a:buClr>
              <a:buFont typeface="Arial"/>
              <a:buChar char="•"/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	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389120" y="1143000"/>
            <a:ext cx="4297680" cy="5029200"/>
          </a:xfrm>
        </p:spPr>
        <p:txBody>
          <a:bodyPr/>
          <a:lstStyle>
            <a:lvl1pPr>
              <a:buClr>
                <a:schemeClr val="bg1"/>
              </a:buClr>
              <a:defRPr sz="1800" i="0"/>
            </a:lvl1pPr>
            <a:lvl2pPr>
              <a:buFont typeface="Arial"/>
              <a:buChar char="•"/>
              <a:defRPr sz="1600"/>
            </a:lvl2pPr>
            <a:lvl3pPr>
              <a:buFont typeface="Arial"/>
              <a:buChar char="•"/>
              <a:defRPr sz="1600"/>
            </a:lvl3pPr>
            <a:lvl4pPr>
              <a:buFont typeface="Arial"/>
              <a:buChar char="•"/>
              <a:defRPr sz="1600"/>
            </a:lvl4pPr>
            <a:lvl5pPr>
              <a:buFont typeface="Arial"/>
              <a:buChar char="•"/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312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b="1" cap="all" spc="300" baseline="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91440" y="2286000"/>
            <a:ext cx="4297680" cy="3886200"/>
          </a:xfrm>
        </p:spPr>
        <p:txBody>
          <a:bodyPr/>
          <a:lstStyle>
            <a:lvl1pPr>
              <a:buClr>
                <a:schemeClr val="bg1"/>
              </a:buClr>
              <a:defRPr sz="1800" i="0"/>
            </a:lvl1pPr>
            <a:lvl2pPr>
              <a:buClr>
                <a:srgbClr val="F7C12E"/>
              </a:buClr>
              <a:buFont typeface="Arial"/>
              <a:buChar char="•"/>
              <a:defRPr sz="1600"/>
            </a:lvl2pPr>
            <a:lvl3pPr>
              <a:buClr>
                <a:srgbClr val="F7C12E"/>
              </a:buClr>
              <a:buFont typeface="Arial"/>
              <a:buChar char="•"/>
              <a:defRPr sz="1600"/>
            </a:lvl3pPr>
            <a:lvl4pPr>
              <a:buClr>
                <a:srgbClr val="F7C12E"/>
              </a:buClr>
              <a:buFont typeface="Arial"/>
              <a:buChar char="•"/>
              <a:defRPr sz="1600"/>
            </a:lvl4pPr>
            <a:lvl5pPr>
              <a:buClr>
                <a:srgbClr val="F7C12E"/>
              </a:buClr>
              <a:buFont typeface="Arial"/>
              <a:buChar char="•"/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	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389120" y="2286000"/>
            <a:ext cx="4297680" cy="3886200"/>
          </a:xfrm>
        </p:spPr>
        <p:txBody>
          <a:bodyPr/>
          <a:lstStyle>
            <a:lvl1pPr>
              <a:buClr>
                <a:schemeClr val="bg1"/>
              </a:buClr>
              <a:defRPr sz="1800" i="0"/>
            </a:lvl1pPr>
            <a:lvl2pPr>
              <a:buFont typeface="Arial"/>
              <a:buChar char="•"/>
              <a:defRPr sz="1600"/>
            </a:lvl2pPr>
            <a:lvl3pPr>
              <a:buFont typeface="Arial"/>
              <a:buChar char="•"/>
              <a:defRPr sz="1600"/>
            </a:lvl3pPr>
            <a:lvl4pPr>
              <a:buFont typeface="Arial"/>
              <a:buChar char="•"/>
              <a:defRPr sz="1600"/>
            </a:lvl4pPr>
            <a:lvl5pPr>
              <a:buFont typeface="Arial"/>
              <a:buChar char="•"/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8229600" cy="914400"/>
          </a:xfrm>
        </p:spPr>
        <p:txBody>
          <a:bodyPr/>
          <a:lstStyle>
            <a:lvl1pPr>
              <a:buFont typeface="Arial"/>
              <a:buNone/>
              <a:defRPr sz="1800"/>
            </a:lvl1pPr>
            <a:lvl2pPr>
              <a:buFont typeface="Arial"/>
              <a:buNone/>
              <a:defRPr sz="1600"/>
            </a:lvl2pPr>
            <a:lvl3pPr>
              <a:buFont typeface="Arial"/>
              <a:buNone/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2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cap="all" spc="30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03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hangingPunct="0">
              <a:lnSpc>
                <a:spcPct val="81000"/>
              </a:lnSpc>
              <a:buClr>
                <a:srgbClr val="000000"/>
              </a:buClr>
              <a:buSzPct val="45000"/>
              <a:buFont typeface="StarSymbol" charset="0"/>
              <a:buNone/>
              <a:defRPr sz="18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81000"/>
              </a:lnSpc>
              <a:buClr>
                <a:srgbClr val="000000"/>
              </a:buClr>
              <a:buSzPct val="45000"/>
              <a:buFont typeface="StarSymbol" charset="0"/>
              <a:buNone/>
              <a:defRPr sz="1800" b="0" smtClean="0"/>
            </a:lvl1pPr>
          </a:lstStyle>
          <a:p>
            <a:pPr>
              <a:defRPr/>
            </a:pPr>
            <a:fld id="{9B1EB7EA-FD39-ED46-BDE7-2C5F15AC5A1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70" r:id="rId2"/>
    <p:sldLayoutId id="2147483873" r:id="rId3"/>
    <p:sldLayoutId id="2147483869" r:id="rId4"/>
    <p:sldLayoutId id="2147483875" r:id="rId5"/>
    <p:sldLayoutId id="2147483865" r:id="rId6"/>
    <p:sldLayoutId id="2147483867" r:id="rId7"/>
    <p:sldLayoutId id="2147483871" r:id="rId8"/>
    <p:sldLayoutId id="2147483868" r:id="rId9"/>
    <p:sldLayoutId id="2147483874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b="1" kern="1200" spc="300" dirty="0">
          <a:solidFill>
            <a:schemeClr val="bg2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2000" b="1" i="0" kern="1200">
          <a:solidFill>
            <a:schemeClr val="bg2">
              <a:lumMod val="25000"/>
            </a:schemeClr>
          </a:solidFill>
          <a:latin typeface="Arial"/>
          <a:ea typeface="+mn-ea"/>
          <a:cs typeface="Arial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18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2pPr>
      <a:lvl3pPr marL="1200150" indent="-285750" algn="l" rtl="0" eaLnBrk="0" fontAlgn="base" hangingPunct="0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18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3pPr>
      <a:lvl4pPr marL="1657350" indent="-285750" algn="l" rtl="0" eaLnBrk="0" fontAlgn="base" hangingPunct="0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18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4pPr>
      <a:lvl5pPr marL="2114550" indent="-285750" algn="l" rtl="0" eaLnBrk="0" fontAlgn="base" hangingPunct="0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18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 to eXo Training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eXo Fundamentals and eXo Developer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March 2012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Sören</a:t>
            </a:r>
            <a:r>
              <a:rPr lang="en-US" dirty="0" smtClean="0"/>
              <a:t> Schmidt, eXo Platform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eXo Fundamentals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Discussion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Portals – 4 hours</a:t>
            </a:r>
          </a:p>
          <a:p>
            <a:pPr lvl="1"/>
            <a:r>
              <a:rPr lang="en-US" dirty="0" smtClean="0"/>
              <a:t>Sites, Navigation, Pages</a:t>
            </a:r>
          </a:p>
          <a:p>
            <a:pPr lvl="1"/>
            <a:r>
              <a:rPr lang="en-US" dirty="0" smtClean="0"/>
              <a:t>Portlets, Gadgets, Users, Groups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Content – 7 hours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Inline Editing, Content Creation, Publication Lifecycle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Taxonomy, Category Lists, </a:t>
            </a:r>
            <a:r>
              <a:rPr lang="en-US" dirty="0" err="1" smtClean="0"/>
              <a:t>Symlinks</a:t>
            </a:r>
            <a:r>
              <a:rPr lang="en-US" dirty="0" smtClean="0"/>
              <a:t>,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Node Access, </a:t>
            </a:r>
            <a:r>
              <a:rPr lang="en-US" dirty="0" err="1" smtClean="0"/>
              <a:t>WebDav</a:t>
            </a:r>
            <a:r>
              <a:rPr lang="en-US" dirty="0" smtClean="0"/>
              <a:t>, Permissions, Explorer Customizations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Social, Knowledge, Collaboration – 2 hours</a:t>
            </a:r>
          </a:p>
          <a:p>
            <a:pPr lvl="1"/>
            <a:r>
              <a:rPr lang="en-US" dirty="0" smtClean="0"/>
              <a:t>Activity Streams, Spaces, Connection, Shared Applications</a:t>
            </a:r>
          </a:p>
          <a:p>
            <a:pPr lvl="1"/>
            <a:r>
              <a:rPr lang="en-US" dirty="0" smtClean="0"/>
              <a:t>Forum, Wiki, Calendar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eXo Developer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Portlets – 4 hours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Customizations and Extensions – 4 hours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JCR for Developers – 1 hour</a:t>
            </a:r>
            <a:endParaRPr lang="en-US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eXo Content for Developers – 4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2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eXo Developer Cont.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IDE and Services – 2 hours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 smtClean="0"/>
              <a:t>Chrommatic</a:t>
            </a:r>
            <a:r>
              <a:rPr lang="en-US" dirty="0" smtClean="0"/>
              <a:t> – 1 hours</a:t>
            </a:r>
            <a:endParaRPr lang="en-US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 smtClean="0"/>
              <a:t>CRaSH</a:t>
            </a:r>
            <a:r>
              <a:rPr lang="en-US" dirty="0" smtClean="0"/>
              <a:t> – 2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62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Times</a:t>
            </a:r>
          </a:p>
          <a:p>
            <a:pPr lvl="1"/>
            <a:r>
              <a:rPr lang="en-US" dirty="0" smtClean="0"/>
              <a:t>8 hours a day</a:t>
            </a:r>
          </a:p>
          <a:p>
            <a:pPr lvl="1"/>
            <a:r>
              <a:rPr lang="en-US" dirty="0" smtClean="0"/>
              <a:t>1 morning break, lunch break, 2 afternoon breaks</a:t>
            </a:r>
          </a:p>
          <a:p>
            <a:r>
              <a:rPr lang="en-US" dirty="0" smtClean="0"/>
              <a:t>Exercises</a:t>
            </a:r>
          </a:p>
          <a:p>
            <a:pPr lvl="1"/>
            <a:r>
              <a:rPr lang="en-US" dirty="0" smtClean="0"/>
              <a:t>Exercises are important for learning, even if they seem easy.</a:t>
            </a:r>
          </a:p>
          <a:p>
            <a:pPr lvl="1"/>
            <a:r>
              <a:rPr lang="en-US" dirty="0" smtClean="0"/>
              <a:t>Some exercises depend on previous exercises!</a:t>
            </a:r>
          </a:p>
          <a:p>
            <a:pPr lvl="1"/>
            <a:r>
              <a:rPr lang="en-US" dirty="0" smtClean="0"/>
              <a:t>Exercises marked as “extra” are optional in case of enough time.</a:t>
            </a:r>
          </a:p>
          <a:p>
            <a:pPr lvl="1"/>
            <a:r>
              <a:rPr lang="en-US" dirty="0" smtClean="0"/>
              <a:t>Extra exercises are not necessary for the further course.</a:t>
            </a:r>
          </a:p>
          <a:p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Questions are welcome!</a:t>
            </a:r>
          </a:p>
          <a:p>
            <a:pPr lvl="1"/>
            <a:r>
              <a:rPr lang="en-US" dirty="0" smtClean="0"/>
              <a:t>A lot of questions are better to discuss during a later chapters.</a:t>
            </a:r>
          </a:p>
          <a:p>
            <a:pPr lvl="1"/>
            <a:r>
              <a:rPr lang="en-US" dirty="0" smtClean="0"/>
              <a:t>In that case write the questions on a paper for later.</a:t>
            </a:r>
          </a:p>
          <a:p>
            <a:r>
              <a:rPr lang="en-US" dirty="0" smtClean="0"/>
              <a:t>Critics</a:t>
            </a:r>
          </a:p>
          <a:p>
            <a:pPr lvl="1"/>
            <a:r>
              <a:rPr lang="en-US" dirty="0" smtClean="0"/>
              <a:t>Critics and corrections are also welcome!</a:t>
            </a:r>
          </a:p>
          <a:p>
            <a:pPr lvl="1"/>
            <a:r>
              <a:rPr lang="en-US" dirty="0" smtClean="0"/>
              <a:t>Please make a list and discuss the list during the break or at the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5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Questions?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Xo template 2012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7_Thème Offic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60145</TotalTime>
  <Words>248</Words>
  <Application>Microsoft Macintosh PowerPoint</Application>
  <PresentationFormat>Format US (216 x 279 mm)</PresentationFormat>
  <Paragraphs>44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eXo template 2012</vt:lpstr>
      <vt:lpstr>Présentation PowerPoint</vt:lpstr>
      <vt:lpstr>eXo Fundamentals</vt:lpstr>
      <vt:lpstr>eXo Developer</vt:lpstr>
      <vt:lpstr>eXo Developer Cont.</vt:lpstr>
      <vt:lpstr>General</vt:lpstr>
      <vt:lpstr>Présentation PowerPoint</vt:lpstr>
    </vt:vector>
  </TitlesOfParts>
  <Manager/>
  <Company>eXo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 presentation template</dc:title>
  <dc:subject/>
  <dc:creator>Katie Poplin</dc:creator>
  <cp:keywords/>
  <dc:description/>
  <cp:lastModifiedBy>exo</cp:lastModifiedBy>
  <cp:revision>535</cp:revision>
  <cp:lastPrinted>2012-02-01T20:56:35Z</cp:lastPrinted>
  <dcterms:created xsi:type="dcterms:W3CDTF">2012-02-16T23:18:44Z</dcterms:created>
  <dcterms:modified xsi:type="dcterms:W3CDTF">2012-03-07T19:33:00Z</dcterms:modified>
  <cp:category/>
</cp:coreProperties>
</file>