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9"/>
  </p:notesMasterIdLst>
  <p:sldIdLst>
    <p:sldId id="256" r:id="rId4"/>
    <p:sldId id="300" r:id="rId5"/>
    <p:sldId id="268" r:id="rId6"/>
    <p:sldId id="291" r:id="rId7"/>
    <p:sldId id="290" r:id="rId8"/>
    <p:sldId id="297" r:id="rId9"/>
    <p:sldId id="298" r:id="rId10"/>
    <p:sldId id="299" r:id="rId11"/>
    <p:sldId id="260" r:id="rId12"/>
    <p:sldId id="292" r:id="rId13"/>
    <p:sldId id="293" r:id="rId14"/>
    <p:sldId id="294" r:id="rId15"/>
    <p:sldId id="295" r:id="rId16"/>
    <p:sldId id="296" r:id="rId17"/>
    <p:sldId id="289" r:id="rId18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606" y="-11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15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Steps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Copy the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crsh.war</a:t>
            </a:r>
            <a:r>
              <a:rPr lang="en-US" sz="2000" b="1" i="1" dirty="0" smtClean="0">
                <a:solidFill>
                  <a:srgbClr val="4C4C4C"/>
                </a:solidFill>
              </a:rPr>
              <a:t> to a server running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Portal 2.5 or GateIn.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Telnet connection is done on port 5000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SSH connection is done on port 2000 with the password crash :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26" y="2779705"/>
            <a:ext cx="10568448" cy="171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619" y="5137159"/>
            <a:ext cx="10917506" cy="157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err="1" smtClean="0">
                <a:solidFill>
                  <a:srgbClr val="333333"/>
                </a:solidFill>
              </a:rPr>
              <a:t>PuTTY</a:t>
            </a:r>
            <a:r>
              <a:rPr lang="en-GB" sz="2800" b="1" i="1" dirty="0" smtClean="0">
                <a:solidFill>
                  <a:srgbClr val="333333"/>
                </a:solidFill>
              </a:rPr>
              <a:t>: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40" y="1208069"/>
            <a:ext cx="5600723" cy="534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Commands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Commands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Connect to the container “portal” to the workspace “portal-system”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Like Unix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ls</a:t>
            </a:r>
            <a:r>
              <a:rPr lang="en-US" sz="2000" b="1" i="1" dirty="0" smtClean="0">
                <a:solidFill>
                  <a:srgbClr val="4C4C4C"/>
                </a:solidFill>
              </a:rPr>
              <a:t>, cp,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mv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rm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SQL select command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088" y="2279639"/>
            <a:ext cx="10371950" cy="5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526" y="4351341"/>
            <a:ext cx="10526339" cy="91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Commands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Export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It is possible to export a node. The node type is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. The file is in the root folder of the same workspace. Then it is possible to access the file from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webdav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Import, the other way around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964" y="2779705"/>
            <a:ext cx="1050263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549" y="4565655"/>
            <a:ext cx="1085857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Exercise: </a:t>
            </a: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39723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Connect to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2000" b="1" i="1" dirty="0" smtClean="0">
                <a:solidFill>
                  <a:srgbClr val="4C4C4C"/>
                </a:solidFill>
              </a:rPr>
              <a:t> by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ssh</a:t>
            </a:r>
            <a:r>
              <a:rPr lang="en-US" sz="2000" b="1" i="1" dirty="0" smtClean="0">
                <a:solidFill>
                  <a:srgbClr val="4C4C4C"/>
                </a:solidFill>
              </a:rPr>
              <a:t> (port 2000) or telnet (port 5000)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Type in your shell: connect -c portal -u root -p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gtn</a:t>
            </a:r>
            <a:r>
              <a:rPr lang="en-US" sz="2000" b="1" i="1" dirty="0" smtClean="0">
                <a:solidFill>
                  <a:srgbClr val="4C4C4C"/>
                </a:solidFill>
              </a:rPr>
              <a:t> collaboration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Test the commands: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ls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cd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mv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rm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Export and import a node. Is it document or system view? Import the node 5 times. What happens?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mix:versionable</a:t>
            </a: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mixin</a:t>
            </a:r>
            <a:r>
              <a:rPr lang="en-US" sz="2000" b="1" i="1" dirty="0" smtClean="0">
                <a:solidFill>
                  <a:srgbClr val="4C4C4C"/>
                </a:solidFill>
              </a:rPr>
              <a:t> to an existing </a:t>
            </a:r>
            <a:r>
              <a:rPr lang="en-US" sz="2000" b="1" i="1" smtClean="0">
                <a:solidFill>
                  <a:srgbClr val="4C4C4C"/>
                </a:solidFill>
              </a:rPr>
              <a:t>node</a:t>
            </a:r>
            <a:r>
              <a:rPr lang="en-US" sz="2000" b="1" i="1" smtClean="0">
                <a:solidFill>
                  <a:srgbClr val="4C4C4C"/>
                </a:solidFill>
              </a:rPr>
              <a:t>.</a:t>
            </a:r>
            <a:br>
              <a:rPr lang="en-US" sz="2000" b="1" i="1" smtClean="0">
                <a:solidFill>
                  <a:srgbClr val="4C4C4C"/>
                </a:solidFill>
              </a:rPr>
            </a:br>
            <a:r>
              <a:rPr lang="en-US" sz="2000" b="1" i="1" smtClean="0">
                <a:solidFill>
                  <a:srgbClr val="4C4C4C"/>
                </a:solidFill>
              </a:rPr>
              <a:t>(</a:t>
            </a:r>
            <a:r>
              <a:rPr lang="en-US" sz="2000" b="1" i="1" dirty="0" smtClean="0">
                <a:solidFill>
                  <a:srgbClr val="4C4C4C"/>
                </a:solidFill>
              </a:rPr>
              <a:t>syntax: </a:t>
            </a:r>
            <a:r>
              <a:rPr lang="en-US" sz="2000" dirty="0" err="1" smtClean="0">
                <a:solidFill>
                  <a:srgbClr val="4C4C4C"/>
                </a:solidFill>
              </a:rPr>
              <a:t>addmixin</a:t>
            </a:r>
            <a:r>
              <a:rPr lang="en-US" sz="2000" dirty="0" smtClean="0">
                <a:solidFill>
                  <a:srgbClr val="4C4C4C"/>
                </a:solidFill>
              </a:rPr>
              <a:t> . </a:t>
            </a:r>
            <a:r>
              <a:rPr lang="en-US" sz="2000" dirty="0" err="1" smtClean="0">
                <a:solidFill>
                  <a:srgbClr val="4C4C4C"/>
                </a:solidFill>
              </a:rPr>
              <a:t>mix:versionable</a:t>
            </a:r>
            <a:r>
              <a:rPr lang="en-US" sz="2000" b="1" i="1" dirty="0" smtClean="0">
                <a:solidFill>
                  <a:srgbClr val="4C4C4C"/>
                </a:solidFill>
              </a:rPr>
              <a:t>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Test 5 different select use cases as seen in http://wiki.exoplatform.org/xwiki/bin/view/JCR/JCR+Query+Usecases.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Documentation:</a:t>
            </a:r>
            <a:br>
              <a:rPr lang="en-US" sz="2000" b="1" i="1" dirty="0" smtClean="0">
                <a:solidFill>
                  <a:srgbClr val="4C4C4C"/>
                </a:solidFill>
              </a:rPr>
            </a:br>
            <a:r>
              <a:rPr lang="en-US" sz="2000" b="1" i="1" dirty="0" smtClean="0">
                <a:solidFill>
                  <a:srgbClr val="4C4C4C"/>
                </a:solidFill>
              </a:rPr>
              <a:t>http</a:t>
            </a:r>
            <a:r>
              <a:rPr lang="en-US" sz="2000" b="1" i="1" dirty="0">
                <a:solidFill>
                  <a:srgbClr val="4C4C4C"/>
                </a:solidFill>
              </a:rPr>
              <a:t>://crsh.googlecode.com/svn/doc/1.0.0-beta11/html/index.html</a:t>
            </a: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r>
              <a:rPr lang="en-GB" sz="4800" dirty="0" smtClean="0">
                <a:solidFill>
                  <a:srgbClr val="FFFFFF"/>
                </a:solidFill>
              </a:rPr>
              <a:t>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20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shell for Java Content Repository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Considers the JCR tree as its file system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Basic administration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http://code.google.com/p/crsh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How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Written as a Groovy script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Easy to add new commands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Found in WEB-INF/groovy/commands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Annotated with Args4j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Describe switches and arguments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can extend the language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endParaRPr lang="en-GB" sz="1500" i="1" dirty="0">
              <a:solidFill>
                <a:srgbClr val="4C4C4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22476" y="1493821"/>
            <a:ext cx="7596210" cy="4818081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JCR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property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 over the properties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Node.eachProperty({ property -&gt; out.print(property.name);};</a:t>
            </a: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 foo = null;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(node.hasProperty(‘foo)) {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node.getProperty(‘foo’).getString();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node.foo;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node child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Iterates over the children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 = 0;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node -&gt; count++; })</a:t>
            </a:r>
          </a:p>
          <a:p>
            <a:pPr>
              <a:buFont typeface="Arial" charset="0"/>
              <a:buNone/>
            </a:pP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node.hasNode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node.getNode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Or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</a:t>
            </a:r>
            <a:r>
              <a:rPr lang="en-US" sz="23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’];</a:t>
            </a: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Documentation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http://crsh.googlecode.com/svn/doc/1.0.0-beta9/index.html</a:t>
            </a:r>
            <a:endParaRPr lang="en-US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r>
              <a:rPr lang="en-GB" sz="4800" dirty="0" smtClean="0">
                <a:solidFill>
                  <a:srgbClr val="FFFFFF"/>
                </a:solidFill>
              </a:rPr>
              <a:t> </a:t>
            </a:r>
            <a:r>
              <a:rPr lang="en-GB" sz="4800" dirty="0" err="1" smtClean="0">
                <a:solidFill>
                  <a:srgbClr val="FFFFFF"/>
                </a:solidFill>
              </a:rPr>
              <a:t>HowTo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1138</TotalTime>
  <Words>410</Words>
  <Application>Microsoft Office PowerPoint</Application>
  <PresentationFormat>Personalizados</PresentationFormat>
  <Paragraphs>121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eXo-powerpoint-template</vt:lpstr>
      <vt:lpstr>1_Office Theme</vt:lpstr>
      <vt:lpstr>2_Office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Groovy integration: property access</vt:lpstr>
      <vt:lpstr>Groovy integration: node child access</vt:lpstr>
      <vt:lpstr>Documentation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42</cp:revision>
  <dcterms:created xsi:type="dcterms:W3CDTF">2010-07-08T16:24:23Z</dcterms:created>
  <dcterms:modified xsi:type="dcterms:W3CDTF">2010-11-11T18:49:22Z</dcterms:modified>
</cp:coreProperties>
</file>