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6.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7.xml" ContentType="application/vnd.openxmlformats-officedocument.theme+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8.xml" ContentType="application/vnd.openxmlformats-officedocument.theme+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theme/theme9.xml" ContentType="application/vnd.openxmlformats-officedocument.theme+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theme/theme10.xml" ContentType="application/vnd.openxmlformats-officedocument.theme+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theme/theme11.xml" ContentType="application/vnd.openxmlformats-officedocument.theme+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2.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2" r:id="rId1"/>
    <p:sldMasterId id="2147483750" r:id="rId2"/>
    <p:sldMasterId id="2147483768" r:id="rId3"/>
    <p:sldMasterId id="2147483786" r:id="rId4"/>
    <p:sldMasterId id="2147483804" r:id="rId5"/>
    <p:sldMasterId id="2147483822" r:id="rId6"/>
    <p:sldMasterId id="2147483840" r:id="rId7"/>
    <p:sldMasterId id="2147483858" r:id="rId8"/>
    <p:sldMasterId id="2147484677" r:id="rId9"/>
    <p:sldMasterId id="2147484719" r:id="rId10"/>
    <p:sldMasterId id="2147484731" r:id="rId11"/>
    <p:sldMasterId id="2147484749" r:id="rId12"/>
    <p:sldMasterId id="2147487249" r:id="rId13"/>
  </p:sldMasterIdLst>
  <p:notesMasterIdLst>
    <p:notesMasterId r:id="rId52"/>
  </p:notesMasterIdLst>
  <p:sldIdLst>
    <p:sldId id="346" r:id="rId14"/>
    <p:sldId id="374" r:id="rId15"/>
    <p:sldId id="347" r:id="rId16"/>
    <p:sldId id="312" r:id="rId17"/>
    <p:sldId id="340" r:id="rId18"/>
    <p:sldId id="342" r:id="rId19"/>
    <p:sldId id="341" r:id="rId20"/>
    <p:sldId id="348" r:id="rId21"/>
    <p:sldId id="338" r:id="rId22"/>
    <p:sldId id="314" r:id="rId23"/>
    <p:sldId id="315" r:id="rId24"/>
    <p:sldId id="318" r:id="rId25"/>
    <p:sldId id="316" r:id="rId26"/>
    <p:sldId id="317" r:id="rId27"/>
    <p:sldId id="344" r:id="rId28"/>
    <p:sldId id="345" r:id="rId29"/>
    <p:sldId id="343" r:id="rId30"/>
    <p:sldId id="350" r:id="rId31"/>
    <p:sldId id="354" r:id="rId32"/>
    <p:sldId id="355" r:id="rId33"/>
    <p:sldId id="356" r:id="rId34"/>
    <p:sldId id="357" r:id="rId35"/>
    <p:sldId id="358" r:id="rId36"/>
    <p:sldId id="359" r:id="rId37"/>
    <p:sldId id="360" r:id="rId38"/>
    <p:sldId id="362" r:id="rId39"/>
    <p:sldId id="363" r:id="rId40"/>
    <p:sldId id="364" r:id="rId41"/>
    <p:sldId id="365" r:id="rId42"/>
    <p:sldId id="367" r:id="rId43"/>
    <p:sldId id="368" r:id="rId44"/>
    <p:sldId id="366" r:id="rId45"/>
    <p:sldId id="369" r:id="rId46"/>
    <p:sldId id="371" r:id="rId47"/>
    <p:sldId id="372" r:id="rId48"/>
    <p:sldId id="370" r:id="rId49"/>
    <p:sldId id="373" r:id="rId50"/>
    <p:sldId id="349" r:id="rId51"/>
  </p:sldIdLst>
  <p:sldSz cx="9906000" cy="6858000" type="A4"/>
  <p:notesSz cx="6858000" cy="9144000"/>
  <p:defaultTextStyle>
    <a:defPPr>
      <a:defRPr lang="en-US"/>
    </a:defPPr>
    <a:lvl1pPr algn="l" rtl="0" fontAlgn="base">
      <a:spcBef>
        <a:spcPct val="0"/>
      </a:spcBef>
      <a:spcAft>
        <a:spcPct val="0"/>
      </a:spcAft>
      <a:defRPr sz="3200" kern="1200">
        <a:solidFill>
          <a:srgbClr val="000000"/>
        </a:solidFill>
        <a:latin typeface="Helvetica Neue Light" charset="0"/>
        <a:ea typeface="ヒラギノ角ゴ ProN W3" charset="0"/>
        <a:cs typeface="ヒラギノ角ゴ ProN W3" charset="0"/>
        <a:sym typeface="Helvetica Neue Light" charset="0"/>
      </a:defRPr>
    </a:lvl1pPr>
    <a:lvl2pPr marL="331788" indent="122238" algn="l" rtl="0" fontAlgn="base">
      <a:spcBef>
        <a:spcPct val="0"/>
      </a:spcBef>
      <a:spcAft>
        <a:spcPct val="0"/>
      </a:spcAft>
      <a:defRPr sz="3200" kern="1200">
        <a:solidFill>
          <a:srgbClr val="000000"/>
        </a:solidFill>
        <a:latin typeface="Helvetica Neue Light" charset="0"/>
        <a:ea typeface="ヒラギノ角ゴ ProN W3" charset="0"/>
        <a:cs typeface="ヒラギノ角ゴ ProN W3" charset="0"/>
        <a:sym typeface="Helvetica Neue Light" charset="0"/>
      </a:defRPr>
    </a:lvl2pPr>
    <a:lvl3pPr marL="668338" indent="242888" algn="l" rtl="0" fontAlgn="base">
      <a:spcBef>
        <a:spcPct val="0"/>
      </a:spcBef>
      <a:spcAft>
        <a:spcPct val="0"/>
      </a:spcAft>
      <a:defRPr sz="3200" kern="1200">
        <a:solidFill>
          <a:srgbClr val="000000"/>
        </a:solidFill>
        <a:latin typeface="Helvetica Neue Light" charset="0"/>
        <a:ea typeface="ヒラギノ角ゴ ProN W3" charset="0"/>
        <a:cs typeface="ヒラギノ角ゴ ProN W3" charset="0"/>
        <a:sym typeface="Helvetica Neue Light" charset="0"/>
      </a:defRPr>
    </a:lvl3pPr>
    <a:lvl4pPr marL="1004888" indent="363538" algn="l" rtl="0" fontAlgn="base">
      <a:spcBef>
        <a:spcPct val="0"/>
      </a:spcBef>
      <a:spcAft>
        <a:spcPct val="0"/>
      </a:spcAft>
      <a:defRPr sz="3200" kern="1200">
        <a:solidFill>
          <a:srgbClr val="000000"/>
        </a:solidFill>
        <a:latin typeface="Helvetica Neue Light" charset="0"/>
        <a:ea typeface="ヒラギノ角ゴ ProN W3" charset="0"/>
        <a:cs typeface="ヒラギノ角ゴ ProN W3" charset="0"/>
        <a:sym typeface="Helvetica Neue Light" charset="0"/>
      </a:defRPr>
    </a:lvl4pPr>
    <a:lvl5pPr marL="1339850" indent="485775" algn="l" rtl="0" fontAlgn="base">
      <a:spcBef>
        <a:spcPct val="0"/>
      </a:spcBef>
      <a:spcAft>
        <a:spcPct val="0"/>
      </a:spcAft>
      <a:defRPr sz="3200" kern="1200">
        <a:solidFill>
          <a:srgbClr val="000000"/>
        </a:solidFill>
        <a:latin typeface="Helvetica Neue Light" charset="0"/>
        <a:ea typeface="ヒラギノ角ゴ ProN W3" charset="0"/>
        <a:cs typeface="ヒラギノ角ゴ ProN W3" charset="0"/>
        <a:sym typeface="Helvetica Neue Light" charset="0"/>
      </a:defRPr>
    </a:lvl5pPr>
    <a:lvl6pPr marL="2286000" algn="l" defTabSz="457200" rtl="0" eaLnBrk="1" latinLnBrk="0" hangingPunct="1">
      <a:defRPr sz="3200" kern="1200">
        <a:solidFill>
          <a:srgbClr val="000000"/>
        </a:solidFill>
        <a:latin typeface="Helvetica Neue Light" charset="0"/>
        <a:ea typeface="ヒラギノ角ゴ ProN W3" charset="0"/>
        <a:cs typeface="ヒラギノ角ゴ ProN W3" charset="0"/>
        <a:sym typeface="Helvetica Neue Light" charset="0"/>
      </a:defRPr>
    </a:lvl6pPr>
    <a:lvl7pPr marL="2743200" algn="l" defTabSz="457200" rtl="0" eaLnBrk="1" latinLnBrk="0" hangingPunct="1">
      <a:defRPr sz="3200" kern="1200">
        <a:solidFill>
          <a:srgbClr val="000000"/>
        </a:solidFill>
        <a:latin typeface="Helvetica Neue Light" charset="0"/>
        <a:ea typeface="ヒラギノ角ゴ ProN W3" charset="0"/>
        <a:cs typeface="ヒラギノ角ゴ ProN W3" charset="0"/>
        <a:sym typeface="Helvetica Neue Light" charset="0"/>
      </a:defRPr>
    </a:lvl7pPr>
    <a:lvl8pPr marL="3200400" algn="l" defTabSz="457200" rtl="0" eaLnBrk="1" latinLnBrk="0" hangingPunct="1">
      <a:defRPr sz="3200" kern="1200">
        <a:solidFill>
          <a:srgbClr val="000000"/>
        </a:solidFill>
        <a:latin typeface="Helvetica Neue Light" charset="0"/>
        <a:ea typeface="ヒラギノ角ゴ ProN W3" charset="0"/>
        <a:cs typeface="ヒラギノ角ゴ ProN W3" charset="0"/>
        <a:sym typeface="Helvetica Neue Light" charset="0"/>
      </a:defRPr>
    </a:lvl8pPr>
    <a:lvl9pPr marL="3657600" algn="l" defTabSz="457200" rtl="0" eaLnBrk="1" latinLnBrk="0" hangingPunct="1">
      <a:defRPr sz="3200" kern="1200">
        <a:solidFill>
          <a:srgbClr val="000000"/>
        </a:solidFill>
        <a:latin typeface="Helvetica Neue Light" charset="0"/>
        <a:ea typeface="ヒラギノ角ゴ ProN W3" charset="0"/>
        <a:cs typeface="ヒラギノ角ゴ ProN W3" charset="0"/>
        <a:sym typeface="Helvetica Neue Light"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920" y="-112"/>
      </p:cViewPr>
      <p:guideLst>
        <p:guide orient="horz" pos="2160"/>
        <p:guide pos="3120"/>
      </p:guideLst>
    </p:cSldViewPr>
  </p:slideViewPr>
  <p:notesTextViewPr>
    <p:cViewPr>
      <p:scale>
        <a:sx n="100" d="100"/>
        <a:sy n="100" d="100"/>
      </p:scale>
      <p:origin x="0" y="0"/>
    </p:cViewPr>
  </p:notesTextViewPr>
  <p:sorterViewPr>
    <p:cViewPr>
      <p:scale>
        <a:sx n="102" d="100"/>
        <a:sy n="102"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50" Type="http://schemas.openxmlformats.org/officeDocument/2006/relationships/slide" Target="slides/slide37.xml"/><Relationship Id="rId51" Type="http://schemas.openxmlformats.org/officeDocument/2006/relationships/slide" Target="slides/slide38.xml"/><Relationship Id="rId52" Type="http://schemas.openxmlformats.org/officeDocument/2006/relationships/notesMaster" Target="notesMasters/notesMaster1.xml"/><Relationship Id="rId53" Type="http://schemas.openxmlformats.org/officeDocument/2006/relationships/printerSettings" Target="printerSettings/printerSettings1.bin"/><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27.xml"/><Relationship Id="rId41" Type="http://schemas.openxmlformats.org/officeDocument/2006/relationships/slide" Target="slides/slide28.xml"/><Relationship Id="rId42" Type="http://schemas.openxmlformats.org/officeDocument/2006/relationships/slide" Target="slides/slide29.xml"/><Relationship Id="rId43" Type="http://schemas.openxmlformats.org/officeDocument/2006/relationships/slide" Target="slides/slide30.xml"/><Relationship Id="rId44" Type="http://schemas.openxmlformats.org/officeDocument/2006/relationships/slide" Target="slides/slide31.xml"/><Relationship Id="rId45" Type="http://schemas.openxmlformats.org/officeDocument/2006/relationships/slide" Target="slides/slide32.xml"/><Relationship Id="rId46" Type="http://schemas.openxmlformats.org/officeDocument/2006/relationships/slide" Target="slides/slide33.xml"/><Relationship Id="rId47" Type="http://schemas.openxmlformats.org/officeDocument/2006/relationships/slide" Target="slides/slide34.xml"/><Relationship Id="rId48" Type="http://schemas.openxmlformats.org/officeDocument/2006/relationships/slide" Target="slides/slide35.xml"/><Relationship Id="rId49" Type="http://schemas.openxmlformats.org/officeDocument/2006/relationships/slide" Target="slides/slide3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slide" Target="slides/slide20.xml"/><Relationship Id="rId34" Type="http://schemas.openxmlformats.org/officeDocument/2006/relationships/slide" Target="slides/slide21.xml"/><Relationship Id="rId35" Type="http://schemas.openxmlformats.org/officeDocument/2006/relationships/slide" Target="slides/slide22.xml"/><Relationship Id="rId36" Type="http://schemas.openxmlformats.org/officeDocument/2006/relationships/slide" Target="slides/slide23.xml"/><Relationship Id="rId37" Type="http://schemas.openxmlformats.org/officeDocument/2006/relationships/slide" Target="slides/slide24.xml"/><Relationship Id="rId38" Type="http://schemas.openxmlformats.org/officeDocument/2006/relationships/slide" Target="slides/slide25.xml"/><Relationship Id="rId39" Type="http://schemas.openxmlformats.org/officeDocument/2006/relationships/slide" Target="slides/slide2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1"/>
          <p:cNvSpPr>
            <a:spLocks noGrp="1" noRot="1" noChangeAspect="1" noChangeArrowheads="1" noTextEdit="1"/>
          </p:cNvSpPr>
          <p:nvPr>
            <p:ph type="sldImg"/>
          </p:nvPr>
        </p:nvSpPr>
        <p:spPr bwMode="auto">
          <a:xfrm>
            <a:off x="952500" y="685800"/>
            <a:ext cx="4953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2"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133942522"/>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900" kern="1200">
        <a:solidFill>
          <a:schemeClr val="tx1"/>
        </a:solidFill>
        <a:latin typeface="Helvetica Neue Light" charset="0"/>
        <a:ea typeface="ＭＳ Ｐゴシック" charset="0"/>
        <a:cs typeface="ＭＳ Ｐゴシック" charset="0"/>
      </a:defRPr>
    </a:lvl1pPr>
    <a:lvl2pPr marL="331788" algn="l" rtl="0" eaLnBrk="0" fontAlgn="base" hangingPunct="0">
      <a:spcBef>
        <a:spcPct val="0"/>
      </a:spcBef>
      <a:spcAft>
        <a:spcPct val="0"/>
      </a:spcAft>
      <a:defRPr sz="900" kern="1200">
        <a:solidFill>
          <a:schemeClr val="tx1"/>
        </a:solidFill>
        <a:latin typeface="Helvetica Neue Light" charset="0"/>
        <a:ea typeface="ＭＳ Ｐゴシック" charset="0"/>
        <a:cs typeface="+mn-cs"/>
      </a:defRPr>
    </a:lvl2pPr>
    <a:lvl3pPr marL="668338" algn="l" rtl="0" eaLnBrk="0" fontAlgn="base" hangingPunct="0">
      <a:spcBef>
        <a:spcPct val="0"/>
      </a:spcBef>
      <a:spcAft>
        <a:spcPct val="0"/>
      </a:spcAft>
      <a:defRPr sz="900" kern="1200">
        <a:solidFill>
          <a:schemeClr val="tx1"/>
        </a:solidFill>
        <a:latin typeface="Helvetica Neue Light" charset="0"/>
        <a:ea typeface="ＭＳ Ｐゴシック" charset="0"/>
        <a:cs typeface="+mn-cs"/>
      </a:defRPr>
    </a:lvl3pPr>
    <a:lvl4pPr marL="1004888" algn="l" rtl="0" eaLnBrk="0" fontAlgn="base" hangingPunct="0">
      <a:spcBef>
        <a:spcPct val="0"/>
      </a:spcBef>
      <a:spcAft>
        <a:spcPct val="0"/>
      </a:spcAft>
      <a:defRPr sz="900" kern="1200">
        <a:solidFill>
          <a:schemeClr val="tx1"/>
        </a:solidFill>
        <a:latin typeface="Helvetica Neue Light" charset="0"/>
        <a:ea typeface="ＭＳ Ｐゴシック" charset="0"/>
        <a:cs typeface="+mn-cs"/>
      </a:defRPr>
    </a:lvl4pPr>
    <a:lvl5pPr marL="1339850" algn="l" rtl="0" eaLnBrk="0" fontAlgn="base" hangingPunct="0">
      <a:spcBef>
        <a:spcPct val="0"/>
      </a:spcBef>
      <a:spcAft>
        <a:spcPct val="0"/>
      </a:spcAft>
      <a:defRPr sz="900" kern="1200">
        <a:solidFill>
          <a:schemeClr val="tx1"/>
        </a:solidFill>
        <a:latin typeface="Helvetica Neue Light" charset="0"/>
        <a:ea typeface="ＭＳ Ｐゴシック" charset="0"/>
        <a:cs typeface="+mn-cs"/>
      </a:defRPr>
    </a:lvl5pPr>
    <a:lvl6pPr marL="1678074" algn="l" defTabSz="671230" rtl="0" eaLnBrk="1" latinLnBrk="0" hangingPunct="1">
      <a:defRPr sz="900" kern="1200">
        <a:solidFill>
          <a:schemeClr val="tx1"/>
        </a:solidFill>
        <a:latin typeface="+mn-lt"/>
        <a:ea typeface="+mn-ea"/>
        <a:cs typeface="+mn-cs"/>
      </a:defRPr>
    </a:lvl6pPr>
    <a:lvl7pPr marL="2013683" algn="l" defTabSz="671230" rtl="0" eaLnBrk="1" latinLnBrk="0" hangingPunct="1">
      <a:defRPr sz="900" kern="1200">
        <a:solidFill>
          <a:schemeClr val="tx1"/>
        </a:solidFill>
        <a:latin typeface="+mn-lt"/>
        <a:ea typeface="+mn-ea"/>
        <a:cs typeface="+mn-cs"/>
      </a:defRPr>
    </a:lvl7pPr>
    <a:lvl8pPr marL="2349296" algn="l" defTabSz="671230" rtl="0" eaLnBrk="1" latinLnBrk="0" hangingPunct="1">
      <a:defRPr sz="900" kern="1200">
        <a:solidFill>
          <a:schemeClr val="tx1"/>
        </a:solidFill>
        <a:latin typeface="+mn-lt"/>
        <a:ea typeface="+mn-ea"/>
        <a:cs typeface="+mn-cs"/>
      </a:defRPr>
    </a:lvl8pPr>
    <a:lvl9pPr marL="2684912" algn="l" defTabSz="67123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11"/>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2058" tIns="41029" rIns="82058" bIns="41029"/>
          <a:lstStyle>
            <a:lvl1pPr defTabSz="407988" eaLnBrk="0" hangingPunct="0">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fld id="{3F2B14AC-BCB8-0C48-87DA-52DB95B969F8}" type="slidenum">
              <a:rPr lang="en-GB" sz="1300">
                <a:latin typeface="Times New Roman" charset="0"/>
              </a:rPr>
              <a:pPr eaLnBrk="1" hangingPunct="1"/>
              <a:t>1</a:t>
            </a:fld>
            <a:endParaRPr lang="en-GB" sz="1300">
              <a:latin typeface="Times New Roman" charset="0"/>
            </a:endParaRPr>
          </a:p>
        </p:txBody>
      </p:sp>
      <p:sp>
        <p:nvSpPr>
          <p:cNvPr id="107523" name="Text Box 1"/>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hangingPunct="1">
              <a:lnSpc>
                <a:spcPct val="98000"/>
              </a:lnSpc>
              <a:buFont typeface="Wingdings" charset="0"/>
              <a:buNone/>
            </a:pPr>
            <a:fld id="{12C3C23E-5584-9145-8F54-346504E66B4A}" type="slidenum">
              <a:rPr lang="en-GB" sz="1300">
                <a:latin typeface="Times New Roman" charset="0"/>
              </a:rPr>
              <a:pPr algn="r" eaLnBrk="1" hangingPunct="1">
                <a:lnSpc>
                  <a:spcPct val="98000"/>
                </a:lnSpc>
                <a:buFont typeface="Wingdings" charset="0"/>
                <a:buNone/>
              </a:pPr>
              <a:t>1</a:t>
            </a:fld>
            <a:endParaRPr lang="en-GB" sz="1300">
              <a:latin typeface="Times New Roman" charset="0"/>
            </a:endParaRPr>
          </a:p>
        </p:txBody>
      </p:sp>
      <p:sp>
        <p:nvSpPr>
          <p:cNvPr id="107524" name="Text Box 2"/>
          <p:cNvSpPr txBox="1">
            <a:spLocks noChangeArrowheads="1"/>
          </p:cNvSpPr>
          <p:nvPr/>
        </p:nvSpPr>
        <p:spPr bwMode="auto">
          <a:xfrm>
            <a:off x="973138" y="693738"/>
            <a:ext cx="4911725"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hangingPunct="0">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defRPr sz="3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endParaRPr lang="fr-FR" sz="2400">
              <a:solidFill>
                <a:schemeClr val="bg1"/>
              </a:solidFill>
              <a:latin typeface="Arial" charset="0"/>
              <a:ea typeface="MS Gothic" charset="0"/>
              <a:cs typeface="MS Gothic" charset="0"/>
            </a:endParaRPr>
          </a:p>
        </p:txBody>
      </p:sp>
      <p:sp>
        <p:nvSpPr>
          <p:cNvPr id="107525" name="Text Box 3"/>
          <p:cNvSpPr>
            <a:spLocks noChangeArrowheads="1"/>
          </p:cNvSpPr>
          <p:nvPr>
            <p:ph type="body"/>
          </p:nvPr>
        </p:nvSpPr>
        <p:spPr>
          <a:xfrm>
            <a:off x="685800" y="4341813"/>
            <a:ext cx="5480050"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fr-FR">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11"/>
          <p:cNvSpPr txBox="1">
            <a:spLocks noGrp="1" noChangeArrowheads="1"/>
          </p:cNvSpPr>
          <p:nvPr/>
        </p:nvSpPr>
        <p:spPr bwMode="auto">
          <a:xfrm>
            <a:off x="3881438" y="8686800"/>
            <a:ext cx="2968625"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308CBD8D-E5BE-FD49-B1A3-241C18C50877}" type="slidenum">
              <a:rPr lang="en-GB" sz="1300">
                <a:latin typeface="Times New Roman" charset="0"/>
              </a:rPr>
              <a:pPr algn="r" eaLnBrk="1">
                <a:lnSpc>
                  <a:spcPct val="98000"/>
                </a:lnSpc>
                <a:buClr>
                  <a:srgbClr val="000000"/>
                </a:buClr>
                <a:buSzPct val="45000"/>
              </a:pPr>
              <a:t>24</a:t>
            </a:fld>
            <a:endParaRPr lang="en-GB" sz="1300">
              <a:latin typeface="Times New Roman" charset="0"/>
            </a:endParaRPr>
          </a:p>
        </p:txBody>
      </p:sp>
      <p:sp>
        <p:nvSpPr>
          <p:cNvPr id="138243" name="Text Box 1"/>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16381D46-38A0-CF4C-9545-68577966510C}" type="slidenum">
              <a:rPr lang="en-GB" sz="1300">
                <a:latin typeface="Times New Roman" charset="0"/>
              </a:rPr>
              <a:pPr algn="r" eaLnBrk="1">
                <a:lnSpc>
                  <a:spcPct val="98000"/>
                </a:lnSpc>
                <a:buClr>
                  <a:srgbClr val="000000"/>
                </a:buClr>
                <a:buSzPct val="45000"/>
              </a:pPr>
              <a:t>24</a:t>
            </a:fld>
            <a:endParaRPr lang="en-GB" sz="1300">
              <a:latin typeface="Times New Roman" charset="0"/>
            </a:endParaRPr>
          </a:p>
        </p:txBody>
      </p:sp>
      <p:sp>
        <p:nvSpPr>
          <p:cNvPr id="217092" name="Text Box 2"/>
          <p:cNvSpPr txBox="1">
            <a:spLocks noChangeArrowheads="1"/>
          </p:cNvSpPr>
          <p:nvPr/>
        </p:nvSpPr>
        <p:spPr bwMode="auto">
          <a:xfrm>
            <a:off x="971550" y="693738"/>
            <a:ext cx="4913313"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sz="2400">
                <a:solidFill>
                  <a:schemeClr val="bg1"/>
                </a:solidFill>
                <a:latin typeface="Arial" pitchFamily="34" charset="0"/>
                <a:ea typeface="MS Gothic" pitchFamily="49" charset="-128"/>
              </a:defRPr>
            </a:lvl1pPr>
            <a:lvl2pPr marL="742950" indent="-285750" eaLnBrk="0">
              <a:defRPr sz="2400">
                <a:solidFill>
                  <a:schemeClr val="bg1"/>
                </a:solidFill>
                <a:latin typeface="Arial" pitchFamily="34" charset="0"/>
                <a:ea typeface="MS Gothic" pitchFamily="49" charset="-128"/>
              </a:defRPr>
            </a:lvl2pPr>
            <a:lvl3pPr marL="1143000" indent="-228600" eaLnBrk="0">
              <a:defRPr sz="2400">
                <a:solidFill>
                  <a:schemeClr val="bg1"/>
                </a:solidFill>
                <a:latin typeface="Arial" pitchFamily="34" charset="0"/>
                <a:ea typeface="MS Gothic" pitchFamily="49" charset="-128"/>
              </a:defRPr>
            </a:lvl3pPr>
            <a:lvl4pPr marL="1600200" indent="-228600" eaLnBrk="0">
              <a:defRPr sz="2400">
                <a:solidFill>
                  <a:schemeClr val="bg1"/>
                </a:solidFill>
                <a:latin typeface="Arial" pitchFamily="34" charset="0"/>
                <a:ea typeface="MS Gothic" pitchFamily="49" charset="-128"/>
              </a:defRPr>
            </a:lvl4pPr>
            <a:lvl5pPr marL="2057400" indent="-228600" eaLnBrk="0">
              <a:defRPr sz="2400">
                <a:solidFill>
                  <a:schemeClr val="bg1"/>
                </a:solidFill>
                <a:latin typeface="Arial" pitchFamily="34" charset="0"/>
                <a:ea typeface="MS Gothic" pitchFamily="49" charset="-128"/>
              </a:defRPr>
            </a:lvl5pPr>
            <a:lvl6pPr marL="25146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6pPr>
            <a:lvl7pPr marL="29718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7pPr>
            <a:lvl8pPr marL="34290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8pPr>
            <a:lvl9pPr marL="38862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9pPr>
          </a:lstStyle>
          <a:p>
            <a:pPr defTabSz="408654" eaLnBrk="1" hangingPunct="0">
              <a:lnSpc>
                <a:spcPct val="70000"/>
              </a:lnSpc>
              <a:buClr>
                <a:srgbClr val="000000"/>
              </a:buClr>
              <a:buSzPct val="45000"/>
              <a:defRPr/>
            </a:pPr>
            <a:endParaRPr lang="en-US" smtClean="0">
              <a:solidFill>
                <a:prstClr val="white"/>
              </a:solidFill>
              <a:cs typeface="+mn-cs"/>
              <a:sym typeface="Helvetica Neue Light"/>
            </a:endParaRPr>
          </a:p>
        </p:txBody>
      </p:sp>
      <p:sp>
        <p:nvSpPr>
          <p:cNvPr id="138245" name="Text Box 3"/>
          <p:cNvSpPr>
            <a:spLocks noChangeArrowheads="1"/>
          </p:cNvSpPr>
          <p:nvPr>
            <p:ph type="body"/>
          </p:nvPr>
        </p:nvSpPr>
        <p:spPr>
          <a:xfrm>
            <a:off x="685800" y="4341813"/>
            <a:ext cx="5480050"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fr-FR">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90" name="Rectangle 11"/>
          <p:cNvSpPr txBox="1">
            <a:spLocks noGrp="1" noChangeArrowheads="1"/>
          </p:cNvSpPr>
          <p:nvPr/>
        </p:nvSpPr>
        <p:spPr bwMode="auto">
          <a:xfrm>
            <a:off x="3881438" y="8686800"/>
            <a:ext cx="2968625"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4DBC5FFD-E56C-9A4E-99D1-A831E3870E80}" type="slidenum">
              <a:rPr lang="en-GB" sz="1300">
                <a:latin typeface="Times New Roman" charset="0"/>
              </a:rPr>
              <a:pPr algn="r" eaLnBrk="1">
                <a:lnSpc>
                  <a:spcPct val="98000"/>
                </a:lnSpc>
                <a:buClr>
                  <a:srgbClr val="000000"/>
                </a:buClr>
                <a:buSzPct val="45000"/>
              </a:pPr>
              <a:t>25</a:t>
            </a:fld>
            <a:endParaRPr lang="en-GB" sz="1300">
              <a:latin typeface="Times New Roman" charset="0"/>
            </a:endParaRPr>
          </a:p>
        </p:txBody>
      </p:sp>
      <p:sp>
        <p:nvSpPr>
          <p:cNvPr id="140291" name="Text Box 1"/>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455431E4-65C4-8F48-B99D-56FB8E26CE06}" type="slidenum">
              <a:rPr lang="en-GB" sz="1300">
                <a:latin typeface="Times New Roman" charset="0"/>
              </a:rPr>
              <a:pPr algn="r" eaLnBrk="1">
                <a:lnSpc>
                  <a:spcPct val="98000"/>
                </a:lnSpc>
                <a:buClr>
                  <a:srgbClr val="000000"/>
                </a:buClr>
                <a:buSzPct val="45000"/>
              </a:pPr>
              <a:t>25</a:t>
            </a:fld>
            <a:endParaRPr lang="en-GB" sz="1300">
              <a:latin typeface="Times New Roman" charset="0"/>
            </a:endParaRPr>
          </a:p>
        </p:txBody>
      </p:sp>
      <p:sp>
        <p:nvSpPr>
          <p:cNvPr id="218116" name="Text Box 2"/>
          <p:cNvSpPr txBox="1">
            <a:spLocks noChangeArrowheads="1"/>
          </p:cNvSpPr>
          <p:nvPr/>
        </p:nvSpPr>
        <p:spPr bwMode="auto">
          <a:xfrm>
            <a:off x="971550" y="693738"/>
            <a:ext cx="4913313"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sz="2400">
                <a:solidFill>
                  <a:schemeClr val="bg1"/>
                </a:solidFill>
                <a:latin typeface="Arial" pitchFamily="34" charset="0"/>
                <a:ea typeface="MS Gothic" pitchFamily="49" charset="-128"/>
              </a:defRPr>
            </a:lvl1pPr>
            <a:lvl2pPr marL="742950" indent="-285750" eaLnBrk="0">
              <a:defRPr sz="2400">
                <a:solidFill>
                  <a:schemeClr val="bg1"/>
                </a:solidFill>
                <a:latin typeface="Arial" pitchFamily="34" charset="0"/>
                <a:ea typeface="MS Gothic" pitchFamily="49" charset="-128"/>
              </a:defRPr>
            </a:lvl2pPr>
            <a:lvl3pPr marL="1143000" indent="-228600" eaLnBrk="0">
              <a:defRPr sz="2400">
                <a:solidFill>
                  <a:schemeClr val="bg1"/>
                </a:solidFill>
                <a:latin typeface="Arial" pitchFamily="34" charset="0"/>
                <a:ea typeface="MS Gothic" pitchFamily="49" charset="-128"/>
              </a:defRPr>
            </a:lvl3pPr>
            <a:lvl4pPr marL="1600200" indent="-228600" eaLnBrk="0">
              <a:defRPr sz="2400">
                <a:solidFill>
                  <a:schemeClr val="bg1"/>
                </a:solidFill>
                <a:latin typeface="Arial" pitchFamily="34" charset="0"/>
                <a:ea typeface="MS Gothic" pitchFamily="49" charset="-128"/>
              </a:defRPr>
            </a:lvl4pPr>
            <a:lvl5pPr marL="2057400" indent="-228600" eaLnBrk="0">
              <a:defRPr sz="2400">
                <a:solidFill>
                  <a:schemeClr val="bg1"/>
                </a:solidFill>
                <a:latin typeface="Arial" pitchFamily="34" charset="0"/>
                <a:ea typeface="MS Gothic" pitchFamily="49" charset="-128"/>
              </a:defRPr>
            </a:lvl5pPr>
            <a:lvl6pPr marL="25146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6pPr>
            <a:lvl7pPr marL="29718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7pPr>
            <a:lvl8pPr marL="34290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8pPr>
            <a:lvl9pPr marL="38862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9pPr>
          </a:lstStyle>
          <a:p>
            <a:pPr defTabSz="408654" eaLnBrk="1" hangingPunct="0">
              <a:lnSpc>
                <a:spcPct val="70000"/>
              </a:lnSpc>
              <a:buClr>
                <a:srgbClr val="000000"/>
              </a:buClr>
              <a:buSzPct val="45000"/>
              <a:defRPr/>
            </a:pPr>
            <a:endParaRPr lang="en-US" smtClean="0">
              <a:solidFill>
                <a:prstClr val="white"/>
              </a:solidFill>
              <a:cs typeface="+mn-cs"/>
              <a:sym typeface="Helvetica Neue Light"/>
            </a:endParaRPr>
          </a:p>
        </p:txBody>
      </p:sp>
      <p:sp>
        <p:nvSpPr>
          <p:cNvPr id="140293" name="Text Box 3"/>
          <p:cNvSpPr>
            <a:spLocks noChangeArrowheads="1"/>
          </p:cNvSpPr>
          <p:nvPr>
            <p:ph type="body"/>
          </p:nvPr>
        </p:nvSpPr>
        <p:spPr>
          <a:xfrm>
            <a:off x="685800" y="4341813"/>
            <a:ext cx="5480050"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fr-FR">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11"/>
          <p:cNvSpPr txBox="1">
            <a:spLocks noGrp="1" noChangeArrowheads="1"/>
          </p:cNvSpPr>
          <p:nvPr/>
        </p:nvSpPr>
        <p:spPr bwMode="auto">
          <a:xfrm>
            <a:off x="3881438" y="8686800"/>
            <a:ext cx="2968625"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39B38EC8-0538-9F42-AF27-15ECB8BFC878}" type="slidenum">
              <a:rPr lang="en-GB" sz="1300">
                <a:latin typeface="Times New Roman" charset="0"/>
              </a:rPr>
              <a:pPr algn="r" eaLnBrk="1">
                <a:lnSpc>
                  <a:spcPct val="98000"/>
                </a:lnSpc>
                <a:buClr>
                  <a:srgbClr val="000000"/>
                </a:buClr>
                <a:buSzPct val="45000"/>
              </a:pPr>
              <a:t>26</a:t>
            </a:fld>
            <a:endParaRPr lang="en-GB" sz="1300">
              <a:latin typeface="Times New Roman" charset="0"/>
            </a:endParaRPr>
          </a:p>
        </p:txBody>
      </p:sp>
      <p:sp>
        <p:nvSpPr>
          <p:cNvPr id="142339" name="Text Box 1"/>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C215E2C7-C8FF-0A4D-85F3-C891A1490318}" type="slidenum">
              <a:rPr lang="en-GB" sz="1300">
                <a:latin typeface="Times New Roman" charset="0"/>
              </a:rPr>
              <a:pPr algn="r" eaLnBrk="1">
                <a:lnSpc>
                  <a:spcPct val="98000"/>
                </a:lnSpc>
                <a:buClr>
                  <a:srgbClr val="000000"/>
                </a:buClr>
                <a:buSzPct val="45000"/>
              </a:pPr>
              <a:t>26</a:t>
            </a:fld>
            <a:endParaRPr lang="en-GB" sz="1300">
              <a:latin typeface="Times New Roman" charset="0"/>
            </a:endParaRPr>
          </a:p>
        </p:txBody>
      </p:sp>
      <p:sp>
        <p:nvSpPr>
          <p:cNvPr id="220164" name="Text Box 2"/>
          <p:cNvSpPr txBox="1">
            <a:spLocks noChangeArrowheads="1"/>
          </p:cNvSpPr>
          <p:nvPr/>
        </p:nvSpPr>
        <p:spPr bwMode="auto">
          <a:xfrm>
            <a:off x="971550" y="693738"/>
            <a:ext cx="4913313"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sz="2400">
                <a:solidFill>
                  <a:schemeClr val="bg1"/>
                </a:solidFill>
                <a:latin typeface="Arial" pitchFamily="34" charset="0"/>
                <a:ea typeface="MS Gothic" pitchFamily="49" charset="-128"/>
              </a:defRPr>
            </a:lvl1pPr>
            <a:lvl2pPr marL="742950" indent="-285750" eaLnBrk="0">
              <a:defRPr sz="2400">
                <a:solidFill>
                  <a:schemeClr val="bg1"/>
                </a:solidFill>
                <a:latin typeface="Arial" pitchFamily="34" charset="0"/>
                <a:ea typeface="MS Gothic" pitchFamily="49" charset="-128"/>
              </a:defRPr>
            </a:lvl2pPr>
            <a:lvl3pPr marL="1143000" indent="-228600" eaLnBrk="0">
              <a:defRPr sz="2400">
                <a:solidFill>
                  <a:schemeClr val="bg1"/>
                </a:solidFill>
                <a:latin typeface="Arial" pitchFamily="34" charset="0"/>
                <a:ea typeface="MS Gothic" pitchFamily="49" charset="-128"/>
              </a:defRPr>
            </a:lvl3pPr>
            <a:lvl4pPr marL="1600200" indent="-228600" eaLnBrk="0">
              <a:defRPr sz="2400">
                <a:solidFill>
                  <a:schemeClr val="bg1"/>
                </a:solidFill>
                <a:latin typeface="Arial" pitchFamily="34" charset="0"/>
                <a:ea typeface="MS Gothic" pitchFamily="49" charset="-128"/>
              </a:defRPr>
            </a:lvl4pPr>
            <a:lvl5pPr marL="2057400" indent="-228600" eaLnBrk="0">
              <a:defRPr sz="2400">
                <a:solidFill>
                  <a:schemeClr val="bg1"/>
                </a:solidFill>
                <a:latin typeface="Arial" pitchFamily="34" charset="0"/>
                <a:ea typeface="MS Gothic" pitchFamily="49" charset="-128"/>
              </a:defRPr>
            </a:lvl5pPr>
            <a:lvl6pPr marL="25146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6pPr>
            <a:lvl7pPr marL="29718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7pPr>
            <a:lvl8pPr marL="34290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8pPr>
            <a:lvl9pPr marL="38862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9pPr>
          </a:lstStyle>
          <a:p>
            <a:pPr defTabSz="408654" eaLnBrk="1" hangingPunct="0">
              <a:lnSpc>
                <a:spcPct val="70000"/>
              </a:lnSpc>
              <a:buClr>
                <a:srgbClr val="000000"/>
              </a:buClr>
              <a:buSzPct val="45000"/>
              <a:defRPr/>
            </a:pPr>
            <a:endParaRPr lang="en-US" smtClean="0">
              <a:solidFill>
                <a:prstClr val="white"/>
              </a:solidFill>
              <a:cs typeface="+mn-cs"/>
              <a:sym typeface="Helvetica Neue Light"/>
            </a:endParaRPr>
          </a:p>
        </p:txBody>
      </p:sp>
      <p:sp>
        <p:nvSpPr>
          <p:cNvPr id="142341" name="Text Box 3"/>
          <p:cNvSpPr>
            <a:spLocks noChangeArrowheads="1"/>
          </p:cNvSpPr>
          <p:nvPr>
            <p:ph type="body"/>
          </p:nvPr>
        </p:nvSpPr>
        <p:spPr>
          <a:xfrm>
            <a:off x="685800" y="4341813"/>
            <a:ext cx="5480050"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fr-FR">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11"/>
          <p:cNvSpPr txBox="1">
            <a:spLocks noGrp="1" noChangeArrowheads="1"/>
          </p:cNvSpPr>
          <p:nvPr/>
        </p:nvSpPr>
        <p:spPr bwMode="auto">
          <a:xfrm>
            <a:off x="3881438" y="8686800"/>
            <a:ext cx="2968625"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67013458-12BB-274E-8DAE-0EB6B81A658C}" type="slidenum">
              <a:rPr lang="en-GB" sz="1300">
                <a:latin typeface="Times New Roman" charset="0"/>
              </a:rPr>
              <a:pPr algn="r" eaLnBrk="1">
                <a:lnSpc>
                  <a:spcPct val="98000"/>
                </a:lnSpc>
                <a:buClr>
                  <a:srgbClr val="000000"/>
                </a:buClr>
                <a:buSzPct val="45000"/>
              </a:pPr>
              <a:t>27</a:t>
            </a:fld>
            <a:endParaRPr lang="en-GB" sz="1300">
              <a:latin typeface="Times New Roman" charset="0"/>
            </a:endParaRPr>
          </a:p>
        </p:txBody>
      </p:sp>
      <p:sp>
        <p:nvSpPr>
          <p:cNvPr id="144387" name="Text Box 1"/>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6CF1A418-59A3-DA4B-97FC-A2438C0B2F94}" type="slidenum">
              <a:rPr lang="en-GB" sz="1300">
                <a:latin typeface="Times New Roman" charset="0"/>
              </a:rPr>
              <a:pPr algn="r" eaLnBrk="1">
                <a:lnSpc>
                  <a:spcPct val="98000"/>
                </a:lnSpc>
                <a:buClr>
                  <a:srgbClr val="000000"/>
                </a:buClr>
                <a:buSzPct val="45000"/>
              </a:pPr>
              <a:t>27</a:t>
            </a:fld>
            <a:endParaRPr lang="en-GB" sz="1300">
              <a:latin typeface="Times New Roman" charset="0"/>
            </a:endParaRPr>
          </a:p>
        </p:txBody>
      </p:sp>
      <p:sp>
        <p:nvSpPr>
          <p:cNvPr id="222212" name="Text Box 2"/>
          <p:cNvSpPr txBox="1">
            <a:spLocks noChangeArrowheads="1"/>
          </p:cNvSpPr>
          <p:nvPr/>
        </p:nvSpPr>
        <p:spPr bwMode="auto">
          <a:xfrm>
            <a:off x="971550" y="693738"/>
            <a:ext cx="4913313"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sz="2400">
                <a:solidFill>
                  <a:schemeClr val="bg1"/>
                </a:solidFill>
                <a:latin typeface="Arial" pitchFamily="34" charset="0"/>
                <a:ea typeface="MS Gothic" pitchFamily="49" charset="-128"/>
              </a:defRPr>
            </a:lvl1pPr>
            <a:lvl2pPr marL="742950" indent="-285750" eaLnBrk="0">
              <a:defRPr sz="2400">
                <a:solidFill>
                  <a:schemeClr val="bg1"/>
                </a:solidFill>
                <a:latin typeface="Arial" pitchFamily="34" charset="0"/>
                <a:ea typeface="MS Gothic" pitchFamily="49" charset="-128"/>
              </a:defRPr>
            </a:lvl2pPr>
            <a:lvl3pPr marL="1143000" indent="-228600" eaLnBrk="0">
              <a:defRPr sz="2400">
                <a:solidFill>
                  <a:schemeClr val="bg1"/>
                </a:solidFill>
                <a:latin typeface="Arial" pitchFamily="34" charset="0"/>
                <a:ea typeface="MS Gothic" pitchFamily="49" charset="-128"/>
              </a:defRPr>
            </a:lvl3pPr>
            <a:lvl4pPr marL="1600200" indent="-228600" eaLnBrk="0">
              <a:defRPr sz="2400">
                <a:solidFill>
                  <a:schemeClr val="bg1"/>
                </a:solidFill>
                <a:latin typeface="Arial" pitchFamily="34" charset="0"/>
                <a:ea typeface="MS Gothic" pitchFamily="49" charset="-128"/>
              </a:defRPr>
            </a:lvl4pPr>
            <a:lvl5pPr marL="2057400" indent="-228600" eaLnBrk="0">
              <a:defRPr sz="2400">
                <a:solidFill>
                  <a:schemeClr val="bg1"/>
                </a:solidFill>
                <a:latin typeface="Arial" pitchFamily="34" charset="0"/>
                <a:ea typeface="MS Gothic" pitchFamily="49" charset="-128"/>
              </a:defRPr>
            </a:lvl5pPr>
            <a:lvl6pPr marL="25146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6pPr>
            <a:lvl7pPr marL="29718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7pPr>
            <a:lvl8pPr marL="34290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8pPr>
            <a:lvl9pPr marL="38862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9pPr>
          </a:lstStyle>
          <a:p>
            <a:pPr defTabSz="408654" eaLnBrk="1" hangingPunct="0">
              <a:lnSpc>
                <a:spcPct val="70000"/>
              </a:lnSpc>
              <a:buClr>
                <a:srgbClr val="000000"/>
              </a:buClr>
              <a:buSzPct val="45000"/>
              <a:defRPr/>
            </a:pPr>
            <a:endParaRPr lang="en-US" smtClean="0">
              <a:solidFill>
                <a:prstClr val="white"/>
              </a:solidFill>
              <a:cs typeface="+mn-cs"/>
              <a:sym typeface="Helvetica Neue Light"/>
            </a:endParaRPr>
          </a:p>
        </p:txBody>
      </p:sp>
      <p:sp>
        <p:nvSpPr>
          <p:cNvPr id="144389" name="Text Box 3"/>
          <p:cNvSpPr>
            <a:spLocks noChangeArrowheads="1"/>
          </p:cNvSpPr>
          <p:nvPr>
            <p:ph type="body"/>
          </p:nvPr>
        </p:nvSpPr>
        <p:spPr>
          <a:xfrm>
            <a:off x="685800" y="4341813"/>
            <a:ext cx="5480050"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fr-FR">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4" name="Rectangle 11"/>
          <p:cNvSpPr txBox="1">
            <a:spLocks noGrp="1" noChangeArrowheads="1"/>
          </p:cNvSpPr>
          <p:nvPr/>
        </p:nvSpPr>
        <p:spPr bwMode="auto">
          <a:xfrm>
            <a:off x="3881438" y="8686800"/>
            <a:ext cx="2968625"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222BC477-A48C-3F46-AB24-2B8AFED82077}" type="slidenum">
              <a:rPr lang="en-GB" sz="1300">
                <a:latin typeface="Times New Roman" charset="0"/>
              </a:rPr>
              <a:pPr algn="r" eaLnBrk="1">
                <a:lnSpc>
                  <a:spcPct val="98000"/>
                </a:lnSpc>
                <a:buClr>
                  <a:srgbClr val="000000"/>
                </a:buClr>
                <a:buSzPct val="45000"/>
              </a:pPr>
              <a:t>28</a:t>
            </a:fld>
            <a:endParaRPr lang="en-GB" sz="1300">
              <a:latin typeface="Times New Roman" charset="0"/>
            </a:endParaRPr>
          </a:p>
        </p:txBody>
      </p:sp>
      <p:sp>
        <p:nvSpPr>
          <p:cNvPr id="146435" name="Text Box 1"/>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DAB1BA66-E4E5-794B-80F8-7DFEA5C16510}" type="slidenum">
              <a:rPr lang="en-GB" sz="1300">
                <a:latin typeface="Times New Roman" charset="0"/>
              </a:rPr>
              <a:pPr algn="r" eaLnBrk="1">
                <a:lnSpc>
                  <a:spcPct val="98000"/>
                </a:lnSpc>
                <a:buClr>
                  <a:srgbClr val="000000"/>
                </a:buClr>
                <a:buSzPct val="45000"/>
              </a:pPr>
              <a:t>28</a:t>
            </a:fld>
            <a:endParaRPr lang="en-GB" sz="1300">
              <a:latin typeface="Times New Roman" charset="0"/>
            </a:endParaRPr>
          </a:p>
        </p:txBody>
      </p:sp>
      <p:sp>
        <p:nvSpPr>
          <p:cNvPr id="222212" name="Text Box 2"/>
          <p:cNvSpPr txBox="1">
            <a:spLocks noChangeArrowheads="1"/>
          </p:cNvSpPr>
          <p:nvPr/>
        </p:nvSpPr>
        <p:spPr bwMode="auto">
          <a:xfrm>
            <a:off x="971550" y="693738"/>
            <a:ext cx="4913313"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sz="2400">
                <a:solidFill>
                  <a:schemeClr val="bg1"/>
                </a:solidFill>
                <a:latin typeface="Arial" pitchFamily="34" charset="0"/>
                <a:ea typeface="MS Gothic" pitchFamily="49" charset="-128"/>
              </a:defRPr>
            </a:lvl1pPr>
            <a:lvl2pPr marL="742950" indent="-285750" eaLnBrk="0">
              <a:defRPr sz="2400">
                <a:solidFill>
                  <a:schemeClr val="bg1"/>
                </a:solidFill>
                <a:latin typeface="Arial" pitchFamily="34" charset="0"/>
                <a:ea typeface="MS Gothic" pitchFamily="49" charset="-128"/>
              </a:defRPr>
            </a:lvl2pPr>
            <a:lvl3pPr marL="1143000" indent="-228600" eaLnBrk="0">
              <a:defRPr sz="2400">
                <a:solidFill>
                  <a:schemeClr val="bg1"/>
                </a:solidFill>
                <a:latin typeface="Arial" pitchFamily="34" charset="0"/>
                <a:ea typeface="MS Gothic" pitchFamily="49" charset="-128"/>
              </a:defRPr>
            </a:lvl3pPr>
            <a:lvl4pPr marL="1600200" indent="-228600" eaLnBrk="0">
              <a:defRPr sz="2400">
                <a:solidFill>
                  <a:schemeClr val="bg1"/>
                </a:solidFill>
                <a:latin typeface="Arial" pitchFamily="34" charset="0"/>
                <a:ea typeface="MS Gothic" pitchFamily="49" charset="-128"/>
              </a:defRPr>
            </a:lvl4pPr>
            <a:lvl5pPr marL="2057400" indent="-228600" eaLnBrk="0">
              <a:defRPr sz="2400">
                <a:solidFill>
                  <a:schemeClr val="bg1"/>
                </a:solidFill>
                <a:latin typeface="Arial" pitchFamily="34" charset="0"/>
                <a:ea typeface="MS Gothic" pitchFamily="49" charset="-128"/>
              </a:defRPr>
            </a:lvl5pPr>
            <a:lvl6pPr marL="25146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6pPr>
            <a:lvl7pPr marL="29718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7pPr>
            <a:lvl8pPr marL="34290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8pPr>
            <a:lvl9pPr marL="38862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9pPr>
          </a:lstStyle>
          <a:p>
            <a:pPr defTabSz="408654" eaLnBrk="1" hangingPunct="0">
              <a:lnSpc>
                <a:spcPct val="70000"/>
              </a:lnSpc>
              <a:buClr>
                <a:srgbClr val="000000"/>
              </a:buClr>
              <a:buSzPct val="45000"/>
              <a:defRPr/>
            </a:pPr>
            <a:endParaRPr lang="en-US" smtClean="0">
              <a:solidFill>
                <a:prstClr val="white"/>
              </a:solidFill>
              <a:cs typeface="+mn-cs"/>
              <a:sym typeface="Helvetica Neue Light"/>
            </a:endParaRPr>
          </a:p>
        </p:txBody>
      </p:sp>
      <p:sp>
        <p:nvSpPr>
          <p:cNvPr id="146437" name="Text Box 3"/>
          <p:cNvSpPr>
            <a:spLocks noChangeArrowheads="1"/>
          </p:cNvSpPr>
          <p:nvPr>
            <p:ph type="body"/>
          </p:nvPr>
        </p:nvSpPr>
        <p:spPr>
          <a:xfrm>
            <a:off x="685800" y="4341813"/>
            <a:ext cx="5480050"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fr-FR">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Rectangle 11"/>
          <p:cNvSpPr txBox="1">
            <a:spLocks noGrp="1" noChangeArrowheads="1"/>
          </p:cNvSpPr>
          <p:nvPr/>
        </p:nvSpPr>
        <p:spPr bwMode="auto">
          <a:xfrm>
            <a:off x="3881438" y="8686800"/>
            <a:ext cx="2968625"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1707C891-D25A-0847-BC41-1F1BDB50DF41}" type="slidenum">
              <a:rPr lang="en-GB" sz="1300">
                <a:latin typeface="Times New Roman" charset="0"/>
              </a:rPr>
              <a:pPr algn="r" eaLnBrk="1">
                <a:lnSpc>
                  <a:spcPct val="98000"/>
                </a:lnSpc>
                <a:buClr>
                  <a:srgbClr val="000000"/>
                </a:buClr>
                <a:buSzPct val="45000"/>
              </a:pPr>
              <a:t>29</a:t>
            </a:fld>
            <a:endParaRPr lang="en-GB" sz="1300">
              <a:latin typeface="Times New Roman" charset="0"/>
            </a:endParaRPr>
          </a:p>
        </p:txBody>
      </p:sp>
      <p:sp>
        <p:nvSpPr>
          <p:cNvPr id="148483" name="Text Box 1"/>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CCBC63DD-7DA3-E349-80EF-96CB169DA0BD}" type="slidenum">
              <a:rPr lang="en-GB" sz="1300">
                <a:latin typeface="Times New Roman" charset="0"/>
              </a:rPr>
              <a:pPr algn="r" eaLnBrk="1">
                <a:lnSpc>
                  <a:spcPct val="98000"/>
                </a:lnSpc>
                <a:buClr>
                  <a:srgbClr val="000000"/>
                </a:buClr>
                <a:buSzPct val="45000"/>
              </a:pPr>
              <a:t>29</a:t>
            </a:fld>
            <a:endParaRPr lang="en-GB" sz="1300">
              <a:latin typeface="Times New Roman" charset="0"/>
            </a:endParaRPr>
          </a:p>
        </p:txBody>
      </p:sp>
      <p:sp>
        <p:nvSpPr>
          <p:cNvPr id="211972" name="Text Box 2"/>
          <p:cNvSpPr txBox="1">
            <a:spLocks noChangeArrowheads="1"/>
          </p:cNvSpPr>
          <p:nvPr/>
        </p:nvSpPr>
        <p:spPr bwMode="auto">
          <a:xfrm>
            <a:off x="971550" y="693738"/>
            <a:ext cx="4913313"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sz="2400">
                <a:solidFill>
                  <a:schemeClr val="bg1"/>
                </a:solidFill>
                <a:latin typeface="Arial" pitchFamily="34" charset="0"/>
                <a:ea typeface="MS Gothic" pitchFamily="49" charset="-128"/>
              </a:defRPr>
            </a:lvl1pPr>
            <a:lvl2pPr marL="742950" indent="-285750" eaLnBrk="0">
              <a:defRPr sz="2400">
                <a:solidFill>
                  <a:schemeClr val="bg1"/>
                </a:solidFill>
                <a:latin typeface="Arial" pitchFamily="34" charset="0"/>
                <a:ea typeface="MS Gothic" pitchFamily="49" charset="-128"/>
              </a:defRPr>
            </a:lvl2pPr>
            <a:lvl3pPr marL="1143000" indent="-228600" eaLnBrk="0">
              <a:defRPr sz="2400">
                <a:solidFill>
                  <a:schemeClr val="bg1"/>
                </a:solidFill>
                <a:latin typeface="Arial" pitchFamily="34" charset="0"/>
                <a:ea typeface="MS Gothic" pitchFamily="49" charset="-128"/>
              </a:defRPr>
            </a:lvl3pPr>
            <a:lvl4pPr marL="1600200" indent="-228600" eaLnBrk="0">
              <a:defRPr sz="2400">
                <a:solidFill>
                  <a:schemeClr val="bg1"/>
                </a:solidFill>
                <a:latin typeface="Arial" pitchFamily="34" charset="0"/>
                <a:ea typeface="MS Gothic" pitchFamily="49" charset="-128"/>
              </a:defRPr>
            </a:lvl4pPr>
            <a:lvl5pPr marL="2057400" indent="-228600" eaLnBrk="0">
              <a:defRPr sz="2400">
                <a:solidFill>
                  <a:schemeClr val="bg1"/>
                </a:solidFill>
                <a:latin typeface="Arial" pitchFamily="34" charset="0"/>
                <a:ea typeface="MS Gothic" pitchFamily="49" charset="-128"/>
              </a:defRPr>
            </a:lvl5pPr>
            <a:lvl6pPr marL="25146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6pPr>
            <a:lvl7pPr marL="29718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7pPr>
            <a:lvl8pPr marL="34290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8pPr>
            <a:lvl9pPr marL="38862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9pPr>
          </a:lstStyle>
          <a:p>
            <a:pPr defTabSz="408725" eaLnBrk="1" hangingPunct="0">
              <a:lnSpc>
                <a:spcPct val="70000"/>
              </a:lnSpc>
              <a:buClr>
                <a:srgbClr val="000000"/>
              </a:buClr>
              <a:buSzPct val="45000"/>
              <a:defRPr/>
            </a:pPr>
            <a:endParaRPr lang="en-US" smtClean="0">
              <a:solidFill>
                <a:prstClr val="white"/>
              </a:solidFill>
              <a:cs typeface="+mn-cs"/>
              <a:sym typeface="Helvetica Neue Light"/>
            </a:endParaRPr>
          </a:p>
        </p:txBody>
      </p:sp>
      <p:sp>
        <p:nvSpPr>
          <p:cNvPr id="148485" name="Text Box 3"/>
          <p:cNvSpPr>
            <a:spLocks noChangeArrowheads="1"/>
          </p:cNvSpPr>
          <p:nvPr>
            <p:ph type="body"/>
          </p:nvPr>
        </p:nvSpPr>
        <p:spPr>
          <a:xfrm>
            <a:off x="685800" y="4341813"/>
            <a:ext cx="5480050"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fr-FR">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30" name="Rectangle 11"/>
          <p:cNvSpPr txBox="1">
            <a:spLocks noGrp="1" noChangeArrowheads="1"/>
          </p:cNvSpPr>
          <p:nvPr/>
        </p:nvSpPr>
        <p:spPr bwMode="auto">
          <a:xfrm>
            <a:off x="3881438" y="8686800"/>
            <a:ext cx="2968625"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640F9ED0-A1E7-4D47-9FBF-E2BCB7908232}" type="slidenum">
              <a:rPr lang="en-GB" sz="1300">
                <a:latin typeface="Times New Roman" charset="0"/>
              </a:rPr>
              <a:pPr algn="r" eaLnBrk="1">
                <a:lnSpc>
                  <a:spcPct val="98000"/>
                </a:lnSpc>
                <a:buClr>
                  <a:srgbClr val="000000"/>
                </a:buClr>
                <a:buSzPct val="45000"/>
              </a:pPr>
              <a:t>30</a:t>
            </a:fld>
            <a:endParaRPr lang="en-GB" sz="1300">
              <a:latin typeface="Times New Roman" charset="0"/>
            </a:endParaRPr>
          </a:p>
        </p:txBody>
      </p:sp>
      <p:sp>
        <p:nvSpPr>
          <p:cNvPr id="150531" name="Text Box 1"/>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7ABAF2C7-13AB-784B-9EDF-E531D403BF31}" type="slidenum">
              <a:rPr lang="en-GB" sz="1300">
                <a:latin typeface="Times New Roman" charset="0"/>
              </a:rPr>
              <a:pPr algn="r" eaLnBrk="1">
                <a:lnSpc>
                  <a:spcPct val="98000"/>
                </a:lnSpc>
                <a:buClr>
                  <a:srgbClr val="000000"/>
                </a:buClr>
                <a:buSzPct val="45000"/>
              </a:pPr>
              <a:t>30</a:t>
            </a:fld>
            <a:endParaRPr lang="en-GB" sz="1300">
              <a:latin typeface="Times New Roman" charset="0"/>
            </a:endParaRPr>
          </a:p>
        </p:txBody>
      </p:sp>
      <p:sp>
        <p:nvSpPr>
          <p:cNvPr id="222212" name="Text Box 2"/>
          <p:cNvSpPr txBox="1">
            <a:spLocks noChangeArrowheads="1"/>
          </p:cNvSpPr>
          <p:nvPr/>
        </p:nvSpPr>
        <p:spPr bwMode="auto">
          <a:xfrm>
            <a:off x="971550" y="693738"/>
            <a:ext cx="4913313"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sz="2400">
                <a:solidFill>
                  <a:schemeClr val="bg1"/>
                </a:solidFill>
                <a:latin typeface="Arial" pitchFamily="34" charset="0"/>
                <a:ea typeface="MS Gothic" pitchFamily="49" charset="-128"/>
              </a:defRPr>
            </a:lvl1pPr>
            <a:lvl2pPr marL="742950" indent="-285750" eaLnBrk="0">
              <a:defRPr sz="2400">
                <a:solidFill>
                  <a:schemeClr val="bg1"/>
                </a:solidFill>
                <a:latin typeface="Arial" pitchFamily="34" charset="0"/>
                <a:ea typeface="MS Gothic" pitchFamily="49" charset="-128"/>
              </a:defRPr>
            </a:lvl2pPr>
            <a:lvl3pPr marL="1143000" indent="-228600" eaLnBrk="0">
              <a:defRPr sz="2400">
                <a:solidFill>
                  <a:schemeClr val="bg1"/>
                </a:solidFill>
                <a:latin typeface="Arial" pitchFamily="34" charset="0"/>
                <a:ea typeface="MS Gothic" pitchFamily="49" charset="-128"/>
              </a:defRPr>
            </a:lvl3pPr>
            <a:lvl4pPr marL="1600200" indent="-228600" eaLnBrk="0">
              <a:defRPr sz="2400">
                <a:solidFill>
                  <a:schemeClr val="bg1"/>
                </a:solidFill>
                <a:latin typeface="Arial" pitchFamily="34" charset="0"/>
                <a:ea typeface="MS Gothic" pitchFamily="49" charset="-128"/>
              </a:defRPr>
            </a:lvl4pPr>
            <a:lvl5pPr marL="2057400" indent="-228600" eaLnBrk="0">
              <a:defRPr sz="2400">
                <a:solidFill>
                  <a:schemeClr val="bg1"/>
                </a:solidFill>
                <a:latin typeface="Arial" pitchFamily="34" charset="0"/>
                <a:ea typeface="MS Gothic" pitchFamily="49" charset="-128"/>
              </a:defRPr>
            </a:lvl5pPr>
            <a:lvl6pPr marL="25146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6pPr>
            <a:lvl7pPr marL="29718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7pPr>
            <a:lvl8pPr marL="34290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8pPr>
            <a:lvl9pPr marL="38862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9pPr>
          </a:lstStyle>
          <a:p>
            <a:pPr defTabSz="408654" eaLnBrk="1" hangingPunct="0">
              <a:lnSpc>
                <a:spcPct val="70000"/>
              </a:lnSpc>
              <a:buClr>
                <a:srgbClr val="000000"/>
              </a:buClr>
              <a:buSzPct val="45000"/>
              <a:defRPr/>
            </a:pPr>
            <a:endParaRPr lang="en-US" smtClean="0">
              <a:solidFill>
                <a:prstClr val="white"/>
              </a:solidFill>
              <a:cs typeface="+mn-cs"/>
              <a:sym typeface="Helvetica Neue Light"/>
            </a:endParaRPr>
          </a:p>
        </p:txBody>
      </p:sp>
      <p:sp>
        <p:nvSpPr>
          <p:cNvPr id="150533" name="Text Box 3"/>
          <p:cNvSpPr>
            <a:spLocks noChangeArrowheads="1"/>
          </p:cNvSpPr>
          <p:nvPr>
            <p:ph type="body"/>
          </p:nvPr>
        </p:nvSpPr>
        <p:spPr>
          <a:xfrm>
            <a:off x="685800" y="4341813"/>
            <a:ext cx="5480050"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fr-FR">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8" name="Rectangle 11"/>
          <p:cNvSpPr txBox="1">
            <a:spLocks noGrp="1" noChangeArrowheads="1"/>
          </p:cNvSpPr>
          <p:nvPr/>
        </p:nvSpPr>
        <p:spPr bwMode="auto">
          <a:xfrm>
            <a:off x="3881438" y="8686800"/>
            <a:ext cx="2968625"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9496773D-02E4-CF44-B2B8-D65722FCF2AC}" type="slidenum">
              <a:rPr lang="en-GB" sz="1300">
                <a:latin typeface="Times New Roman" charset="0"/>
              </a:rPr>
              <a:pPr algn="r" eaLnBrk="1">
                <a:lnSpc>
                  <a:spcPct val="98000"/>
                </a:lnSpc>
                <a:buClr>
                  <a:srgbClr val="000000"/>
                </a:buClr>
                <a:buSzPct val="45000"/>
              </a:pPr>
              <a:t>31</a:t>
            </a:fld>
            <a:endParaRPr lang="en-GB" sz="1300">
              <a:latin typeface="Times New Roman" charset="0"/>
            </a:endParaRPr>
          </a:p>
        </p:txBody>
      </p:sp>
      <p:sp>
        <p:nvSpPr>
          <p:cNvPr id="152579" name="Text Box 1"/>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A5BA2F76-41E8-5942-8C0F-F8DA6D94DC35}" type="slidenum">
              <a:rPr lang="en-GB" sz="1300">
                <a:latin typeface="Times New Roman" charset="0"/>
              </a:rPr>
              <a:pPr algn="r" eaLnBrk="1">
                <a:lnSpc>
                  <a:spcPct val="98000"/>
                </a:lnSpc>
                <a:buClr>
                  <a:srgbClr val="000000"/>
                </a:buClr>
                <a:buSzPct val="45000"/>
              </a:pPr>
              <a:t>31</a:t>
            </a:fld>
            <a:endParaRPr lang="en-GB" sz="1300">
              <a:latin typeface="Times New Roman" charset="0"/>
            </a:endParaRPr>
          </a:p>
        </p:txBody>
      </p:sp>
      <p:sp>
        <p:nvSpPr>
          <p:cNvPr id="222212" name="Text Box 2"/>
          <p:cNvSpPr txBox="1">
            <a:spLocks noChangeArrowheads="1"/>
          </p:cNvSpPr>
          <p:nvPr/>
        </p:nvSpPr>
        <p:spPr bwMode="auto">
          <a:xfrm>
            <a:off x="971550" y="693738"/>
            <a:ext cx="4913313"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sz="2400">
                <a:solidFill>
                  <a:schemeClr val="bg1"/>
                </a:solidFill>
                <a:latin typeface="Arial" pitchFamily="34" charset="0"/>
                <a:ea typeface="MS Gothic" pitchFamily="49" charset="-128"/>
              </a:defRPr>
            </a:lvl1pPr>
            <a:lvl2pPr marL="742950" indent="-285750" eaLnBrk="0">
              <a:defRPr sz="2400">
                <a:solidFill>
                  <a:schemeClr val="bg1"/>
                </a:solidFill>
                <a:latin typeface="Arial" pitchFamily="34" charset="0"/>
                <a:ea typeface="MS Gothic" pitchFamily="49" charset="-128"/>
              </a:defRPr>
            </a:lvl2pPr>
            <a:lvl3pPr marL="1143000" indent="-228600" eaLnBrk="0">
              <a:defRPr sz="2400">
                <a:solidFill>
                  <a:schemeClr val="bg1"/>
                </a:solidFill>
                <a:latin typeface="Arial" pitchFamily="34" charset="0"/>
                <a:ea typeface="MS Gothic" pitchFamily="49" charset="-128"/>
              </a:defRPr>
            </a:lvl3pPr>
            <a:lvl4pPr marL="1600200" indent="-228600" eaLnBrk="0">
              <a:defRPr sz="2400">
                <a:solidFill>
                  <a:schemeClr val="bg1"/>
                </a:solidFill>
                <a:latin typeface="Arial" pitchFamily="34" charset="0"/>
                <a:ea typeface="MS Gothic" pitchFamily="49" charset="-128"/>
              </a:defRPr>
            </a:lvl4pPr>
            <a:lvl5pPr marL="2057400" indent="-228600" eaLnBrk="0">
              <a:defRPr sz="2400">
                <a:solidFill>
                  <a:schemeClr val="bg1"/>
                </a:solidFill>
                <a:latin typeface="Arial" pitchFamily="34" charset="0"/>
                <a:ea typeface="MS Gothic" pitchFamily="49" charset="-128"/>
              </a:defRPr>
            </a:lvl5pPr>
            <a:lvl6pPr marL="25146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6pPr>
            <a:lvl7pPr marL="29718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7pPr>
            <a:lvl8pPr marL="34290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8pPr>
            <a:lvl9pPr marL="38862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9pPr>
          </a:lstStyle>
          <a:p>
            <a:pPr defTabSz="408654" eaLnBrk="1" hangingPunct="0">
              <a:lnSpc>
                <a:spcPct val="70000"/>
              </a:lnSpc>
              <a:buClr>
                <a:srgbClr val="000000"/>
              </a:buClr>
              <a:buSzPct val="45000"/>
              <a:defRPr/>
            </a:pPr>
            <a:endParaRPr lang="en-US" smtClean="0">
              <a:solidFill>
                <a:prstClr val="white"/>
              </a:solidFill>
              <a:cs typeface="+mn-cs"/>
              <a:sym typeface="Helvetica Neue Light"/>
            </a:endParaRPr>
          </a:p>
        </p:txBody>
      </p:sp>
      <p:sp>
        <p:nvSpPr>
          <p:cNvPr id="152581" name="Text Box 3"/>
          <p:cNvSpPr>
            <a:spLocks noChangeArrowheads="1"/>
          </p:cNvSpPr>
          <p:nvPr>
            <p:ph type="body"/>
          </p:nvPr>
        </p:nvSpPr>
        <p:spPr>
          <a:xfrm>
            <a:off x="685800" y="4341813"/>
            <a:ext cx="5480050"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fr-FR">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6" name="Rectangle 11"/>
          <p:cNvSpPr txBox="1">
            <a:spLocks noGrp="1" noChangeArrowheads="1"/>
          </p:cNvSpPr>
          <p:nvPr/>
        </p:nvSpPr>
        <p:spPr bwMode="auto">
          <a:xfrm>
            <a:off x="3881438" y="8686800"/>
            <a:ext cx="2968625"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A2A5E202-25D2-F548-8280-16C651466965}" type="slidenum">
              <a:rPr lang="en-GB" sz="1300">
                <a:latin typeface="Times New Roman" charset="0"/>
              </a:rPr>
              <a:pPr algn="r" eaLnBrk="1">
                <a:lnSpc>
                  <a:spcPct val="98000"/>
                </a:lnSpc>
                <a:buClr>
                  <a:srgbClr val="000000"/>
                </a:buClr>
                <a:buSzPct val="45000"/>
              </a:pPr>
              <a:t>32</a:t>
            </a:fld>
            <a:endParaRPr lang="en-GB" sz="1300">
              <a:latin typeface="Times New Roman" charset="0"/>
            </a:endParaRPr>
          </a:p>
        </p:txBody>
      </p:sp>
      <p:sp>
        <p:nvSpPr>
          <p:cNvPr id="154627" name="Text Box 1"/>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52D3009F-0773-8C4D-AC64-7FBBD0D9DB6F}" type="slidenum">
              <a:rPr lang="en-GB" sz="1300">
                <a:latin typeface="Times New Roman" charset="0"/>
              </a:rPr>
              <a:pPr algn="r" eaLnBrk="1">
                <a:lnSpc>
                  <a:spcPct val="98000"/>
                </a:lnSpc>
                <a:buClr>
                  <a:srgbClr val="000000"/>
                </a:buClr>
                <a:buSzPct val="45000"/>
              </a:pPr>
              <a:t>32</a:t>
            </a:fld>
            <a:endParaRPr lang="en-GB" sz="1300">
              <a:latin typeface="Times New Roman" charset="0"/>
            </a:endParaRPr>
          </a:p>
        </p:txBody>
      </p:sp>
      <p:sp>
        <p:nvSpPr>
          <p:cNvPr id="222212" name="Text Box 2"/>
          <p:cNvSpPr txBox="1">
            <a:spLocks noChangeArrowheads="1"/>
          </p:cNvSpPr>
          <p:nvPr/>
        </p:nvSpPr>
        <p:spPr bwMode="auto">
          <a:xfrm>
            <a:off x="971550" y="693738"/>
            <a:ext cx="4913313"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sz="2400">
                <a:solidFill>
                  <a:schemeClr val="bg1"/>
                </a:solidFill>
                <a:latin typeface="Arial" pitchFamily="34" charset="0"/>
                <a:ea typeface="MS Gothic" pitchFamily="49" charset="-128"/>
              </a:defRPr>
            </a:lvl1pPr>
            <a:lvl2pPr marL="742950" indent="-285750" eaLnBrk="0">
              <a:defRPr sz="2400">
                <a:solidFill>
                  <a:schemeClr val="bg1"/>
                </a:solidFill>
                <a:latin typeface="Arial" pitchFamily="34" charset="0"/>
                <a:ea typeface="MS Gothic" pitchFamily="49" charset="-128"/>
              </a:defRPr>
            </a:lvl2pPr>
            <a:lvl3pPr marL="1143000" indent="-228600" eaLnBrk="0">
              <a:defRPr sz="2400">
                <a:solidFill>
                  <a:schemeClr val="bg1"/>
                </a:solidFill>
                <a:latin typeface="Arial" pitchFamily="34" charset="0"/>
                <a:ea typeface="MS Gothic" pitchFamily="49" charset="-128"/>
              </a:defRPr>
            </a:lvl3pPr>
            <a:lvl4pPr marL="1600200" indent="-228600" eaLnBrk="0">
              <a:defRPr sz="2400">
                <a:solidFill>
                  <a:schemeClr val="bg1"/>
                </a:solidFill>
                <a:latin typeface="Arial" pitchFamily="34" charset="0"/>
                <a:ea typeface="MS Gothic" pitchFamily="49" charset="-128"/>
              </a:defRPr>
            </a:lvl4pPr>
            <a:lvl5pPr marL="2057400" indent="-228600" eaLnBrk="0">
              <a:defRPr sz="2400">
                <a:solidFill>
                  <a:schemeClr val="bg1"/>
                </a:solidFill>
                <a:latin typeface="Arial" pitchFamily="34" charset="0"/>
                <a:ea typeface="MS Gothic" pitchFamily="49" charset="-128"/>
              </a:defRPr>
            </a:lvl5pPr>
            <a:lvl6pPr marL="25146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6pPr>
            <a:lvl7pPr marL="29718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7pPr>
            <a:lvl8pPr marL="34290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8pPr>
            <a:lvl9pPr marL="38862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9pPr>
          </a:lstStyle>
          <a:p>
            <a:pPr defTabSz="408654" eaLnBrk="1" hangingPunct="0">
              <a:lnSpc>
                <a:spcPct val="70000"/>
              </a:lnSpc>
              <a:buClr>
                <a:srgbClr val="000000"/>
              </a:buClr>
              <a:buSzPct val="45000"/>
              <a:defRPr/>
            </a:pPr>
            <a:endParaRPr lang="en-US" smtClean="0">
              <a:solidFill>
                <a:prstClr val="white"/>
              </a:solidFill>
              <a:cs typeface="+mn-cs"/>
              <a:sym typeface="Helvetica Neue Light"/>
            </a:endParaRPr>
          </a:p>
        </p:txBody>
      </p:sp>
      <p:sp>
        <p:nvSpPr>
          <p:cNvPr id="154629" name="Text Box 3"/>
          <p:cNvSpPr>
            <a:spLocks noChangeArrowheads="1"/>
          </p:cNvSpPr>
          <p:nvPr>
            <p:ph type="body"/>
          </p:nvPr>
        </p:nvSpPr>
        <p:spPr>
          <a:xfrm>
            <a:off x="685800" y="4341813"/>
            <a:ext cx="5480050"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fr-FR">
              <a:latin typeface="Times New 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4" name="Rectangle 11"/>
          <p:cNvSpPr txBox="1">
            <a:spLocks noGrp="1" noChangeArrowheads="1"/>
          </p:cNvSpPr>
          <p:nvPr/>
        </p:nvSpPr>
        <p:spPr bwMode="auto">
          <a:xfrm>
            <a:off x="3881438" y="8686800"/>
            <a:ext cx="2968625"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CF93F5F4-00C9-814D-ABD2-B709421C2E0B}" type="slidenum">
              <a:rPr lang="en-GB" sz="1300">
                <a:latin typeface="Times New Roman" charset="0"/>
              </a:rPr>
              <a:pPr algn="r" eaLnBrk="1">
                <a:lnSpc>
                  <a:spcPct val="98000"/>
                </a:lnSpc>
                <a:buClr>
                  <a:srgbClr val="000000"/>
                </a:buClr>
                <a:buSzPct val="45000"/>
              </a:pPr>
              <a:t>33</a:t>
            </a:fld>
            <a:endParaRPr lang="en-GB" sz="1300">
              <a:latin typeface="Times New Roman" charset="0"/>
            </a:endParaRPr>
          </a:p>
        </p:txBody>
      </p:sp>
      <p:sp>
        <p:nvSpPr>
          <p:cNvPr id="156675" name="Text Box 1"/>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4F50340E-3C70-F44B-9578-AE943C073030}" type="slidenum">
              <a:rPr lang="en-GB" sz="1300">
                <a:latin typeface="Times New Roman" charset="0"/>
              </a:rPr>
              <a:pPr algn="r" eaLnBrk="1">
                <a:lnSpc>
                  <a:spcPct val="98000"/>
                </a:lnSpc>
                <a:buClr>
                  <a:srgbClr val="000000"/>
                </a:buClr>
                <a:buSzPct val="45000"/>
              </a:pPr>
              <a:t>33</a:t>
            </a:fld>
            <a:endParaRPr lang="en-GB" sz="1300">
              <a:latin typeface="Times New Roman" charset="0"/>
            </a:endParaRPr>
          </a:p>
        </p:txBody>
      </p:sp>
      <p:sp>
        <p:nvSpPr>
          <p:cNvPr id="222212" name="Text Box 2"/>
          <p:cNvSpPr txBox="1">
            <a:spLocks noChangeArrowheads="1"/>
          </p:cNvSpPr>
          <p:nvPr/>
        </p:nvSpPr>
        <p:spPr bwMode="auto">
          <a:xfrm>
            <a:off x="971550" y="693738"/>
            <a:ext cx="4913313"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sz="2400">
                <a:solidFill>
                  <a:schemeClr val="bg1"/>
                </a:solidFill>
                <a:latin typeface="Arial" pitchFamily="34" charset="0"/>
                <a:ea typeface="MS Gothic" pitchFamily="49" charset="-128"/>
              </a:defRPr>
            </a:lvl1pPr>
            <a:lvl2pPr marL="742950" indent="-285750" eaLnBrk="0">
              <a:defRPr sz="2400">
                <a:solidFill>
                  <a:schemeClr val="bg1"/>
                </a:solidFill>
                <a:latin typeface="Arial" pitchFamily="34" charset="0"/>
                <a:ea typeface="MS Gothic" pitchFamily="49" charset="-128"/>
              </a:defRPr>
            </a:lvl2pPr>
            <a:lvl3pPr marL="1143000" indent="-228600" eaLnBrk="0">
              <a:defRPr sz="2400">
                <a:solidFill>
                  <a:schemeClr val="bg1"/>
                </a:solidFill>
                <a:latin typeface="Arial" pitchFamily="34" charset="0"/>
                <a:ea typeface="MS Gothic" pitchFamily="49" charset="-128"/>
              </a:defRPr>
            </a:lvl3pPr>
            <a:lvl4pPr marL="1600200" indent="-228600" eaLnBrk="0">
              <a:defRPr sz="2400">
                <a:solidFill>
                  <a:schemeClr val="bg1"/>
                </a:solidFill>
                <a:latin typeface="Arial" pitchFamily="34" charset="0"/>
                <a:ea typeface="MS Gothic" pitchFamily="49" charset="-128"/>
              </a:defRPr>
            </a:lvl4pPr>
            <a:lvl5pPr marL="2057400" indent="-228600" eaLnBrk="0">
              <a:defRPr sz="2400">
                <a:solidFill>
                  <a:schemeClr val="bg1"/>
                </a:solidFill>
                <a:latin typeface="Arial" pitchFamily="34" charset="0"/>
                <a:ea typeface="MS Gothic" pitchFamily="49" charset="-128"/>
              </a:defRPr>
            </a:lvl5pPr>
            <a:lvl6pPr marL="25146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6pPr>
            <a:lvl7pPr marL="29718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7pPr>
            <a:lvl8pPr marL="34290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8pPr>
            <a:lvl9pPr marL="38862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9pPr>
          </a:lstStyle>
          <a:p>
            <a:pPr defTabSz="408654" eaLnBrk="1" hangingPunct="0">
              <a:lnSpc>
                <a:spcPct val="70000"/>
              </a:lnSpc>
              <a:buClr>
                <a:srgbClr val="000000"/>
              </a:buClr>
              <a:buSzPct val="45000"/>
              <a:defRPr/>
            </a:pPr>
            <a:endParaRPr lang="en-US" smtClean="0">
              <a:solidFill>
                <a:prstClr val="white"/>
              </a:solidFill>
              <a:cs typeface="+mn-cs"/>
              <a:sym typeface="Helvetica Neue Light"/>
            </a:endParaRPr>
          </a:p>
        </p:txBody>
      </p:sp>
      <p:sp>
        <p:nvSpPr>
          <p:cNvPr id="156677" name="Text Box 3"/>
          <p:cNvSpPr>
            <a:spLocks noChangeArrowheads="1"/>
          </p:cNvSpPr>
          <p:nvPr>
            <p:ph type="body"/>
          </p:nvPr>
        </p:nvSpPr>
        <p:spPr>
          <a:xfrm>
            <a:off x="685800" y="4341813"/>
            <a:ext cx="5480050"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fr-FR">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2866" name="Rectangle 11"/>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2058" tIns="41029" rIns="82058" bIns="41029"/>
          <a:lstStyle>
            <a:lvl1pPr defTabSz="407988" eaLnBrk="0" hangingPunct="0">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fld id="{05B2956C-8BFB-AA4F-96E2-0E841BBAD559}" type="slidenum">
              <a:rPr lang="en-GB" sz="1300">
                <a:latin typeface="Times New Roman" charset="0"/>
                <a:ea typeface="ＭＳ Ｐゴシック" charset="0"/>
                <a:cs typeface="ＭＳ Ｐゴシック" charset="0"/>
              </a:rPr>
              <a:pPr eaLnBrk="1" hangingPunct="1"/>
              <a:t>2</a:t>
            </a:fld>
            <a:endParaRPr lang="en-GB" sz="1300">
              <a:latin typeface="Times New Roman" charset="0"/>
              <a:ea typeface="ＭＳ Ｐゴシック" charset="0"/>
              <a:cs typeface="ＭＳ Ｐゴシック" charset="0"/>
            </a:endParaRPr>
          </a:p>
        </p:txBody>
      </p:sp>
      <p:sp>
        <p:nvSpPr>
          <p:cNvPr id="292867" name="Text Box 1"/>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2218C55D-9D65-E545-BBD0-1231AC4D53B1}" type="slidenum">
              <a:rPr lang="en-GB" sz="1300">
                <a:latin typeface="Times New Roman" charset="0"/>
                <a:ea typeface="ＭＳ Ｐゴシック" charset="0"/>
                <a:cs typeface="ＭＳ Ｐゴシック" charset="0"/>
              </a:rPr>
              <a:pPr algn="r" eaLnBrk="1">
                <a:lnSpc>
                  <a:spcPct val="98000"/>
                </a:lnSpc>
                <a:buClr>
                  <a:srgbClr val="000000"/>
                </a:buClr>
                <a:buSzPct val="45000"/>
              </a:pPr>
              <a:t>2</a:t>
            </a:fld>
            <a:endParaRPr lang="en-GB" sz="1300">
              <a:latin typeface="Times New Roman" charset="0"/>
              <a:ea typeface="ＭＳ Ｐゴシック" charset="0"/>
              <a:cs typeface="ＭＳ Ｐゴシック" charset="0"/>
            </a:endParaRPr>
          </a:p>
        </p:txBody>
      </p:sp>
      <p:sp>
        <p:nvSpPr>
          <p:cNvPr id="292868" name="Text Box 2"/>
          <p:cNvSpPr txBox="1">
            <a:spLocks noChangeArrowheads="1"/>
          </p:cNvSpPr>
          <p:nvPr/>
        </p:nvSpPr>
        <p:spPr bwMode="auto">
          <a:xfrm>
            <a:off x="971550" y="693738"/>
            <a:ext cx="4913313"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defTabSz="407988" eaLnBrk="0" hangingPunct="0">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defRPr sz="3200">
                <a:solidFill>
                  <a:srgbClr val="000000"/>
                </a:solidFill>
                <a:latin typeface="Helvetica Neue Light" charset="0"/>
                <a:ea typeface="ヒラギノ角ゴ ProN W3" charset="0"/>
                <a:cs typeface="ヒラギノ角ゴ ProN W3" charset="0"/>
                <a:sym typeface="Helvetica Neue Light" charset="0"/>
              </a:defRPr>
            </a:lvl9pPr>
          </a:lstStyle>
          <a:p>
            <a:pPr eaLnBrk="1">
              <a:lnSpc>
                <a:spcPct val="70000"/>
              </a:lnSpc>
              <a:buClr>
                <a:srgbClr val="000000"/>
              </a:buClr>
              <a:buSzPct val="45000"/>
            </a:pPr>
            <a:endParaRPr lang="en-US" sz="2200">
              <a:solidFill>
                <a:srgbClr val="FFFFFF"/>
              </a:solidFill>
              <a:latin typeface="Arial" charset="0"/>
              <a:ea typeface="ＭＳ Ｐゴシック" charset="0"/>
              <a:cs typeface="ＭＳ Ｐゴシック" charset="0"/>
            </a:endParaRPr>
          </a:p>
        </p:txBody>
      </p:sp>
      <p:sp>
        <p:nvSpPr>
          <p:cNvPr id="292869" name="Text Box 3"/>
          <p:cNvSpPr>
            <a:spLocks noGrp="1" noChangeArrowheads="1"/>
          </p:cNvSpPr>
          <p:nvPr>
            <p:ph type="body"/>
          </p:nvPr>
        </p:nvSpPr>
        <p:spPr>
          <a:xfrm>
            <a:off x="685800" y="4341813"/>
            <a:ext cx="5480050"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8722" name="Rectangle 11"/>
          <p:cNvSpPr txBox="1">
            <a:spLocks noGrp="1" noChangeArrowheads="1"/>
          </p:cNvSpPr>
          <p:nvPr/>
        </p:nvSpPr>
        <p:spPr bwMode="auto">
          <a:xfrm>
            <a:off x="3881438" y="8686800"/>
            <a:ext cx="2968625"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7D93783A-A5C1-BE43-A730-9525C0124D55}" type="slidenum">
              <a:rPr lang="en-GB" sz="1300">
                <a:latin typeface="Times New Roman" charset="0"/>
              </a:rPr>
              <a:pPr algn="r" eaLnBrk="1">
                <a:lnSpc>
                  <a:spcPct val="98000"/>
                </a:lnSpc>
                <a:buClr>
                  <a:srgbClr val="000000"/>
                </a:buClr>
                <a:buSzPct val="45000"/>
              </a:pPr>
              <a:t>34</a:t>
            </a:fld>
            <a:endParaRPr lang="en-GB" sz="1300">
              <a:latin typeface="Times New Roman" charset="0"/>
            </a:endParaRPr>
          </a:p>
        </p:txBody>
      </p:sp>
      <p:sp>
        <p:nvSpPr>
          <p:cNvPr id="158723" name="Text Box 1"/>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43E9AE01-9D1C-7949-8F4E-7EA18EAACD1F}" type="slidenum">
              <a:rPr lang="en-GB" sz="1300">
                <a:latin typeface="Times New Roman" charset="0"/>
              </a:rPr>
              <a:pPr algn="r" eaLnBrk="1">
                <a:lnSpc>
                  <a:spcPct val="98000"/>
                </a:lnSpc>
                <a:buClr>
                  <a:srgbClr val="000000"/>
                </a:buClr>
                <a:buSzPct val="45000"/>
              </a:pPr>
              <a:t>34</a:t>
            </a:fld>
            <a:endParaRPr lang="en-GB" sz="1300">
              <a:latin typeface="Times New Roman" charset="0"/>
            </a:endParaRPr>
          </a:p>
        </p:txBody>
      </p:sp>
      <p:sp>
        <p:nvSpPr>
          <p:cNvPr id="222212" name="Text Box 2"/>
          <p:cNvSpPr txBox="1">
            <a:spLocks noChangeArrowheads="1"/>
          </p:cNvSpPr>
          <p:nvPr/>
        </p:nvSpPr>
        <p:spPr bwMode="auto">
          <a:xfrm>
            <a:off x="971550" y="693738"/>
            <a:ext cx="4913313"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sz="2400">
                <a:solidFill>
                  <a:schemeClr val="bg1"/>
                </a:solidFill>
                <a:latin typeface="Arial" pitchFamily="34" charset="0"/>
                <a:ea typeface="MS Gothic" pitchFamily="49" charset="-128"/>
              </a:defRPr>
            </a:lvl1pPr>
            <a:lvl2pPr marL="742950" indent="-285750" eaLnBrk="0">
              <a:defRPr sz="2400">
                <a:solidFill>
                  <a:schemeClr val="bg1"/>
                </a:solidFill>
                <a:latin typeface="Arial" pitchFamily="34" charset="0"/>
                <a:ea typeface="MS Gothic" pitchFamily="49" charset="-128"/>
              </a:defRPr>
            </a:lvl2pPr>
            <a:lvl3pPr marL="1143000" indent="-228600" eaLnBrk="0">
              <a:defRPr sz="2400">
                <a:solidFill>
                  <a:schemeClr val="bg1"/>
                </a:solidFill>
                <a:latin typeface="Arial" pitchFamily="34" charset="0"/>
                <a:ea typeface="MS Gothic" pitchFamily="49" charset="-128"/>
              </a:defRPr>
            </a:lvl3pPr>
            <a:lvl4pPr marL="1600200" indent="-228600" eaLnBrk="0">
              <a:defRPr sz="2400">
                <a:solidFill>
                  <a:schemeClr val="bg1"/>
                </a:solidFill>
                <a:latin typeface="Arial" pitchFamily="34" charset="0"/>
                <a:ea typeface="MS Gothic" pitchFamily="49" charset="-128"/>
              </a:defRPr>
            </a:lvl4pPr>
            <a:lvl5pPr marL="2057400" indent="-228600" eaLnBrk="0">
              <a:defRPr sz="2400">
                <a:solidFill>
                  <a:schemeClr val="bg1"/>
                </a:solidFill>
                <a:latin typeface="Arial" pitchFamily="34" charset="0"/>
                <a:ea typeface="MS Gothic" pitchFamily="49" charset="-128"/>
              </a:defRPr>
            </a:lvl5pPr>
            <a:lvl6pPr marL="25146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6pPr>
            <a:lvl7pPr marL="29718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7pPr>
            <a:lvl8pPr marL="34290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8pPr>
            <a:lvl9pPr marL="38862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9pPr>
          </a:lstStyle>
          <a:p>
            <a:pPr defTabSz="408654" eaLnBrk="1" hangingPunct="0">
              <a:lnSpc>
                <a:spcPct val="70000"/>
              </a:lnSpc>
              <a:buClr>
                <a:srgbClr val="000000"/>
              </a:buClr>
              <a:buSzPct val="45000"/>
              <a:defRPr/>
            </a:pPr>
            <a:endParaRPr lang="en-US" smtClean="0">
              <a:solidFill>
                <a:prstClr val="white"/>
              </a:solidFill>
              <a:cs typeface="+mn-cs"/>
              <a:sym typeface="Helvetica Neue Light"/>
            </a:endParaRPr>
          </a:p>
        </p:txBody>
      </p:sp>
      <p:sp>
        <p:nvSpPr>
          <p:cNvPr id="158725" name="Text Box 3"/>
          <p:cNvSpPr>
            <a:spLocks noChangeArrowheads="1"/>
          </p:cNvSpPr>
          <p:nvPr>
            <p:ph type="body"/>
          </p:nvPr>
        </p:nvSpPr>
        <p:spPr>
          <a:xfrm>
            <a:off x="685800" y="4341813"/>
            <a:ext cx="5480050"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fr-FR">
              <a:latin typeface="Times New Roman"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70" name="Rectangle 11"/>
          <p:cNvSpPr txBox="1">
            <a:spLocks noGrp="1" noChangeArrowheads="1"/>
          </p:cNvSpPr>
          <p:nvPr/>
        </p:nvSpPr>
        <p:spPr bwMode="auto">
          <a:xfrm>
            <a:off x="3881438" y="8686800"/>
            <a:ext cx="2968625"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2F090661-AD25-3344-B1CD-4FD0AE10FD7F}" type="slidenum">
              <a:rPr lang="en-GB" sz="1300">
                <a:latin typeface="Times New Roman" charset="0"/>
              </a:rPr>
              <a:pPr algn="r" eaLnBrk="1">
                <a:lnSpc>
                  <a:spcPct val="98000"/>
                </a:lnSpc>
                <a:buClr>
                  <a:srgbClr val="000000"/>
                </a:buClr>
                <a:buSzPct val="45000"/>
              </a:pPr>
              <a:t>35</a:t>
            </a:fld>
            <a:endParaRPr lang="en-GB" sz="1300">
              <a:latin typeface="Times New Roman" charset="0"/>
            </a:endParaRPr>
          </a:p>
        </p:txBody>
      </p:sp>
      <p:sp>
        <p:nvSpPr>
          <p:cNvPr id="160771" name="Text Box 1"/>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EA0E21D1-B1EF-F94B-9EB0-C0DFA1B97C6F}" type="slidenum">
              <a:rPr lang="en-GB" sz="1300">
                <a:latin typeface="Times New Roman" charset="0"/>
              </a:rPr>
              <a:pPr algn="r" eaLnBrk="1">
                <a:lnSpc>
                  <a:spcPct val="98000"/>
                </a:lnSpc>
                <a:buClr>
                  <a:srgbClr val="000000"/>
                </a:buClr>
                <a:buSzPct val="45000"/>
              </a:pPr>
              <a:t>35</a:t>
            </a:fld>
            <a:endParaRPr lang="en-GB" sz="1300">
              <a:latin typeface="Times New Roman" charset="0"/>
            </a:endParaRPr>
          </a:p>
        </p:txBody>
      </p:sp>
      <p:sp>
        <p:nvSpPr>
          <p:cNvPr id="222212" name="Text Box 2"/>
          <p:cNvSpPr txBox="1">
            <a:spLocks noChangeArrowheads="1"/>
          </p:cNvSpPr>
          <p:nvPr/>
        </p:nvSpPr>
        <p:spPr bwMode="auto">
          <a:xfrm>
            <a:off x="971550" y="693738"/>
            <a:ext cx="4913313"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sz="2400">
                <a:solidFill>
                  <a:schemeClr val="bg1"/>
                </a:solidFill>
                <a:latin typeface="Arial" pitchFamily="34" charset="0"/>
                <a:ea typeface="MS Gothic" pitchFamily="49" charset="-128"/>
              </a:defRPr>
            </a:lvl1pPr>
            <a:lvl2pPr marL="742950" indent="-285750" eaLnBrk="0">
              <a:defRPr sz="2400">
                <a:solidFill>
                  <a:schemeClr val="bg1"/>
                </a:solidFill>
                <a:latin typeface="Arial" pitchFamily="34" charset="0"/>
                <a:ea typeface="MS Gothic" pitchFamily="49" charset="-128"/>
              </a:defRPr>
            </a:lvl2pPr>
            <a:lvl3pPr marL="1143000" indent="-228600" eaLnBrk="0">
              <a:defRPr sz="2400">
                <a:solidFill>
                  <a:schemeClr val="bg1"/>
                </a:solidFill>
                <a:latin typeface="Arial" pitchFamily="34" charset="0"/>
                <a:ea typeface="MS Gothic" pitchFamily="49" charset="-128"/>
              </a:defRPr>
            </a:lvl3pPr>
            <a:lvl4pPr marL="1600200" indent="-228600" eaLnBrk="0">
              <a:defRPr sz="2400">
                <a:solidFill>
                  <a:schemeClr val="bg1"/>
                </a:solidFill>
                <a:latin typeface="Arial" pitchFamily="34" charset="0"/>
                <a:ea typeface="MS Gothic" pitchFamily="49" charset="-128"/>
              </a:defRPr>
            </a:lvl4pPr>
            <a:lvl5pPr marL="2057400" indent="-228600" eaLnBrk="0">
              <a:defRPr sz="2400">
                <a:solidFill>
                  <a:schemeClr val="bg1"/>
                </a:solidFill>
                <a:latin typeface="Arial" pitchFamily="34" charset="0"/>
                <a:ea typeface="MS Gothic" pitchFamily="49" charset="-128"/>
              </a:defRPr>
            </a:lvl5pPr>
            <a:lvl6pPr marL="25146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6pPr>
            <a:lvl7pPr marL="29718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7pPr>
            <a:lvl8pPr marL="34290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8pPr>
            <a:lvl9pPr marL="38862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9pPr>
          </a:lstStyle>
          <a:p>
            <a:pPr defTabSz="408654" eaLnBrk="1" hangingPunct="0">
              <a:lnSpc>
                <a:spcPct val="70000"/>
              </a:lnSpc>
              <a:buClr>
                <a:srgbClr val="000000"/>
              </a:buClr>
              <a:buSzPct val="45000"/>
              <a:defRPr/>
            </a:pPr>
            <a:endParaRPr lang="en-US" smtClean="0">
              <a:solidFill>
                <a:prstClr val="white"/>
              </a:solidFill>
              <a:cs typeface="+mn-cs"/>
              <a:sym typeface="Helvetica Neue Light"/>
            </a:endParaRPr>
          </a:p>
        </p:txBody>
      </p:sp>
      <p:sp>
        <p:nvSpPr>
          <p:cNvPr id="160773" name="Text Box 3"/>
          <p:cNvSpPr>
            <a:spLocks noChangeArrowheads="1"/>
          </p:cNvSpPr>
          <p:nvPr>
            <p:ph type="body"/>
          </p:nvPr>
        </p:nvSpPr>
        <p:spPr>
          <a:xfrm>
            <a:off x="685800" y="4341813"/>
            <a:ext cx="5480050"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fr-FR">
              <a:latin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8" name="Rectangle 11"/>
          <p:cNvSpPr txBox="1">
            <a:spLocks noGrp="1" noChangeArrowheads="1"/>
          </p:cNvSpPr>
          <p:nvPr/>
        </p:nvSpPr>
        <p:spPr bwMode="auto">
          <a:xfrm>
            <a:off x="3881438" y="8686800"/>
            <a:ext cx="2968625"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A0D14E4B-83D5-8C41-81ED-632DB8C193CE}" type="slidenum">
              <a:rPr lang="en-GB" sz="1300">
                <a:latin typeface="Times New Roman" charset="0"/>
              </a:rPr>
              <a:pPr algn="r" eaLnBrk="1">
                <a:lnSpc>
                  <a:spcPct val="98000"/>
                </a:lnSpc>
                <a:buClr>
                  <a:srgbClr val="000000"/>
                </a:buClr>
                <a:buSzPct val="45000"/>
              </a:pPr>
              <a:t>36</a:t>
            </a:fld>
            <a:endParaRPr lang="en-GB" sz="1300">
              <a:latin typeface="Times New Roman" charset="0"/>
            </a:endParaRPr>
          </a:p>
        </p:txBody>
      </p:sp>
      <p:sp>
        <p:nvSpPr>
          <p:cNvPr id="162819" name="Text Box 1"/>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8504131F-990A-7840-89F1-7131CDF27A54}" type="slidenum">
              <a:rPr lang="en-GB" sz="1300">
                <a:latin typeface="Times New Roman" charset="0"/>
              </a:rPr>
              <a:pPr algn="r" eaLnBrk="1">
                <a:lnSpc>
                  <a:spcPct val="98000"/>
                </a:lnSpc>
                <a:buClr>
                  <a:srgbClr val="000000"/>
                </a:buClr>
                <a:buSzPct val="45000"/>
              </a:pPr>
              <a:t>36</a:t>
            </a:fld>
            <a:endParaRPr lang="en-GB" sz="1300">
              <a:latin typeface="Times New Roman" charset="0"/>
            </a:endParaRPr>
          </a:p>
        </p:txBody>
      </p:sp>
      <p:sp>
        <p:nvSpPr>
          <p:cNvPr id="222212" name="Text Box 2"/>
          <p:cNvSpPr txBox="1">
            <a:spLocks noChangeArrowheads="1"/>
          </p:cNvSpPr>
          <p:nvPr/>
        </p:nvSpPr>
        <p:spPr bwMode="auto">
          <a:xfrm>
            <a:off x="971550" y="693738"/>
            <a:ext cx="4913313"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sz="2400">
                <a:solidFill>
                  <a:schemeClr val="bg1"/>
                </a:solidFill>
                <a:latin typeface="Arial" pitchFamily="34" charset="0"/>
                <a:ea typeface="MS Gothic" pitchFamily="49" charset="-128"/>
              </a:defRPr>
            </a:lvl1pPr>
            <a:lvl2pPr marL="742950" indent="-285750" eaLnBrk="0">
              <a:defRPr sz="2400">
                <a:solidFill>
                  <a:schemeClr val="bg1"/>
                </a:solidFill>
                <a:latin typeface="Arial" pitchFamily="34" charset="0"/>
                <a:ea typeface="MS Gothic" pitchFamily="49" charset="-128"/>
              </a:defRPr>
            </a:lvl2pPr>
            <a:lvl3pPr marL="1143000" indent="-228600" eaLnBrk="0">
              <a:defRPr sz="2400">
                <a:solidFill>
                  <a:schemeClr val="bg1"/>
                </a:solidFill>
                <a:latin typeface="Arial" pitchFamily="34" charset="0"/>
                <a:ea typeface="MS Gothic" pitchFamily="49" charset="-128"/>
              </a:defRPr>
            </a:lvl3pPr>
            <a:lvl4pPr marL="1600200" indent="-228600" eaLnBrk="0">
              <a:defRPr sz="2400">
                <a:solidFill>
                  <a:schemeClr val="bg1"/>
                </a:solidFill>
                <a:latin typeface="Arial" pitchFamily="34" charset="0"/>
                <a:ea typeface="MS Gothic" pitchFamily="49" charset="-128"/>
              </a:defRPr>
            </a:lvl4pPr>
            <a:lvl5pPr marL="2057400" indent="-228600" eaLnBrk="0">
              <a:defRPr sz="2400">
                <a:solidFill>
                  <a:schemeClr val="bg1"/>
                </a:solidFill>
                <a:latin typeface="Arial" pitchFamily="34" charset="0"/>
                <a:ea typeface="MS Gothic" pitchFamily="49" charset="-128"/>
              </a:defRPr>
            </a:lvl5pPr>
            <a:lvl6pPr marL="25146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6pPr>
            <a:lvl7pPr marL="29718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7pPr>
            <a:lvl8pPr marL="34290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8pPr>
            <a:lvl9pPr marL="38862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9pPr>
          </a:lstStyle>
          <a:p>
            <a:pPr defTabSz="408654" eaLnBrk="1" hangingPunct="0">
              <a:lnSpc>
                <a:spcPct val="70000"/>
              </a:lnSpc>
              <a:buClr>
                <a:srgbClr val="000000"/>
              </a:buClr>
              <a:buSzPct val="45000"/>
              <a:defRPr/>
            </a:pPr>
            <a:endParaRPr lang="en-US" smtClean="0">
              <a:solidFill>
                <a:prstClr val="white"/>
              </a:solidFill>
              <a:cs typeface="+mn-cs"/>
              <a:sym typeface="Helvetica Neue Light"/>
            </a:endParaRPr>
          </a:p>
        </p:txBody>
      </p:sp>
      <p:sp>
        <p:nvSpPr>
          <p:cNvPr id="162821" name="Text Box 3"/>
          <p:cNvSpPr>
            <a:spLocks noChangeArrowheads="1"/>
          </p:cNvSpPr>
          <p:nvPr>
            <p:ph type="body"/>
          </p:nvPr>
        </p:nvSpPr>
        <p:spPr>
          <a:xfrm>
            <a:off x="685800" y="4341813"/>
            <a:ext cx="5480050"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fr-FR">
              <a:latin typeface="Times New 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6" name="Rectangle 11"/>
          <p:cNvSpPr txBox="1">
            <a:spLocks noGrp="1" noChangeArrowheads="1"/>
          </p:cNvSpPr>
          <p:nvPr/>
        </p:nvSpPr>
        <p:spPr bwMode="auto">
          <a:xfrm>
            <a:off x="3881438" y="8686800"/>
            <a:ext cx="2968625"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1DC34147-7C7C-C444-94FE-1D0F9EC0F8AB}" type="slidenum">
              <a:rPr lang="en-GB" sz="1300">
                <a:latin typeface="Times New Roman" charset="0"/>
              </a:rPr>
              <a:pPr algn="r" eaLnBrk="1">
                <a:lnSpc>
                  <a:spcPct val="98000"/>
                </a:lnSpc>
                <a:buClr>
                  <a:srgbClr val="000000"/>
                </a:buClr>
                <a:buSzPct val="45000"/>
              </a:pPr>
              <a:t>37</a:t>
            </a:fld>
            <a:endParaRPr lang="en-GB" sz="1300">
              <a:latin typeface="Times New Roman" charset="0"/>
            </a:endParaRPr>
          </a:p>
        </p:txBody>
      </p:sp>
      <p:sp>
        <p:nvSpPr>
          <p:cNvPr id="164867" name="Text Box 1"/>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B384AEFD-E327-A047-A384-250905E78353}" type="slidenum">
              <a:rPr lang="en-GB" sz="1300">
                <a:latin typeface="Times New Roman" charset="0"/>
              </a:rPr>
              <a:pPr algn="r" eaLnBrk="1">
                <a:lnSpc>
                  <a:spcPct val="98000"/>
                </a:lnSpc>
                <a:buClr>
                  <a:srgbClr val="000000"/>
                </a:buClr>
                <a:buSzPct val="45000"/>
              </a:pPr>
              <a:t>37</a:t>
            </a:fld>
            <a:endParaRPr lang="en-GB" sz="1300">
              <a:latin typeface="Times New Roman" charset="0"/>
            </a:endParaRPr>
          </a:p>
        </p:txBody>
      </p:sp>
      <p:sp>
        <p:nvSpPr>
          <p:cNvPr id="222212" name="Text Box 2"/>
          <p:cNvSpPr txBox="1">
            <a:spLocks noChangeArrowheads="1"/>
          </p:cNvSpPr>
          <p:nvPr/>
        </p:nvSpPr>
        <p:spPr bwMode="auto">
          <a:xfrm>
            <a:off x="971550" y="693738"/>
            <a:ext cx="4913313"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sz="2400">
                <a:solidFill>
                  <a:schemeClr val="bg1"/>
                </a:solidFill>
                <a:latin typeface="Arial" pitchFamily="34" charset="0"/>
                <a:ea typeface="MS Gothic" pitchFamily="49" charset="-128"/>
              </a:defRPr>
            </a:lvl1pPr>
            <a:lvl2pPr marL="742950" indent="-285750" eaLnBrk="0">
              <a:defRPr sz="2400">
                <a:solidFill>
                  <a:schemeClr val="bg1"/>
                </a:solidFill>
                <a:latin typeface="Arial" pitchFamily="34" charset="0"/>
                <a:ea typeface="MS Gothic" pitchFamily="49" charset="-128"/>
              </a:defRPr>
            </a:lvl2pPr>
            <a:lvl3pPr marL="1143000" indent="-228600" eaLnBrk="0">
              <a:defRPr sz="2400">
                <a:solidFill>
                  <a:schemeClr val="bg1"/>
                </a:solidFill>
                <a:latin typeface="Arial" pitchFamily="34" charset="0"/>
                <a:ea typeface="MS Gothic" pitchFamily="49" charset="-128"/>
              </a:defRPr>
            </a:lvl3pPr>
            <a:lvl4pPr marL="1600200" indent="-228600" eaLnBrk="0">
              <a:defRPr sz="2400">
                <a:solidFill>
                  <a:schemeClr val="bg1"/>
                </a:solidFill>
                <a:latin typeface="Arial" pitchFamily="34" charset="0"/>
                <a:ea typeface="MS Gothic" pitchFamily="49" charset="-128"/>
              </a:defRPr>
            </a:lvl4pPr>
            <a:lvl5pPr marL="2057400" indent="-228600" eaLnBrk="0">
              <a:defRPr sz="2400">
                <a:solidFill>
                  <a:schemeClr val="bg1"/>
                </a:solidFill>
                <a:latin typeface="Arial" pitchFamily="34" charset="0"/>
                <a:ea typeface="MS Gothic" pitchFamily="49" charset="-128"/>
              </a:defRPr>
            </a:lvl5pPr>
            <a:lvl6pPr marL="25146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6pPr>
            <a:lvl7pPr marL="29718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7pPr>
            <a:lvl8pPr marL="34290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8pPr>
            <a:lvl9pPr marL="38862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9pPr>
          </a:lstStyle>
          <a:p>
            <a:pPr defTabSz="408654" eaLnBrk="1" hangingPunct="0">
              <a:lnSpc>
                <a:spcPct val="70000"/>
              </a:lnSpc>
              <a:buClr>
                <a:srgbClr val="000000"/>
              </a:buClr>
              <a:buSzPct val="45000"/>
              <a:defRPr/>
            </a:pPr>
            <a:endParaRPr lang="en-US" smtClean="0">
              <a:solidFill>
                <a:prstClr val="white"/>
              </a:solidFill>
              <a:cs typeface="+mn-cs"/>
              <a:sym typeface="Helvetica Neue Light"/>
            </a:endParaRPr>
          </a:p>
        </p:txBody>
      </p:sp>
      <p:sp>
        <p:nvSpPr>
          <p:cNvPr id="164869" name="Text Box 3"/>
          <p:cNvSpPr>
            <a:spLocks noChangeArrowheads="1"/>
          </p:cNvSpPr>
          <p:nvPr>
            <p:ph type="body"/>
          </p:nvPr>
        </p:nvSpPr>
        <p:spPr>
          <a:xfrm>
            <a:off x="685800" y="4341813"/>
            <a:ext cx="5480050"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fr-FR">
              <a:latin typeface="Times New Roman"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4" name="Rectangle 11"/>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2058" tIns="41029" rIns="82058" bIns="41029"/>
          <a:lstStyle>
            <a:lvl1pPr defTabSz="407988" eaLnBrk="0" hangingPunct="0">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fld id="{0874A971-7F58-A343-BB1F-D6DC0C7D2B2A}" type="slidenum">
              <a:rPr lang="en-GB" sz="1300">
                <a:latin typeface="Times New Roman" charset="0"/>
              </a:rPr>
              <a:pPr eaLnBrk="1" hangingPunct="1"/>
              <a:t>38</a:t>
            </a:fld>
            <a:endParaRPr lang="en-GB" sz="1300">
              <a:latin typeface="Times New Roman" charset="0"/>
            </a:endParaRPr>
          </a:p>
        </p:txBody>
      </p:sp>
      <p:sp>
        <p:nvSpPr>
          <p:cNvPr id="166915" name="Text Box 1"/>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hangingPunct="1">
              <a:lnSpc>
                <a:spcPct val="98000"/>
              </a:lnSpc>
              <a:buFont typeface="Wingdings" charset="0"/>
              <a:buNone/>
            </a:pPr>
            <a:fld id="{E53788B8-9799-0E4B-B8C4-DA6AFF398B4A}" type="slidenum">
              <a:rPr lang="en-GB" sz="1300">
                <a:latin typeface="Times New Roman" charset="0"/>
              </a:rPr>
              <a:pPr algn="r" eaLnBrk="1" hangingPunct="1">
                <a:lnSpc>
                  <a:spcPct val="98000"/>
                </a:lnSpc>
                <a:buFont typeface="Wingdings" charset="0"/>
                <a:buNone/>
              </a:pPr>
              <a:t>38</a:t>
            </a:fld>
            <a:endParaRPr lang="en-GB" sz="1300">
              <a:latin typeface="Times New Roman" charset="0"/>
            </a:endParaRPr>
          </a:p>
        </p:txBody>
      </p:sp>
      <p:sp>
        <p:nvSpPr>
          <p:cNvPr id="166916" name="Text Box 2"/>
          <p:cNvSpPr txBox="1">
            <a:spLocks noChangeArrowheads="1"/>
          </p:cNvSpPr>
          <p:nvPr/>
        </p:nvSpPr>
        <p:spPr bwMode="auto">
          <a:xfrm>
            <a:off x="973138" y="693738"/>
            <a:ext cx="4911725"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hangingPunct="0">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defRPr sz="3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endParaRPr lang="fr-FR" sz="2400">
              <a:solidFill>
                <a:schemeClr val="bg1"/>
              </a:solidFill>
              <a:latin typeface="Arial" charset="0"/>
              <a:ea typeface="MS Gothic" charset="0"/>
              <a:cs typeface="MS Gothic" charset="0"/>
            </a:endParaRPr>
          </a:p>
        </p:txBody>
      </p:sp>
      <p:sp>
        <p:nvSpPr>
          <p:cNvPr id="166917" name="Text Box 3"/>
          <p:cNvSpPr>
            <a:spLocks noChangeArrowheads="1"/>
          </p:cNvSpPr>
          <p:nvPr>
            <p:ph type="body"/>
          </p:nvPr>
        </p:nvSpPr>
        <p:spPr>
          <a:xfrm>
            <a:off x="685800" y="4341813"/>
            <a:ext cx="5480050"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fr-FR">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11"/>
          <p:cNvSpPr txBox="1">
            <a:spLocks noGrp="1" noChangeArrowheads="1"/>
          </p:cNvSpPr>
          <p:nvPr/>
        </p:nvSpPr>
        <p:spPr bwMode="auto">
          <a:xfrm>
            <a:off x="3881438" y="8686800"/>
            <a:ext cx="2968625"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3EFE674B-7B77-2743-9DE9-1E0BE99239C0}" type="slidenum">
              <a:rPr lang="en-GB" sz="1300">
                <a:latin typeface="Times New Roman" charset="0"/>
              </a:rPr>
              <a:pPr algn="r" eaLnBrk="1">
                <a:lnSpc>
                  <a:spcPct val="98000"/>
                </a:lnSpc>
                <a:buClr>
                  <a:srgbClr val="000000"/>
                </a:buClr>
                <a:buSzPct val="45000"/>
              </a:pPr>
              <a:t>3</a:t>
            </a:fld>
            <a:endParaRPr lang="en-GB" sz="1300">
              <a:latin typeface="Times New Roman" charset="0"/>
            </a:endParaRPr>
          </a:p>
        </p:txBody>
      </p:sp>
      <p:sp>
        <p:nvSpPr>
          <p:cNvPr id="109571" name="Text Box 1"/>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181A134F-2727-E545-9825-6400E72D7E75}" type="slidenum">
              <a:rPr lang="en-GB" sz="1300">
                <a:latin typeface="Times New Roman" charset="0"/>
              </a:rPr>
              <a:pPr algn="r" eaLnBrk="1">
                <a:lnSpc>
                  <a:spcPct val="98000"/>
                </a:lnSpc>
                <a:buClr>
                  <a:srgbClr val="000000"/>
                </a:buClr>
                <a:buSzPct val="45000"/>
              </a:pPr>
              <a:t>3</a:t>
            </a:fld>
            <a:endParaRPr lang="en-GB" sz="1300">
              <a:latin typeface="Times New Roman" charset="0"/>
            </a:endParaRPr>
          </a:p>
        </p:txBody>
      </p:sp>
      <p:sp>
        <p:nvSpPr>
          <p:cNvPr id="149508" name="Text Box 2"/>
          <p:cNvSpPr txBox="1">
            <a:spLocks noChangeArrowheads="1"/>
          </p:cNvSpPr>
          <p:nvPr/>
        </p:nvSpPr>
        <p:spPr bwMode="auto">
          <a:xfrm>
            <a:off x="971550" y="693738"/>
            <a:ext cx="4913313"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sz="2400">
                <a:solidFill>
                  <a:schemeClr val="bg1"/>
                </a:solidFill>
                <a:latin typeface="Arial" pitchFamily="34" charset="0"/>
                <a:ea typeface="MS Gothic" pitchFamily="49" charset="-128"/>
              </a:defRPr>
            </a:lvl1pPr>
            <a:lvl2pPr marL="742950" indent="-285750" eaLnBrk="0">
              <a:defRPr sz="2400">
                <a:solidFill>
                  <a:schemeClr val="bg1"/>
                </a:solidFill>
                <a:latin typeface="Arial" pitchFamily="34" charset="0"/>
                <a:ea typeface="MS Gothic" pitchFamily="49" charset="-128"/>
              </a:defRPr>
            </a:lvl2pPr>
            <a:lvl3pPr marL="1143000" indent="-228600" eaLnBrk="0">
              <a:defRPr sz="2400">
                <a:solidFill>
                  <a:schemeClr val="bg1"/>
                </a:solidFill>
                <a:latin typeface="Arial" pitchFamily="34" charset="0"/>
                <a:ea typeface="MS Gothic" pitchFamily="49" charset="-128"/>
              </a:defRPr>
            </a:lvl3pPr>
            <a:lvl4pPr marL="1600200" indent="-228600" eaLnBrk="0">
              <a:defRPr sz="2400">
                <a:solidFill>
                  <a:schemeClr val="bg1"/>
                </a:solidFill>
                <a:latin typeface="Arial" pitchFamily="34" charset="0"/>
                <a:ea typeface="MS Gothic" pitchFamily="49" charset="-128"/>
              </a:defRPr>
            </a:lvl4pPr>
            <a:lvl5pPr marL="2057400" indent="-228600" eaLnBrk="0">
              <a:defRPr sz="2400">
                <a:solidFill>
                  <a:schemeClr val="bg1"/>
                </a:solidFill>
                <a:latin typeface="Arial" pitchFamily="34" charset="0"/>
                <a:ea typeface="MS Gothic" pitchFamily="49" charset="-128"/>
              </a:defRPr>
            </a:lvl5pPr>
            <a:lvl6pPr marL="25146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6pPr>
            <a:lvl7pPr marL="29718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7pPr>
            <a:lvl8pPr marL="34290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8pPr>
            <a:lvl9pPr marL="38862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9pPr>
          </a:lstStyle>
          <a:p>
            <a:pPr defTabSz="408796" eaLnBrk="1" hangingPunct="0">
              <a:lnSpc>
                <a:spcPct val="70000"/>
              </a:lnSpc>
              <a:buClr>
                <a:srgbClr val="000000"/>
              </a:buClr>
              <a:buSzPct val="45000"/>
              <a:defRPr/>
            </a:pPr>
            <a:endParaRPr lang="en-US" smtClean="0">
              <a:solidFill>
                <a:srgbClr val="FFFFFF"/>
              </a:solidFill>
              <a:cs typeface="+mn-cs"/>
              <a:sym typeface="Helvetica Neue Light"/>
            </a:endParaRPr>
          </a:p>
        </p:txBody>
      </p:sp>
      <p:sp>
        <p:nvSpPr>
          <p:cNvPr id="109573" name="Text Box 3"/>
          <p:cNvSpPr>
            <a:spLocks noChangeArrowheads="1"/>
          </p:cNvSpPr>
          <p:nvPr>
            <p:ph type="body"/>
          </p:nvPr>
        </p:nvSpPr>
        <p:spPr>
          <a:xfrm>
            <a:off x="685800" y="4341813"/>
            <a:ext cx="5480050"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fr-FR">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11"/>
          <p:cNvSpPr txBox="1">
            <a:spLocks noGrp="1" noChangeArrowheads="1"/>
          </p:cNvSpPr>
          <p:nvPr/>
        </p:nvSpPr>
        <p:spPr bwMode="auto">
          <a:xfrm>
            <a:off x="3881438" y="8686800"/>
            <a:ext cx="2968625"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753A58EF-BDE1-AD4C-81AF-EB82EB93A6CF}" type="slidenum">
              <a:rPr lang="en-GB" sz="1300">
                <a:latin typeface="Times New Roman" charset="0"/>
              </a:rPr>
              <a:pPr algn="r" eaLnBrk="1">
                <a:lnSpc>
                  <a:spcPct val="98000"/>
                </a:lnSpc>
                <a:buClr>
                  <a:srgbClr val="000000"/>
                </a:buClr>
                <a:buSzPct val="45000"/>
              </a:pPr>
              <a:t>8</a:t>
            </a:fld>
            <a:endParaRPr lang="en-GB" sz="1300">
              <a:latin typeface="Times New Roman" charset="0"/>
            </a:endParaRPr>
          </a:p>
        </p:txBody>
      </p:sp>
      <p:sp>
        <p:nvSpPr>
          <p:cNvPr id="115715" name="Text Box 1"/>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102ABCCF-A40F-7748-82B7-3380CEF7D5B8}" type="slidenum">
              <a:rPr lang="en-GB" sz="1300">
                <a:latin typeface="Times New Roman" charset="0"/>
              </a:rPr>
              <a:pPr algn="r" eaLnBrk="1">
                <a:lnSpc>
                  <a:spcPct val="98000"/>
                </a:lnSpc>
                <a:buClr>
                  <a:srgbClr val="000000"/>
                </a:buClr>
                <a:buSzPct val="45000"/>
              </a:pPr>
              <a:t>8</a:t>
            </a:fld>
            <a:endParaRPr lang="en-GB" sz="1300">
              <a:latin typeface="Times New Roman" charset="0"/>
            </a:endParaRPr>
          </a:p>
        </p:txBody>
      </p:sp>
      <p:sp>
        <p:nvSpPr>
          <p:cNvPr id="149508" name="Text Box 2"/>
          <p:cNvSpPr txBox="1">
            <a:spLocks noChangeArrowheads="1"/>
          </p:cNvSpPr>
          <p:nvPr/>
        </p:nvSpPr>
        <p:spPr bwMode="auto">
          <a:xfrm>
            <a:off x="971550" y="693738"/>
            <a:ext cx="4913313"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sz="2400">
                <a:solidFill>
                  <a:schemeClr val="bg1"/>
                </a:solidFill>
                <a:latin typeface="Arial" pitchFamily="34" charset="0"/>
                <a:ea typeface="MS Gothic" pitchFamily="49" charset="-128"/>
              </a:defRPr>
            </a:lvl1pPr>
            <a:lvl2pPr marL="742950" indent="-285750" eaLnBrk="0">
              <a:defRPr sz="2400">
                <a:solidFill>
                  <a:schemeClr val="bg1"/>
                </a:solidFill>
                <a:latin typeface="Arial" pitchFamily="34" charset="0"/>
                <a:ea typeface="MS Gothic" pitchFamily="49" charset="-128"/>
              </a:defRPr>
            </a:lvl2pPr>
            <a:lvl3pPr marL="1143000" indent="-228600" eaLnBrk="0">
              <a:defRPr sz="2400">
                <a:solidFill>
                  <a:schemeClr val="bg1"/>
                </a:solidFill>
                <a:latin typeface="Arial" pitchFamily="34" charset="0"/>
                <a:ea typeface="MS Gothic" pitchFamily="49" charset="-128"/>
              </a:defRPr>
            </a:lvl3pPr>
            <a:lvl4pPr marL="1600200" indent="-228600" eaLnBrk="0">
              <a:defRPr sz="2400">
                <a:solidFill>
                  <a:schemeClr val="bg1"/>
                </a:solidFill>
                <a:latin typeface="Arial" pitchFamily="34" charset="0"/>
                <a:ea typeface="MS Gothic" pitchFamily="49" charset="-128"/>
              </a:defRPr>
            </a:lvl4pPr>
            <a:lvl5pPr marL="2057400" indent="-228600" eaLnBrk="0">
              <a:defRPr sz="2400">
                <a:solidFill>
                  <a:schemeClr val="bg1"/>
                </a:solidFill>
                <a:latin typeface="Arial" pitchFamily="34" charset="0"/>
                <a:ea typeface="MS Gothic" pitchFamily="49" charset="-128"/>
              </a:defRPr>
            </a:lvl5pPr>
            <a:lvl6pPr marL="25146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6pPr>
            <a:lvl7pPr marL="29718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7pPr>
            <a:lvl8pPr marL="34290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8pPr>
            <a:lvl9pPr marL="38862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9pPr>
          </a:lstStyle>
          <a:p>
            <a:pPr defTabSz="408796" eaLnBrk="1" hangingPunct="0">
              <a:lnSpc>
                <a:spcPct val="70000"/>
              </a:lnSpc>
              <a:buClr>
                <a:srgbClr val="000000"/>
              </a:buClr>
              <a:buSzPct val="45000"/>
              <a:defRPr/>
            </a:pPr>
            <a:endParaRPr lang="en-US" smtClean="0">
              <a:solidFill>
                <a:srgbClr val="FFFFFF"/>
              </a:solidFill>
              <a:cs typeface="+mn-cs"/>
              <a:sym typeface="Helvetica Neue Light"/>
            </a:endParaRPr>
          </a:p>
        </p:txBody>
      </p:sp>
      <p:sp>
        <p:nvSpPr>
          <p:cNvPr id="115717" name="Text Box 3"/>
          <p:cNvSpPr>
            <a:spLocks noChangeArrowheads="1"/>
          </p:cNvSpPr>
          <p:nvPr>
            <p:ph type="body"/>
          </p:nvPr>
        </p:nvSpPr>
        <p:spPr>
          <a:xfrm>
            <a:off x="685800" y="4341813"/>
            <a:ext cx="5480050"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fr-FR">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2" name="Rectangle 11"/>
          <p:cNvSpPr txBox="1">
            <a:spLocks noGrp="1" noChangeArrowheads="1"/>
          </p:cNvSpPr>
          <p:nvPr/>
        </p:nvSpPr>
        <p:spPr bwMode="auto">
          <a:xfrm>
            <a:off x="3881438" y="8686800"/>
            <a:ext cx="2968625"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55770FB4-D362-0D40-AF9A-D19E68C01BC1}" type="slidenum">
              <a:rPr lang="en-GB" sz="1300">
                <a:latin typeface="Times New Roman" charset="0"/>
              </a:rPr>
              <a:pPr algn="r" eaLnBrk="1">
                <a:lnSpc>
                  <a:spcPct val="98000"/>
                </a:lnSpc>
                <a:buClr>
                  <a:srgbClr val="000000"/>
                </a:buClr>
                <a:buSzPct val="45000"/>
              </a:pPr>
              <a:t>19</a:t>
            </a:fld>
            <a:endParaRPr lang="en-GB" sz="1300">
              <a:latin typeface="Times New Roman" charset="0"/>
            </a:endParaRPr>
          </a:p>
        </p:txBody>
      </p:sp>
      <p:sp>
        <p:nvSpPr>
          <p:cNvPr id="128003" name="Text Box 1"/>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2C3FBFAC-DC1F-4C4E-8876-D3B2A400EDB3}" type="slidenum">
              <a:rPr lang="en-GB" sz="1300">
                <a:latin typeface="Times New Roman" charset="0"/>
              </a:rPr>
              <a:pPr algn="r" eaLnBrk="1">
                <a:lnSpc>
                  <a:spcPct val="98000"/>
                </a:lnSpc>
                <a:buClr>
                  <a:srgbClr val="000000"/>
                </a:buClr>
                <a:buSzPct val="45000"/>
              </a:pPr>
              <a:t>19</a:t>
            </a:fld>
            <a:endParaRPr lang="en-GB" sz="1300">
              <a:latin typeface="Times New Roman" charset="0"/>
            </a:endParaRPr>
          </a:p>
        </p:txBody>
      </p:sp>
      <p:sp>
        <p:nvSpPr>
          <p:cNvPr id="211972" name="Text Box 2"/>
          <p:cNvSpPr txBox="1">
            <a:spLocks noChangeArrowheads="1"/>
          </p:cNvSpPr>
          <p:nvPr/>
        </p:nvSpPr>
        <p:spPr bwMode="auto">
          <a:xfrm>
            <a:off x="971550" y="693738"/>
            <a:ext cx="4913313"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sz="2400">
                <a:solidFill>
                  <a:schemeClr val="bg1"/>
                </a:solidFill>
                <a:latin typeface="Arial" pitchFamily="34" charset="0"/>
                <a:ea typeface="MS Gothic" pitchFamily="49" charset="-128"/>
              </a:defRPr>
            </a:lvl1pPr>
            <a:lvl2pPr marL="742950" indent="-285750" eaLnBrk="0">
              <a:defRPr sz="2400">
                <a:solidFill>
                  <a:schemeClr val="bg1"/>
                </a:solidFill>
                <a:latin typeface="Arial" pitchFamily="34" charset="0"/>
                <a:ea typeface="MS Gothic" pitchFamily="49" charset="-128"/>
              </a:defRPr>
            </a:lvl2pPr>
            <a:lvl3pPr marL="1143000" indent="-228600" eaLnBrk="0">
              <a:defRPr sz="2400">
                <a:solidFill>
                  <a:schemeClr val="bg1"/>
                </a:solidFill>
                <a:latin typeface="Arial" pitchFamily="34" charset="0"/>
                <a:ea typeface="MS Gothic" pitchFamily="49" charset="-128"/>
              </a:defRPr>
            </a:lvl3pPr>
            <a:lvl4pPr marL="1600200" indent="-228600" eaLnBrk="0">
              <a:defRPr sz="2400">
                <a:solidFill>
                  <a:schemeClr val="bg1"/>
                </a:solidFill>
                <a:latin typeface="Arial" pitchFamily="34" charset="0"/>
                <a:ea typeface="MS Gothic" pitchFamily="49" charset="-128"/>
              </a:defRPr>
            </a:lvl4pPr>
            <a:lvl5pPr marL="2057400" indent="-228600" eaLnBrk="0">
              <a:defRPr sz="2400">
                <a:solidFill>
                  <a:schemeClr val="bg1"/>
                </a:solidFill>
                <a:latin typeface="Arial" pitchFamily="34" charset="0"/>
                <a:ea typeface="MS Gothic" pitchFamily="49" charset="-128"/>
              </a:defRPr>
            </a:lvl5pPr>
            <a:lvl6pPr marL="25146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6pPr>
            <a:lvl7pPr marL="29718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7pPr>
            <a:lvl8pPr marL="34290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8pPr>
            <a:lvl9pPr marL="38862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9pPr>
          </a:lstStyle>
          <a:p>
            <a:pPr defTabSz="408725" eaLnBrk="1" hangingPunct="0">
              <a:lnSpc>
                <a:spcPct val="70000"/>
              </a:lnSpc>
              <a:buClr>
                <a:srgbClr val="000000"/>
              </a:buClr>
              <a:buSzPct val="45000"/>
              <a:defRPr/>
            </a:pPr>
            <a:endParaRPr lang="en-US" smtClean="0">
              <a:solidFill>
                <a:prstClr val="white"/>
              </a:solidFill>
              <a:cs typeface="+mn-cs"/>
              <a:sym typeface="Helvetica Neue Light"/>
            </a:endParaRPr>
          </a:p>
        </p:txBody>
      </p:sp>
      <p:sp>
        <p:nvSpPr>
          <p:cNvPr id="128005" name="Text Box 3"/>
          <p:cNvSpPr>
            <a:spLocks noChangeArrowheads="1"/>
          </p:cNvSpPr>
          <p:nvPr>
            <p:ph type="body"/>
          </p:nvPr>
        </p:nvSpPr>
        <p:spPr>
          <a:xfrm>
            <a:off x="685800" y="4341813"/>
            <a:ext cx="5480050"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fr-FR">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11"/>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2058" tIns="41029" rIns="82058" bIns="41029"/>
          <a:lstStyle>
            <a:lvl1pPr defTabSz="407988" eaLnBrk="0" hangingPunct="0">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fld id="{4EEFA0BE-90A7-E74B-AF20-F1D58A59F3F7}" type="slidenum">
              <a:rPr lang="en-GB" sz="1300">
                <a:latin typeface="Times New Roman" charset="0"/>
              </a:rPr>
              <a:pPr eaLnBrk="1" hangingPunct="1"/>
              <a:t>20</a:t>
            </a:fld>
            <a:endParaRPr lang="en-GB" sz="1300">
              <a:latin typeface="Times New Roman" charset="0"/>
            </a:endParaRPr>
          </a:p>
        </p:txBody>
      </p:sp>
      <p:sp>
        <p:nvSpPr>
          <p:cNvPr id="130051" name="Text Box 1"/>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B1AED94B-2EFC-4B4F-9F08-D97DDE21275E}" type="slidenum">
              <a:rPr lang="en-GB" sz="1300">
                <a:latin typeface="Times New Roman" charset="0"/>
              </a:rPr>
              <a:pPr algn="r" eaLnBrk="1">
                <a:lnSpc>
                  <a:spcPct val="98000"/>
                </a:lnSpc>
                <a:buClr>
                  <a:srgbClr val="000000"/>
                </a:buClr>
                <a:buSzPct val="45000"/>
              </a:pPr>
              <a:t>20</a:t>
            </a:fld>
            <a:endParaRPr lang="en-GB" sz="1300">
              <a:latin typeface="Times New Roman" charset="0"/>
            </a:endParaRPr>
          </a:p>
        </p:txBody>
      </p:sp>
      <p:sp>
        <p:nvSpPr>
          <p:cNvPr id="212996" name="Text Box 2"/>
          <p:cNvSpPr txBox="1">
            <a:spLocks noChangeArrowheads="1"/>
          </p:cNvSpPr>
          <p:nvPr/>
        </p:nvSpPr>
        <p:spPr bwMode="auto">
          <a:xfrm>
            <a:off x="971550" y="693738"/>
            <a:ext cx="4913313"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sz="2400">
                <a:solidFill>
                  <a:schemeClr val="bg1"/>
                </a:solidFill>
                <a:latin typeface="Arial" pitchFamily="34" charset="0"/>
                <a:ea typeface="MS Gothic" pitchFamily="49" charset="-128"/>
              </a:defRPr>
            </a:lvl1pPr>
            <a:lvl2pPr marL="742950" indent="-285750" eaLnBrk="0">
              <a:defRPr sz="2400">
                <a:solidFill>
                  <a:schemeClr val="bg1"/>
                </a:solidFill>
                <a:latin typeface="Arial" pitchFamily="34" charset="0"/>
                <a:ea typeface="MS Gothic" pitchFamily="49" charset="-128"/>
              </a:defRPr>
            </a:lvl2pPr>
            <a:lvl3pPr marL="1143000" indent="-228600" eaLnBrk="0">
              <a:defRPr sz="2400">
                <a:solidFill>
                  <a:schemeClr val="bg1"/>
                </a:solidFill>
                <a:latin typeface="Arial" pitchFamily="34" charset="0"/>
                <a:ea typeface="MS Gothic" pitchFamily="49" charset="-128"/>
              </a:defRPr>
            </a:lvl3pPr>
            <a:lvl4pPr marL="1600200" indent="-228600" eaLnBrk="0">
              <a:defRPr sz="2400">
                <a:solidFill>
                  <a:schemeClr val="bg1"/>
                </a:solidFill>
                <a:latin typeface="Arial" pitchFamily="34" charset="0"/>
                <a:ea typeface="MS Gothic" pitchFamily="49" charset="-128"/>
              </a:defRPr>
            </a:lvl4pPr>
            <a:lvl5pPr marL="2057400" indent="-228600" eaLnBrk="0">
              <a:defRPr sz="2400">
                <a:solidFill>
                  <a:schemeClr val="bg1"/>
                </a:solidFill>
                <a:latin typeface="Arial" pitchFamily="34" charset="0"/>
                <a:ea typeface="MS Gothic" pitchFamily="49" charset="-128"/>
              </a:defRPr>
            </a:lvl5pPr>
            <a:lvl6pPr marL="25146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6pPr>
            <a:lvl7pPr marL="29718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7pPr>
            <a:lvl8pPr marL="34290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8pPr>
            <a:lvl9pPr marL="38862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9pPr>
          </a:lstStyle>
          <a:p>
            <a:pPr defTabSz="408690" eaLnBrk="1" hangingPunct="0">
              <a:lnSpc>
                <a:spcPct val="70000"/>
              </a:lnSpc>
              <a:buClr>
                <a:srgbClr val="000000"/>
              </a:buClr>
              <a:buSzPct val="45000"/>
              <a:defRPr/>
            </a:pPr>
            <a:endParaRPr lang="en-US" smtClean="0">
              <a:solidFill>
                <a:prstClr val="white"/>
              </a:solidFill>
              <a:cs typeface="+mn-cs"/>
              <a:sym typeface="Helvetica Neue Light"/>
            </a:endParaRPr>
          </a:p>
        </p:txBody>
      </p:sp>
      <p:sp>
        <p:nvSpPr>
          <p:cNvPr id="130053" name="Text Box 3"/>
          <p:cNvSpPr>
            <a:spLocks noGrp="1" noChangeArrowheads="1"/>
          </p:cNvSpPr>
          <p:nvPr>
            <p:ph type="body"/>
          </p:nvPr>
        </p:nvSpPr>
        <p:spPr>
          <a:xfrm>
            <a:off x="685800" y="4341813"/>
            <a:ext cx="5480050"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fr-FR">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11"/>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2058" tIns="41029" rIns="82058" bIns="41029"/>
          <a:lstStyle>
            <a:lvl1pPr defTabSz="407988" eaLnBrk="0" hangingPunct="0">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09575" algn="l"/>
                <a:tab pos="819150" algn="l"/>
                <a:tab pos="1230313" algn="l"/>
                <a:tab pos="1639888" algn="l"/>
                <a:tab pos="2051050" algn="l"/>
                <a:tab pos="2460625" algn="l"/>
                <a:tab pos="2871788" algn="l"/>
                <a:tab pos="3281363" algn="l"/>
                <a:tab pos="3692525" algn="l"/>
                <a:tab pos="4102100" algn="l"/>
                <a:tab pos="4511675" algn="l"/>
                <a:tab pos="4922838" algn="l"/>
                <a:tab pos="5332413" algn="l"/>
                <a:tab pos="5743575" algn="l"/>
                <a:tab pos="6153150" algn="l"/>
                <a:tab pos="6564313" algn="l"/>
                <a:tab pos="6973888" algn="l"/>
                <a:tab pos="7385050" algn="l"/>
                <a:tab pos="7794625" algn="l"/>
                <a:tab pos="8205788"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fld id="{777BD893-F070-8247-B371-CC29A092E295}" type="slidenum">
              <a:rPr lang="en-GB" sz="1300">
                <a:latin typeface="Times New Roman" charset="0"/>
              </a:rPr>
              <a:pPr eaLnBrk="1" hangingPunct="1"/>
              <a:t>21</a:t>
            </a:fld>
            <a:endParaRPr lang="en-GB" sz="1300">
              <a:latin typeface="Times New Roman" charset="0"/>
            </a:endParaRPr>
          </a:p>
        </p:txBody>
      </p:sp>
      <p:sp>
        <p:nvSpPr>
          <p:cNvPr id="132099" name="Text Box 1"/>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76204577-6444-7D47-BEF3-1440B05AB830}" type="slidenum">
              <a:rPr lang="en-GB" sz="1300">
                <a:latin typeface="Times New Roman" charset="0"/>
              </a:rPr>
              <a:pPr algn="r" eaLnBrk="1">
                <a:lnSpc>
                  <a:spcPct val="98000"/>
                </a:lnSpc>
                <a:buClr>
                  <a:srgbClr val="000000"/>
                </a:buClr>
                <a:buSzPct val="45000"/>
              </a:pPr>
              <a:t>21</a:t>
            </a:fld>
            <a:endParaRPr lang="en-GB" sz="1300">
              <a:latin typeface="Times New Roman" charset="0"/>
            </a:endParaRPr>
          </a:p>
        </p:txBody>
      </p:sp>
      <p:sp>
        <p:nvSpPr>
          <p:cNvPr id="214020" name="Text Box 2"/>
          <p:cNvSpPr txBox="1">
            <a:spLocks noChangeArrowheads="1"/>
          </p:cNvSpPr>
          <p:nvPr/>
        </p:nvSpPr>
        <p:spPr bwMode="auto">
          <a:xfrm>
            <a:off x="971550" y="693738"/>
            <a:ext cx="4913313"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sz="2400">
                <a:solidFill>
                  <a:schemeClr val="bg1"/>
                </a:solidFill>
                <a:latin typeface="Arial" pitchFamily="34" charset="0"/>
                <a:ea typeface="MS Gothic" pitchFamily="49" charset="-128"/>
              </a:defRPr>
            </a:lvl1pPr>
            <a:lvl2pPr marL="742950" indent="-285750" eaLnBrk="0">
              <a:defRPr sz="2400">
                <a:solidFill>
                  <a:schemeClr val="bg1"/>
                </a:solidFill>
                <a:latin typeface="Arial" pitchFamily="34" charset="0"/>
                <a:ea typeface="MS Gothic" pitchFamily="49" charset="-128"/>
              </a:defRPr>
            </a:lvl2pPr>
            <a:lvl3pPr marL="1143000" indent="-228600" eaLnBrk="0">
              <a:defRPr sz="2400">
                <a:solidFill>
                  <a:schemeClr val="bg1"/>
                </a:solidFill>
                <a:latin typeface="Arial" pitchFamily="34" charset="0"/>
                <a:ea typeface="MS Gothic" pitchFamily="49" charset="-128"/>
              </a:defRPr>
            </a:lvl3pPr>
            <a:lvl4pPr marL="1600200" indent="-228600" eaLnBrk="0">
              <a:defRPr sz="2400">
                <a:solidFill>
                  <a:schemeClr val="bg1"/>
                </a:solidFill>
                <a:latin typeface="Arial" pitchFamily="34" charset="0"/>
                <a:ea typeface="MS Gothic" pitchFamily="49" charset="-128"/>
              </a:defRPr>
            </a:lvl4pPr>
            <a:lvl5pPr marL="2057400" indent="-228600" eaLnBrk="0">
              <a:defRPr sz="2400">
                <a:solidFill>
                  <a:schemeClr val="bg1"/>
                </a:solidFill>
                <a:latin typeface="Arial" pitchFamily="34" charset="0"/>
                <a:ea typeface="MS Gothic" pitchFamily="49" charset="-128"/>
              </a:defRPr>
            </a:lvl5pPr>
            <a:lvl6pPr marL="25146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6pPr>
            <a:lvl7pPr marL="29718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7pPr>
            <a:lvl8pPr marL="34290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8pPr>
            <a:lvl9pPr marL="38862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9pPr>
          </a:lstStyle>
          <a:p>
            <a:pPr defTabSz="408690" eaLnBrk="1" hangingPunct="0">
              <a:lnSpc>
                <a:spcPct val="70000"/>
              </a:lnSpc>
              <a:buClr>
                <a:srgbClr val="000000"/>
              </a:buClr>
              <a:buSzPct val="45000"/>
              <a:defRPr/>
            </a:pPr>
            <a:endParaRPr lang="en-US" smtClean="0">
              <a:solidFill>
                <a:prstClr val="white"/>
              </a:solidFill>
              <a:cs typeface="+mn-cs"/>
              <a:sym typeface="Helvetica Neue Light"/>
            </a:endParaRPr>
          </a:p>
        </p:txBody>
      </p:sp>
      <p:sp>
        <p:nvSpPr>
          <p:cNvPr id="132101" name="Text Box 3"/>
          <p:cNvSpPr>
            <a:spLocks noGrp="1" noChangeArrowheads="1"/>
          </p:cNvSpPr>
          <p:nvPr>
            <p:ph type="body"/>
          </p:nvPr>
        </p:nvSpPr>
        <p:spPr>
          <a:xfrm>
            <a:off x="685800" y="4341813"/>
            <a:ext cx="5480050"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fr-FR">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11"/>
          <p:cNvSpPr txBox="1">
            <a:spLocks noGrp="1" noChangeArrowheads="1"/>
          </p:cNvSpPr>
          <p:nvPr/>
        </p:nvSpPr>
        <p:spPr bwMode="auto">
          <a:xfrm>
            <a:off x="3881438" y="8686800"/>
            <a:ext cx="2968625"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42A5DD60-72CF-B544-933B-6B1AA9091296}" type="slidenum">
              <a:rPr lang="en-GB" sz="1300">
                <a:latin typeface="Times New Roman" charset="0"/>
              </a:rPr>
              <a:pPr algn="r" eaLnBrk="1">
                <a:lnSpc>
                  <a:spcPct val="98000"/>
                </a:lnSpc>
                <a:buClr>
                  <a:srgbClr val="000000"/>
                </a:buClr>
                <a:buSzPct val="45000"/>
              </a:pPr>
              <a:t>22</a:t>
            </a:fld>
            <a:endParaRPr lang="en-GB" sz="1300">
              <a:latin typeface="Times New Roman" charset="0"/>
            </a:endParaRPr>
          </a:p>
        </p:txBody>
      </p:sp>
      <p:sp>
        <p:nvSpPr>
          <p:cNvPr id="134147" name="Text Box 1"/>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B868F57F-8E13-BF46-867D-2FE7F15E61E6}" type="slidenum">
              <a:rPr lang="en-GB" sz="1300">
                <a:latin typeface="Times New Roman" charset="0"/>
              </a:rPr>
              <a:pPr algn="r" eaLnBrk="1">
                <a:lnSpc>
                  <a:spcPct val="98000"/>
                </a:lnSpc>
                <a:buClr>
                  <a:srgbClr val="000000"/>
                </a:buClr>
                <a:buSzPct val="45000"/>
              </a:pPr>
              <a:t>22</a:t>
            </a:fld>
            <a:endParaRPr lang="en-GB" sz="1300">
              <a:latin typeface="Times New Roman" charset="0"/>
            </a:endParaRPr>
          </a:p>
        </p:txBody>
      </p:sp>
      <p:sp>
        <p:nvSpPr>
          <p:cNvPr id="215044" name="Text Box 2"/>
          <p:cNvSpPr txBox="1">
            <a:spLocks noChangeArrowheads="1"/>
          </p:cNvSpPr>
          <p:nvPr/>
        </p:nvSpPr>
        <p:spPr bwMode="auto">
          <a:xfrm>
            <a:off x="971550" y="693738"/>
            <a:ext cx="4913313"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sz="2400">
                <a:solidFill>
                  <a:schemeClr val="bg1"/>
                </a:solidFill>
                <a:latin typeface="Arial" pitchFamily="34" charset="0"/>
                <a:ea typeface="MS Gothic" pitchFamily="49" charset="-128"/>
              </a:defRPr>
            </a:lvl1pPr>
            <a:lvl2pPr marL="742950" indent="-285750" eaLnBrk="0">
              <a:defRPr sz="2400">
                <a:solidFill>
                  <a:schemeClr val="bg1"/>
                </a:solidFill>
                <a:latin typeface="Arial" pitchFamily="34" charset="0"/>
                <a:ea typeface="MS Gothic" pitchFamily="49" charset="-128"/>
              </a:defRPr>
            </a:lvl2pPr>
            <a:lvl3pPr marL="1143000" indent="-228600" eaLnBrk="0">
              <a:defRPr sz="2400">
                <a:solidFill>
                  <a:schemeClr val="bg1"/>
                </a:solidFill>
                <a:latin typeface="Arial" pitchFamily="34" charset="0"/>
                <a:ea typeface="MS Gothic" pitchFamily="49" charset="-128"/>
              </a:defRPr>
            </a:lvl3pPr>
            <a:lvl4pPr marL="1600200" indent="-228600" eaLnBrk="0">
              <a:defRPr sz="2400">
                <a:solidFill>
                  <a:schemeClr val="bg1"/>
                </a:solidFill>
                <a:latin typeface="Arial" pitchFamily="34" charset="0"/>
                <a:ea typeface="MS Gothic" pitchFamily="49" charset="-128"/>
              </a:defRPr>
            </a:lvl4pPr>
            <a:lvl5pPr marL="2057400" indent="-228600" eaLnBrk="0">
              <a:defRPr sz="2400">
                <a:solidFill>
                  <a:schemeClr val="bg1"/>
                </a:solidFill>
                <a:latin typeface="Arial" pitchFamily="34" charset="0"/>
                <a:ea typeface="MS Gothic" pitchFamily="49" charset="-128"/>
              </a:defRPr>
            </a:lvl5pPr>
            <a:lvl6pPr marL="25146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6pPr>
            <a:lvl7pPr marL="29718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7pPr>
            <a:lvl8pPr marL="34290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8pPr>
            <a:lvl9pPr marL="38862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9pPr>
          </a:lstStyle>
          <a:p>
            <a:pPr defTabSz="408654" eaLnBrk="1" hangingPunct="0">
              <a:lnSpc>
                <a:spcPct val="70000"/>
              </a:lnSpc>
              <a:buClr>
                <a:srgbClr val="000000"/>
              </a:buClr>
              <a:buSzPct val="45000"/>
              <a:defRPr/>
            </a:pPr>
            <a:endParaRPr lang="en-US" smtClean="0">
              <a:solidFill>
                <a:prstClr val="white"/>
              </a:solidFill>
              <a:cs typeface="+mn-cs"/>
              <a:sym typeface="Helvetica Neue Light"/>
            </a:endParaRPr>
          </a:p>
        </p:txBody>
      </p:sp>
      <p:sp>
        <p:nvSpPr>
          <p:cNvPr id="134149" name="Text Box 3"/>
          <p:cNvSpPr>
            <a:spLocks noChangeArrowheads="1"/>
          </p:cNvSpPr>
          <p:nvPr>
            <p:ph type="body"/>
          </p:nvPr>
        </p:nvSpPr>
        <p:spPr>
          <a:xfrm>
            <a:off x="685800" y="4341813"/>
            <a:ext cx="5480050"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fr-FR">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Rectangle 11"/>
          <p:cNvSpPr txBox="1">
            <a:spLocks noGrp="1" noChangeArrowheads="1"/>
          </p:cNvSpPr>
          <p:nvPr/>
        </p:nvSpPr>
        <p:spPr bwMode="auto">
          <a:xfrm>
            <a:off x="3881438" y="8686800"/>
            <a:ext cx="2968625"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1D5948F8-7CE6-FB4B-A82E-3D339B1E9744}" type="slidenum">
              <a:rPr lang="en-GB" sz="1300">
                <a:latin typeface="Times New Roman" charset="0"/>
              </a:rPr>
              <a:pPr algn="r" eaLnBrk="1">
                <a:lnSpc>
                  <a:spcPct val="98000"/>
                </a:lnSpc>
                <a:buClr>
                  <a:srgbClr val="000000"/>
                </a:buClr>
                <a:buSzPct val="45000"/>
              </a:pPr>
              <a:t>23</a:t>
            </a:fld>
            <a:endParaRPr lang="en-GB" sz="1300">
              <a:latin typeface="Times New Roman" charset="0"/>
            </a:endParaRPr>
          </a:p>
        </p:txBody>
      </p:sp>
      <p:sp>
        <p:nvSpPr>
          <p:cNvPr id="136195" name="Text Box 1"/>
          <p:cNvSpPr txBox="1">
            <a:spLocks noChangeArrowheads="1"/>
          </p:cNvSpPr>
          <p:nvPr/>
        </p:nvSpPr>
        <p:spPr bwMode="auto">
          <a:xfrm>
            <a:off x="3881438" y="8686800"/>
            <a:ext cx="2974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7988"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7988"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9BE02CE8-6070-9F4E-8F9A-E00E7496CBA7}" type="slidenum">
              <a:rPr lang="en-GB" sz="1300">
                <a:latin typeface="Times New Roman" charset="0"/>
              </a:rPr>
              <a:pPr algn="r" eaLnBrk="1">
                <a:lnSpc>
                  <a:spcPct val="98000"/>
                </a:lnSpc>
                <a:buClr>
                  <a:srgbClr val="000000"/>
                </a:buClr>
                <a:buSzPct val="45000"/>
              </a:pPr>
              <a:t>23</a:t>
            </a:fld>
            <a:endParaRPr lang="en-GB" sz="1300">
              <a:latin typeface="Times New Roman" charset="0"/>
            </a:endParaRPr>
          </a:p>
        </p:txBody>
      </p:sp>
      <p:sp>
        <p:nvSpPr>
          <p:cNvPr id="216068" name="Text Box 2"/>
          <p:cNvSpPr txBox="1">
            <a:spLocks noChangeArrowheads="1"/>
          </p:cNvSpPr>
          <p:nvPr/>
        </p:nvSpPr>
        <p:spPr bwMode="auto">
          <a:xfrm>
            <a:off x="971550" y="693738"/>
            <a:ext cx="4913313"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a:defRPr sz="2400">
                <a:solidFill>
                  <a:schemeClr val="bg1"/>
                </a:solidFill>
                <a:latin typeface="Arial" pitchFamily="34" charset="0"/>
                <a:ea typeface="MS Gothic" pitchFamily="49" charset="-128"/>
              </a:defRPr>
            </a:lvl1pPr>
            <a:lvl2pPr marL="742950" indent="-285750" eaLnBrk="0">
              <a:defRPr sz="2400">
                <a:solidFill>
                  <a:schemeClr val="bg1"/>
                </a:solidFill>
                <a:latin typeface="Arial" pitchFamily="34" charset="0"/>
                <a:ea typeface="MS Gothic" pitchFamily="49" charset="-128"/>
              </a:defRPr>
            </a:lvl2pPr>
            <a:lvl3pPr marL="1143000" indent="-228600" eaLnBrk="0">
              <a:defRPr sz="2400">
                <a:solidFill>
                  <a:schemeClr val="bg1"/>
                </a:solidFill>
                <a:latin typeface="Arial" pitchFamily="34" charset="0"/>
                <a:ea typeface="MS Gothic" pitchFamily="49" charset="-128"/>
              </a:defRPr>
            </a:lvl3pPr>
            <a:lvl4pPr marL="1600200" indent="-228600" eaLnBrk="0">
              <a:defRPr sz="2400">
                <a:solidFill>
                  <a:schemeClr val="bg1"/>
                </a:solidFill>
                <a:latin typeface="Arial" pitchFamily="34" charset="0"/>
                <a:ea typeface="MS Gothic" pitchFamily="49" charset="-128"/>
              </a:defRPr>
            </a:lvl4pPr>
            <a:lvl5pPr marL="2057400" indent="-228600" eaLnBrk="0">
              <a:defRPr sz="2400">
                <a:solidFill>
                  <a:schemeClr val="bg1"/>
                </a:solidFill>
                <a:latin typeface="Arial" pitchFamily="34" charset="0"/>
                <a:ea typeface="MS Gothic" pitchFamily="49" charset="-128"/>
              </a:defRPr>
            </a:lvl5pPr>
            <a:lvl6pPr marL="25146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6pPr>
            <a:lvl7pPr marL="29718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7pPr>
            <a:lvl8pPr marL="34290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8pPr>
            <a:lvl9pPr marL="38862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9pPr>
          </a:lstStyle>
          <a:p>
            <a:pPr defTabSz="408654" eaLnBrk="1" hangingPunct="0">
              <a:lnSpc>
                <a:spcPct val="70000"/>
              </a:lnSpc>
              <a:buClr>
                <a:srgbClr val="000000"/>
              </a:buClr>
              <a:buSzPct val="45000"/>
              <a:defRPr/>
            </a:pPr>
            <a:endParaRPr lang="en-US" smtClean="0">
              <a:solidFill>
                <a:prstClr val="white"/>
              </a:solidFill>
              <a:cs typeface="+mn-cs"/>
              <a:sym typeface="Helvetica Neue Light"/>
            </a:endParaRPr>
          </a:p>
        </p:txBody>
      </p:sp>
      <p:sp>
        <p:nvSpPr>
          <p:cNvPr id="136197" name="Text Box 3"/>
          <p:cNvSpPr>
            <a:spLocks noChangeArrowheads="1"/>
          </p:cNvSpPr>
          <p:nvPr>
            <p:ph type="body"/>
          </p:nvPr>
        </p:nvSpPr>
        <p:spPr>
          <a:xfrm>
            <a:off x="685800" y="4341813"/>
            <a:ext cx="5480050"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wrap="none" anchor="ctr"/>
          <a:lstStyle/>
          <a:p>
            <a:endParaRPr lang="fr-FR">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608" y="2130014"/>
            <a:ext cx="8420805" cy="1470394"/>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6633" y="3885528"/>
            <a:ext cx="6934199" cy="1752664"/>
          </a:xfrm>
        </p:spPr>
        <p:txBody>
          <a:bodyPr/>
          <a:lstStyle>
            <a:lvl1pPr marL="0" indent="0" algn="ctr">
              <a:buNone/>
              <a:defRPr/>
            </a:lvl1pPr>
            <a:lvl2pPr marL="408010" indent="0" algn="ctr">
              <a:buNone/>
              <a:defRPr/>
            </a:lvl2pPr>
            <a:lvl3pPr marL="816018" indent="0" algn="ctr">
              <a:buNone/>
              <a:defRPr/>
            </a:lvl3pPr>
            <a:lvl4pPr marL="1224019" indent="0" algn="ctr">
              <a:buNone/>
              <a:defRPr/>
            </a:lvl4pPr>
            <a:lvl5pPr marL="1632028" indent="0" algn="ctr">
              <a:buNone/>
              <a:defRPr/>
            </a:lvl5pPr>
            <a:lvl6pPr marL="2040030" indent="0" algn="ctr">
              <a:buNone/>
              <a:defRPr/>
            </a:lvl6pPr>
            <a:lvl7pPr marL="2448038" indent="0" algn="ctr">
              <a:buNone/>
              <a:defRPr/>
            </a:lvl7pPr>
            <a:lvl8pPr marL="2856035" indent="0" algn="ctr">
              <a:buNone/>
              <a:defRPr/>
            </a:lvl8pPr>
            <a:lvl9pPr marL="3264045"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992370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ux contenus">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AF8D6193-1DFA-A948-AF66-22DFB456C07C}"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re 1"/>
          <p:cNvSpPr>
            <a:spLocks noGrp="1"/>
          </p:cNvSpPr>
          <p:nvPr>
            <p:ph type="title"/>
          </p:nvPr>
        </p:nvSpPr>
        <p:spPr/>
        <p:txBody>
          <a:bodyPr/>
          <a:lstStyle/>
          <a:p>
            <a:r>
              <a:rPr lang="en-US" smtClean="0"/>
              <a:t>Click to edit Master title style</a:t>
            </a:r>
            <a:endParaRPr lang="fr-FR" dirty="0"/>
          </a:p>
        </p:txBody>
      </p:sp>
      <p:sp>
        <p:nvSpPr>
          <p:cNvPr id="9" name="Espace réservé du contenu 3"/>
          <p:cNvSpPr>
            <a:spLocks noGrp="1"/>
          </p:cNvSpPr>
          <p:nvPr>
            <p:ph sz="half" idx="2"/>
          </p:nvPr>
        </p:nvSpPr>
        <p:spPr>
          <a:xfrm>
            <a:off x="5021405" y="1604332"/>
            <a:ext cx="4385997" cy="2170306"/>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Espace réservé du contenu 3"/>
          <p:cNvSpPr>
            <a:spLocks noGrp="1"/>
          </p:cNvSpPr>
          <p:nvPr>
            <p:ph sz="half" idx="11"/>
          </p:nvPr>
        </p:nvSpPr>
        <p:spPr>
          <a:xfrm>
            <a:off x="5023612" y="3912891"/>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Espace réservé du contenu 3"/>
          <p:cNvSpPr>
            <a:spLocks noGrp="1"/>
          </p:cNvSpPr>
          <p:nvPr>
            <p:ph sz="half" idx="13"/>
          </p:nvPr>
        </p:nvSpPr>
        <p:spPr>
          <a:xfrm>
            <a:off x="496100" y="1598939"/>
            <a:ext cx="4385997" cy="452603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0582544"/>
      </p:ext>
    </p:extLst>
  </p:cSld>
  <p:clrMapOvr>
    <a:masterClrMapping/>
  </p:clrMapOvr>
  <p:transition xmlns:p14="http://schemas.microsoft.com/office/powerpoint/2010/main"/>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746" y="4800055"/>
            <a:ext cx="5943600" cy="567420"/>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941746" y="612093"/>
            <a:ext cx="5943600" cy="4115952"/>
          </a:xfrm>
        </p:spPr>
        <p:txBody>
          <a:bodyPr/>
          <a:lstStyle>
            <a:lvl1pPr marL="0" indent="0">
              <a:buNone/>
              <a:defRPr sz="2900"/>
            </a:lvl1pPr>
            <a:lvl2pPr marL="407975" indent="0">
              <a:buNone/>
              <a:defRPr sz="2500"/>
            </a:lvl2pPr>
            <a:lvl3pPr marL="815946" indent="0">
              <a:buNone/>
              <a:defRPr sz="2100"/>
            </a:lvl3pPr>
            <a:lvl4pPr marL="1223908" indent="0">
              <a:buNone/>
              <a:defRPr sz="1800"/>
            </a:lvl4pPr>
            <a:lvl5pPr marL="1631887" indent="0">
              <a:buNone/>
              <a:defRPr sz="1800"/>
            </a:lvl5pPr>
            <a:lvl6pPr marL="2039851" indent="0">
              <a:buNone/>
              <a:defRPr sz="1800"/>
            </a:lvl6pPr>
            <a:lvl7pPr marL="2447825" indent="0">
              <a:buNone/>
              <a:defRPr sz="1800"/>
            </a:lvl7pPr>
            <a:lvl8pPr marL="2855787" indent="0">
              <a:buNone/>
              <a:defRPr sz="1800"/>
            </a:lvl8pPr>
            <a:lvl9pPr marL="3263761" indent="0">
              <a:buNone/>
              <a:defRPr sz="1800"/>
            </a:lvl9pPr>
          </a:lstStyle>
          <a:p>
            <a:pPr lvl="0"/>
            <a:r>
              <a:rPr lang="en-US" noProof="0" smtClean="0"/>
              <a:t>Click icon to add picture</a:t>
            </a:r>
          </a:p>
        </p:txBody>
      </p:sp>
      <p:sp>
        <p:nvSpPr>
          <p:cNvPr id="4" name="Text Placeholder 3"/>
          <p:cNvSpPr>
            <a:spLocks noGrp="1"/>
          </p:cNvSpPr>
          <p:nvPr>
            <p:ph type="body" sz="half" idx="2"/>
          </p:nvPr>
        </p:nvSpPr>
        <p:spPr>
          <a:xfrm>
            <a:off x="1941746" y="5367444"/>
            <a:ext cx="5943600" cy="805044"/>
          </a:xfrm>
        </p:spPr>
        <p:txBody>
          <a:bodyPr/>
          <a:lstStyle>
            <a:lvl1pPr marL="0" indent="0">
              <a:buNone/>
              <a:defRPr sz="1300"/>
            </a:lvl1pPr>
            <a:lvl2pPr marL="407975" indent="0">
              <a:buNone/>
              <a:defRPr sz="1100"/>
            </a:lvl2pPr>
            <a:lvl3pPr marL="815946" indent="0">
              <a:buNone/>
              <a:defRPr sz="900"/>
            </a:lvl3pPr>
            <a:lvl4pPr marL="1223908" indent="0">
              <a:buNone/>
              <a:defRPr sz="800"/>
            </a:lvl4pPr>
            <a:lvl5pPr marL="1631887" indent="0">
              <a:buNone/>
              <a:defRPr sz="800"/>
            </a:lvl5pPr>
            <a:lvl6pPr marL="2039851" indent="0">
              <a:buNone/>
              <a:defRPr sz="800"/>
            </a:lvl6pPr>
            <a:lvl7pPr marL="2447825" indent="0">
              <a:buNone/>
              <a:defRPr sz="800"/>
            </a:lvl7pPr>
            <a:lvl8pPr marL="2855787" indent="0">
              <a:buNone/>
              <a:defRPr sz="800"/>
            </a:lvl8pPr>
            <a:lvl9pPr marL="3263761" indent="0">
              <a:buNone/>
              <a:defRPr sz="800"/>
            </a:lvl9pPr>
          </a:lstStyle>
          <a:p>
            <a:pPr lvl="0"/>
            <a:r>
              <a:rPr lang="en-US" smtClean="0"/>
              <a:t>Click to edit Master text styles</a:t>
            </a:r>
          </a:p>
        </p:txBody>
      </p:sp>
    </p:spTree>
    <p:extLst>
      <p:ext uri="{BB962C8B-B14F-4D97-AF65-F5344CB8AC3E}">
        <p14:creationId xmlns:p14="http://schemas.microsoft.com/office/powerpoint/2010/main" val="175169598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7556847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75158" y="239099"/>
            <a:ext cx="2226384" cy="540200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4634" y="239099"/>
            <a:ext cx="6545287" cy="54020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52259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608" y="2130014"/>
            <a:ext cx="8420805" cy="1470394"/>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6639" y="3885528"/>
            <a:ext cx="6934199" cy="1752664"/>
          </a:xfrm>
        </p:spPr>
        <p:txBody>
          <a:bodyPr/>
          <a:lstStyle>
            <a:lvl1pPr marL="0" indent="0" algn="ctr">
              <a:buNone/>
              <a:defRPr/>
            </a:lvl1pPr>
            <a:lvl2pPr marL="407941" indent="0" algn="ctr">
              <a:buNone/>
              <a:defRPr/>
            </a:lvl2pPr>
            <a:lvl3pPr marL="815876" indent="0" algn="ctr">
              <a:buNone/>
              <a:defRPr/>
            </a:lvl3pPr>
            <a:lvl4pPr marL="1223805" indent="0" algn="ctr">
              <a:buNone/>
              <a:defRPr/>
            </a:lvl4pPr>
            <a:lvl5pPr marL="1631746" indent="0" algn="ctr">
              <a:buNone/>
              <a:defRPr/>
            </a:lvl5pPr>
            <a:lvl6pPr marL="2039675" indent="0" algn="ctr">
              <a:buNone/>
              <a:defRPr/>
            </a:lvl6pPr>
            <a:lvl7pPr marL="2447612" indent="0" algn="ctr">
              <a:buNone/>
              <a:defRPr/>
            </a:lvl7pPr>
            <a:lvl8pPr marL="2855539" indent="0" algn="ctr">
              <a:buNone/>
              <a:defRPr/>
            </a:lvl8pPr>
            <a:lvl9pPr marL="3263479"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72665947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9C13643E-7E9A-EB4F-8208-1481AA88C5B9}"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4590801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063" y="4406902"/>
            <a:ext cx="8420805" cy="1362383"/>
          </a:xfrm>
        </p:spPr>
        <p:txBody>
          <a:bodyPr anchor="t"/>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782063" y="2906227"/>
            <a:ext cx="8420805" cy="1500638"/>
          </a:xfrm>
        </p:spPr>
        <p:txBody>
          <a:bodyPr anchor="b"/>
          <a:lstStyle>
            <a:lvl1pPr marL="0" indent="0">
              <a:buNone/>
              <a:defRPr sz="1800"/>
            </a:lvl1pPr>
            <a:lvl2pPr marL="407941" indent="0">
              <a:buNone/>
              <a:defRPr sz="1600"/>
            </a:lvl2pPr>
            <a:lvl3pPr marL="815876" indent="0">
              <a:buNone/>
              <a:defRPr sz="1400"/>
            </a:lvl3pPr>
            <a:lvl4pPr marL="1223805" indent="0">
              <a:buNone/>
              <a:defRPr sz="1300"/>
            </a:lvl4pPr>
            <a:lvl5pPr marL="1631746" indent="0">
              <a:buNone/>
              <a:defRPr sz="1300"/>
            </a:lvl5pPr>
            <a:lvl6pPr marL="2039675" indent="0">
              <a:buNone/>
              <a:defRPr sz="1300"/>
            </a:lvl6pPr>
            <a:lvl7pPr marL="2447612" indent="0">
              <a:buNone/>
              <a:defRPr sz="1300"/>
            </a:lvl7pPr>
            <a:lvl8pPr marL="2855539" indent="0">
              <a:buNone/>
              <a:defRPr sz="1300"/>
            </a:lvl8pPr>
            <a:lvl9pPr marL="3263479" indent="0">
              <a:buNone/>
              <a:defRPr sz="1300"/>
            </a:lvl9pPr>
          </a:lstStyle>
          <a:p>
            <a:pPr lvl="0"/>
            <a:r>
              <a:rPr lang="en-US" smtClean="0"/>
              <a:t>Click to edit Master text styles</a:t>
            </a:r>
          </a:p>
        </p:txBody>
      </p:sp>
    </p:spTree>
    <p:extLst>
      <p:ext uri="{BB962C8B-B14F-4D97-AF65-F5344CB8AC3E}">
        <p14:creationId xmlns:p14="http://schemas.microsoft.com/office/powerpoint/2010/main" val="209966066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B016804B-EA87-3B48-A176-346924D9F687}"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4600" y="1604359"/>
            <a:ext cx="4385131" cy="4519195"/>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15030" y="1604359"/>
            <a:ext cx="4386539" cy="4519195"/>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51678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Deux contenus">
    <p:spTree>
      <p:nvGrpSpPr>
        <p:cNvPr id="1" name=""/>
        <p:cNvGrpSpPr/>
        <p:nvPr/>
      </p:nvGrpSpPr>
      <p:grpSpPr>
        <a:xfrm>
          <a:off x="0" y="0"/>
          <a:ext cx="0" cy="0"/>
          <a:chOff x="0" y="0"/>
          <a:chExt cx="0" cy="0"/>
        </a:xfrm>
      </p:grpSpPr>
      <p:sp>
        <p:nvSpPr>
          <p:cNvPr id="5"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EB11D1F8-8D4F-5C4B-A5BD-AAB91FD4887C}"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re 1"/>
          <p:cNvSpPr>
            <a:spLocks noGrp="1"/>
          </p:cNvSpPr>
          <p:nvPr>
            <p:ph type="title"/>
          </p:nvPr>
        </p:nvSpPr>
        <p:spPr/>
        <p:txBody>
          <a:bodyPr/>
          <a:lstStyle/>
          <a:p>
            <a:r>
              <a:rPr lang="en-US" smtClean="0"/>
              <a:t>Click to edit Master title style</a:t>
            </a:r>
            <a:endParaRPr lang="fr-FR" dirty="0"/>
          </a:p>
        </p:txBody>
      </p:sp>
      <p:sp>
        <p:nvSpPr>
          <p:cNvPr id="14" name="Espace réservé du contenu 3"/>
          <p:cNvSpPr>
            <a:spLocks noGrp="1"/>
          </p:cNvSpPr>
          <p:nvPr>
            <p:ph sz="half" idx="12"/>
          </p:nvPr>
        </p:nvSpPr>
        <p:spPr>
          <a:xfrm>
            <a:off x="488959" y="3912891"/>
            <a:ext cx="8913506"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Espace réservé du contenu 3"/>
          <p:cNvSpPr>
            <a:spLocks noGrp="1"/>
          </p:cNvSpPr>
          <p:nvPr>
            <p:ph sz="half" idx="13"/>
          </p:nvPr>
        </p:nvSpPr>
        <p:spPr>
          <a:xfrm>
            <a:off x="496118" y="1598932"/>
            <a:ext cx="8904682" cy="2175707"/>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2204706"/>
      </p:ext>
    </p:extLst>
  </p:cSld>
  <p:clrMapOvr>
    <a:masterClrMapping/>
  </p:clrMapOvr>
  <p:transition xmlns:p14="http://schemas.microsoft.com/office/powerpoint/2010/mai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6_Deux contenus">
    <p:spTree>
      <p:nvGrpSpPr>
        <p:cNvPr id="1" name=""/>
        <p:cNvGrpSpPr/>
        <p:nvPr/>
      </p:nvGrpSpPr>
      <p:grpSpPr>
        <a:xfrm>
          <a:off x="0" y="0"/>
          <a:ext cx="0" cy="0"/>
          <a:chOff x="0" y="0"/>
          <a:chExt cx="0" cy="0"/>
        </a:xfrm>
      </p:grpSpPr>
      <p:sp>
        <p:nvSpPr>
          <p:cNvPr id="7"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3F64CA08-FC80-6849-947B-7467725997F7}"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re 1"/>
          <p:cNvSpPr>
            <a:spLocks noGrp="1"/>
          </p:cNvSpPr>
          <p:nvPr>
            <p:ph type="title"/>
          </p:nvPr>
        </p:nvSpPr>
        <p:spPr/>
        <p:txBody>
          <a:bodyPr/>
          <a:lstStyle/>
          <a:p>
            <a:r>
              <a:rPr lang="en-US" smtClean="0"/>
              <a:t>Click to edit Master title style</a:t>
            </a:r>
            <a:endParaRPr lang="fr-FR" dirty="0"/>
          </a:p>
        </p:txBody>
      </p:sp>
      <p:sp>
        <p:nvSpPr>
          <p:cNvPr id="4" name="Espace réservé du contenu 3"/>
          <p:cNvSpPr>
            <a:spLocks noGrp="1"/>
          </p:cNvSpPr>
          <p:nvPr>
            <p:ph sz="half" idx="2"/>
          </p:nvPr>
        </p:nvSpPr>
        <p:spPr>
          <a:xfrm>
            <a:off x="5021405" y="1604332"/>
            <a:ext cx="4385997" cy="2170306"/>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Espace réservé du contenu 3"/>
          <p:cNvSpPr>
            <a:spLocks noGrp="1"/>
          </p:cNvSpPr>
          <p:nvPr>
            <p:ph sz="half" idx="11"/>
          </p:nvPr>
        </p:nvSpPr>
        <p:spPr>
          <a:xfrm>
            <a:off x="5023612" y="3912891"/>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Espace réservé du contenu 3"/>
          <p:cNvSpPr>
            <a:spLocks noGrp="1"/>
          </p:cNvSpPr>
          <p:nvPr>
            <p:ph sz="half" idx="12"/>
          </p:nvPr>
        </p:nvSpPr>
        <p:spPr>
          <a:xfrm>
            <a:off x="487277" y="3912891"/>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Espace réservé du contenu 3"/>
          <p:cNvSpPr>
            <a:spLocks noGrp="1"/>
          </p:cNvSpPr>
          <p:nvPr>
            <p:ph sz="half" idx="13"/>
          </p:nvPr>
        </p:nvSpPr>
        <p:spPr>
          <a:xfrm>
            <a:off x="496100" y="1598931"/>
            <a:ext cx="4385997" cy="2175540"/>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1833898"/>
      </p:ext>
    </p:extLst>
  </p:cSld>
  <p:clrMapOvr>
    <a:masterClrMapping/>
  </p:clrMapOvr>
  <p:transition xmlns:p14="http://schemas.microsoft.com/office/powerpoint/2010/mai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4_Deux contenus">
    <p:spTree>
      <p:nvGrpSpPr>
        <p:cNvPr id="1" name=""/>
        <p:cNvGrpSpPr/>
        <p:nvPr/>
      </p:nvGrpSpPr>
      <p:grpSpPr>
        <a:xfrm>
          <a:off x="0" y="0"/>
          <a:ext cx="0" cy="0"/>
          <a:chOff x="0" y="0"/>
          <a:chExt cx="0" cy="0"/>
        </a:xfrm>
      </p:grpSpPr>
      <p:sp>
        <p:nvSpPr>
          <p:cNvPr id="6"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FB35D06D-DB85-124F-82C4-2356C31F9BDD}"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re 1"/>
          <p:cNvSpPr>
            <a:spLocks noGrp="1"/>
          </p:cNvSpPr>
          <p:nvPr>
            <p:ph type="title"/>
          </p:nvPr>
        </p:nvSpPr>
        <p:spPr/>
        <p:txBody>
          <a:bodyPr/>
          <a:lstStyle/>
          <a:p>
            <a:r>
              <a:rPr lang="en-US" smtClean="0"/>
              <a:t>Click to edit Master title style</a:t>
            </a:r>
            <a:endParaRPr lang="fr-FR" dirty="0"/>
          </a:p>
        </p:txBody>
      </p:sp>
      <p:sp>
        <p:nvSpPr>
          <p:cNvPr id="9" name="Espace réservé du contenu 3"/>
          <p:cNvSpPr>
            <a:spLocks noGrp="1"/>
          </p:cNvSpPr>
          <p:nvPr>
            <p:ph sz="half" idx="13"/>
          </p:nvPr>
        </p:nvSpPr>
        <p:spPr>
          <a:xfrm>
            <a:off x="496118" y="1598932"/>
            <a:ext cx="8904682" cy="2175707"/>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Espace réservé du contenu 3"/>
          <p:cNvSpPr>
            <a:spLocks noGrp="1"/>
          </p:cNvSpPr>
          <p:nvPr>
            <p:ph sz="half" idx="11"/>
          </p:nvPr>
        </p:nvSpPr>
        <p:spPr>
          <a:xfrm>
            <a:off x="5023612" y="3912891"/>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Espace réservé du contenu 3"/>
          <p:cNvSpPr>
            <a:spLocks noGrp="1"/>
          </p:cNvSpPr>
          <p:nvPr>
            <p:ph sz="half" idx="12"/>
          </p:nvPr>
        </p:nvSpPr>
        <p:spPr>
          <a:xfrm>
            <a:off x="487277" y="3912891"/>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6451031"/>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E8710310-B662-A74C-9540-BBFC41031A86}"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le 1"/>
          <p:cNvSpPr>
            <a:spLocks noGrp="1"/>
          </p:cNvSpPr>
          <p:nvPr>
            <p:ph type="title"/>
          </p:nvPr>
        </p:nvSpPr>
        <p:spPr>
          <a:xfrm>
            <a:off x="496032" y="275069"/>
            <a:ext cx="8915401" cy="114204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6032" y="1535201"/>
            <a:ext cx="4376677" cy="639427"/>
          </a:xfrm>
        </p:spPr>
        <p:txBody>
          <a:bodyPr anchor="b"/>
          <a:lstStyle>
            <a:lvl1pPr marL="0" indent="0">
              <a:buNone/>
              <a:defRPr sz="2100" b="1"/>
            </a:lvl1pPr>
            <a:lvl2pPr marL="408010" indent="0">
              <a:buNone/>
              <a:defRPr sz="1800" b="1"/>
            </a:lvl2pPr>
            <a:lvl3pPr marL="816018" indent="0">
              <a:buNone/>
              <a:defRPr sz="1600" b="1"/>
            </a:lvl3pPr>
            <a:lvl4pPr marL="1224019" indent="0">
              <a:buNone/>
              <a:defRPr sz="1400" b="1"/>
            </a:lvl4pPr>
            <a:lvl5pPr marL="1632028" indent="0">
              <a:buNone/>
              <a:defRPr sz="1400" b="1"/>
            </a:lvl5pPr>
            <a:lvl6pPr marL="2040030" indent="0">
              <a:buNone/>
              <a:defRPr sz="1400" b="1"/>
            </a:lvl6pPr>
            <a:lvl7pPr marL="2448038" indent="0">
              <a:buNone/>
              <a:defRPr sz="1400" b="1"/>
            </a:lvl7pPr>
            <a:lvl8pPr marL="2856035" indent="0">
              <a:buNone/>
              <a:defRPr sz="1400" b="1"/>
            </a:lvl8pPr>
            <a:lvl9pPr marL="3264045"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496032" y="2174628"/>
            <a:ext cx="4376677" cy="395177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1915" y="1535201"/>
            <a:ext cx="4379495" cy="639427"/>
          </a:xfrm>
        </p:spPr>
        <p:txBody>
          <a:bodyPr anchor="b"/>
          <a:lstStyle>
            <a:lvl1pPr marL="0" indent="0">
              <a:buNone/>
              <a:defRPr sz="2100" b="1"/>
            </a:lvl1pPr>
            <a:lvl2pPr marL="408010" indent="0">
              <a:buNone/>
              <a:defRPr sz="1800" b="1"/>
            </a:lvl2pPr>
            <a:lvl3pPr marL="816018" indent="0">
              <a:buNone/>
              <a:defRPr sz="1600" b="1"/>
            </a:lvl3pPr>
            <a:lvl4pPr marL="1224019" indent="0">
              <a:buNone/>
              <a:defRPr sz="1400" b="1"/>
            </a:lvl4pPr>
            <a:lvl5pPr marL="1632028" indent="0">
              <a:buNone/>
              <a:defRPr sz="1400" b="1"/>
            </a:lvl5pPr>
            <a:lvl6pPr marL="2040030" indent="0">
              <a:buNone/>
              <a:defRPr sz="1400" b="1"/>
            </a:lvl6pPr>
            <a:lvl7pPr marL="2448038" indent="0">
              <a:buNone/>
              <a:defRPr sz="1400" b="1"/>
            </a:lvl7pPr>
            <a:lvl8pPr marL="2856035" indent="0">
              <a:buNone/>
              <a:defRPr sz="1400" b="1"/>
            </a:lvl8pPr>
            <a:lvl9pPr marL="3264045"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5031915" y="2174628"/>
            <a:ext cx="4379495" cy="395177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01014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5_Deux contenus">
    <p:spTree>
      <p:nvGrpSpPr>
        <p:cNvPr id="1" name=""/>
        <p:cNvGrpSpPr/>
        <p:nvPr/>
      </p:nvGrpSpPr>
      <p:grpSpPr>
        <a:xfrm>
          <a:off x="0" y="0"/>
          <a:ext cx="0" cy="0"/>
          <a:chOff x="0" y="0"/>
          <a:chExt cx="0" cy="0"/>
        </a:xfrm>
      </p:grpSpPr>
      <p:sp>
        <p:nvSpPr>
          <p:cNvPr id="6"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65C29B4B-E757-5C4B-AF29-3458C5BB80BF}"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re 1"/>
          <p:cNvSpPr>
            <a:spLocks noGrp="1"/>
          </p:cNvSpPr>
          <p:nvPr>
            <p:ph type="title"/>
          </p:nvPr>
        </p:nvSpPr>
        <p:spPr/>
        <p:txBody>
          <a:bodyPr/>
          <a:lstStyle/>
          <a:p>
            <a:r>
              <a:rPr lang="en-US" smtClean="0"/>
              <a:t>Click to edit Master title style</a:t>
            </a:r>
            <a:endParaRPr lang="fr-FR" dirty="0"/>
          </a:p>
        </p:txBody>
      </p:sp>
      <p:sp>
        <p:nvSpPr>
          <p:cNvPr id="9" name="Espace réservé du contenu 3"/>
          <p:cNvSpPr>
            <a:spLocks noGrp="1"/>
          </p:cNvSpPr>
          <p:nvPr>
            <p:ph sz="half" idx="2"/>
          </p:nvPr>
        </p:nvSpPr>
        <p:spPr>
          <a:xfrm>
            <a:off x="5021405" y="1604332"/>
            <a:ext cx="4385997" cy="2170306"/>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Espace réservé du contenu 3"/>
          <p:cNvSpPr>
            <a:spLocks noGrp="1"/>
          </p:cNvSpPr>
          <p:nvPr>
            <p:ph sz="half" idx="13"/>
          </p:nvPr>
        </p:nvSpPr>
        <p:spPr>
          <a:xfrm>
            <a:off x="496100" y="1598931"/>
            <a:ext cx="4385997" cy="2175540"/>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Espace réservé du contenu 3"/>
          <p:cNvSpPr>
            <a:spLocks noGrp="1"/>
          </p:cNvSpPr>
          <p:nvPr>
            <p:ph sz="half" idx="12"/>
          </p:nvPr>
        </p:nvSpPr>
        <p:spPr>
          <a:xfrm>
            <a:off x="488959" y="3912891"/>
            <a:ext cx="8913506"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4864048"/>
      </p:ext>
    </p:extLst>
  </p:cSld>
  <p:clrMapOvr>
    <a:masterClrMapping/>
  </p:clrMapOvr>
  <p:transition xmlns:p14="http://schemas.microsoft.com/office/powerpoint/2010/mai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3_Deux contenus">
    <p:spTree>
      <p:nvGrpSpPr>
        <p:cNvPr id="1" name=""/>
        <p:cNvGrpSpPr/>
        <p:nvPr/>
      </p:nvGrpSpPr>
      <p:grpSpPr>
        <a:xfrm>
          <a:off x="0" y="0"/>
          <a:ext cx="0" cy="0"/>
          <a:chOff x="0" y="0"/>
          <a:chExt cx="0" cy="0"/>
        </a:xfrm>
      </p:grpSpPr>
      <p:sp>
        <p:nvSpPr>
          <p:cNvPr id="6"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2DCD7DAC-45CB-9E45-AB80-A55BE9E52E62}"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re 1"/>
          <p:cNvSpPr>
            <a:spLocks noGrp="1"/>
          </p:cNvSpPr>
          <p:nvPr>
            <p:ph type="title"/>
          </p:nvPr>
        </p:nvSpPr>
        <p:spPr/>
        <p:txBody>
          <a:bodyPr/>
          <a:lstStyle/>
          <a:p>
            <a:r>
              <a:rPr lang="en-US" smtClean="0"/>
              <a:t>Click to edit Master title style</a:t>
            </a:r>
            <a:endParaRPr lang="fr-FR" dirty="0"/>
          </a:p>
        </p:txBody>
      </p:sp>
      <p:sp>
        <p:nvSpPr>
          <p:cNvPr id="10" name="Espace réservé du contenu 3"/>
          <p:cNvSpPr>
            <a:spLocks noGrp="1"/>
          </p:cNvSpPr>
          <p:nvPr>
            <p:ph sz="half" idx="12"/>
          </p:nvPr>
        </p:nvSpPr>
        <p:spPr>
          <a:xfrm>
            <a:off x="487277" y="3912891"/>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Espace réservé du contenu 3"/>
          <p:cNvSpPr>
            <a:spLocks noGrp="1"/>
          </p:cNvSpPr>
          <p:nvPr>
            <p:ph sz="half" idx="13"/>
          </p:nvPr>
        </p:nvSpPr>
        <p:spPr>
          <a:xfrm>
            <a:off x="496100" y="1598931"/>
            <a:ext cx="4385997" cy="2175540"/>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Espace réservé du contenu 3"/>
          <p:cNvSpPr>
            <a:spLocks noGrp="1"/>
          </p:cNvSpPr>
          <p:nvPr>
            <p:ph sz="half" idx="2"/>
          </p:nvPr>
        </p:nvSpPr>
        <p:spPr>
          <a:xfrm>
            <a:off x="5021405" y="1604369"/>
            <a:ext cx="4385997" cy="452063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859689"/>
      </p:ext>
    </p:extLst>
  </p:cSld>
  <p:clrMapOvr>
    <a:masterClrMapping/>
  </p:clrMapOvr>
  <p:transition xmlns:p14="http://schemas.microsoft.com/office/powerpoint/2010/mai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2_Deux contenus">
    <p:spTree>
      <p:nvGrpSpPr>
        <p:cNvPr id="1" name=""/>
        <p:cNvGrpSpPr/>
        <p:nvPr/>
      </p:nvGrpSpPr>
      <p:grpSpPr>
        <a:xfrm>
          <a:off x="0" y="0"/>
          <a:ext cx="0" cy="0"/>
          <a:chOff x="0" y="0"/>
          <a:chExt cx="0" cy="0"/>
        </a:xfrm>
      </p:grpSpPr>
      <p:sp>
        <p:nvSpPr>
          <p:cNvPr id="6"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191C2659-55B9-234A-9DB3-D258F286F4FE}"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re 1"/>
          <p:cNvSpPr>
            <a:spLocks noGrp="1"/>
          </p:cNvSpPr>
          <p:nvPr>
            <p:ph type="title"/>
          </p:nvPr>
        </p:nvSpPr>
        <p:spPr/>
        <p:txBody>
          <a:bodyPr/>
          <a:lstStyle/>
          <a:p>
            <a:r>
              <a:rPr lang="en-US" smtClean="0"/>
              <a:t>Click to edit Master title style</a:t>
            </a:r>
            <a:endParaRPr lang="fr-FR" dirty="0"/>
          </a:p>
        </p:txBody>
      </p:sp>
      <p:sp>
        <p:nvSpPr>
          <p:cNvPr id="9" name="Espace réservé du contenu 3"/>
          <p:cNvSpPr>
            <a:spLocks noGrp="1"/>
          </p:cNvSpPr>
          <p:nvPr>
            <p:ph sz="half" idx="2"/>
          </p:nvPr>
        </p:nvSpPr>
        <p:spPr>
          <a:xfrm>
            <a:off x="5021405" y="1604332"/>
            <a:ext cx="4385997" cy="2170306"/>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Espace réservé du contenu 3"/>
          <p:cNvSpPr>
            <a:spLocks noGrp="1"/>
          </p:cNvSpPr>
          <p:nvPr>
            <p:ph sz="half" idx="11"/>
          </p:nvPr>
        </p:nvSpPr>
        <p:spPr>
          <a:xfrm>
            <a:off x="5023612" y="3912891"/>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Espace réservé du contenu 3"/>
          <p:cNvSpPr>
            <a:spLocks noGrp="1"/>
          </p:cNvSpPr>
          <p:nvPr>
            <p:ph sz="half" idx="13"/>
          </p:nvPr>
        </p:nvSpPr>
        <p:spPr>
          <a:xfrm>
            <a:off x="496100" y="1598939"/>
            <a:ext cx="4385997" cy="452603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89131716"/>
      </p:ext>
    </p:extLst>
  </p:cSld>
  <p:clrMapOvr>
    <a:masterClrMapping/>
  </p:clrMapOvr>
  <p:transition xmlns:p14="http://schemas.microsoft.com/office/powerpoint/2010/main"/>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0CB90B89-A16B-AC41-9687-CAA32E78845C}"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le 1"/>
          <p:cNvSpPr>
            <a:spLocks noGrp="1"/>
          </p:cNvSpPr>
          <p:nvPr>
            <p:ph type="title"/>
          </p:nvPr>
        </p:nvSpPr>
        <p:spPr>
          <a:xfrm>
            <a:off x="496038" y="275069"/>
            <a:ext cx="8915401" cy="114204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6038" y="1535201"/>
            <a:ext cx="4376677" cy="639427"/>
          </a:xfrm>
        </p:spPr>
        <p:txBody>
          <a:bodyPr anchor="b"/>
          <a:lstStyle>
            <a:lvl1pPr marL="0" indent="0">
              <a:buNone/>
              <a:defRPr sz="2100" b="1"/>
            </a:lvl1pPr>
            <a:lvl2pPr marL="407941" indent="0">
              <a:buNone/>
              <a:defRPr sz="1800" b="1"/>
            </a:lvl2pPr>
            <a:lvl3pPr marL="815876" indent="0">
              <a:buNone/>
              <a:defRPr sz="1600" b="1"/>
            </a:lvl3pPr>
            <a:lvl4pPr marL="1223805" indent="0">
              <a:buNone/>
              <a:defRPr sz="1400" b="1"/>
            </a:lvl4pPr>
            <a:lvl5pPr marL="1631746" indent="0">
              <a:buNone/>
              <a:defRPr sz="1400" b="1"/>
            </a:lvl5pPr>
            <a:lvl6pPr marL="2039675" indent="0">
              <a:buNone/>
              <a:defRPr sz="1400" b="1"/>
            </a:lvl6pPr>
            <a:lvl7pPr marL="2447612" indent="0">
              <a:buNone/>
              <a:defRPr sz="1400" b="1"/>
            </a:lvl7pPr>
            <a:lvl8pPr marL="2855539" indent="0">
              <a:buNone/>
              <a:defRPr sz="1400" b="1"/>
            </a:lvl8pPr>
            <a:lvl9pPr marL="3263479"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496038" y="2174628"/>
            <a:ext cx="4376677" cy="395177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1915" y="1535201"/>
            <a:ext cx="4379495" cy="639427"/>
          </a:xfrm>
        </p:spPr>
        <p:txBody>
          <a:bodyPr anchor="b"/>
          <a:lstStyle>
            <a:lvl1pPr marL="0" indent="0">
              <a:buNone/>
              <a:defRPr sz="2100" b="1"/>
            </a:lvl1pPr>
            <a:lvl2pPr marL="407941" indent="0">
              <a:buNone/>
              <a:defRPr sz="1800" b="1"/>
            </a:lvl2pPr>
            <a:lvl3pPr marL="815876" indent="0">
              <a:buNone/>
              <a:defRPr sz="1600" b="1"/>
            </a:lvl3pPr>
            <a:lvl4pPr marL="1223805" indent="0">
              <a:buNone/>
              <a:defRPr sz="1400" b="1"/>
            </a:lvl4pPr>
            <a:lvl5pPr marL="1631746" indent="0">
              <a:buNone/>
              <a:defRPr sz="1400" b="1"/>
            </a:lvl5pPr>
            <a:lvl6pPr marL="2039675" indent="0">
              <a:buNone/>
              <a:defRPr sz="1400" b="1"/>
            </a:lvl6pPr>
            <a:lvl7pPr marL="2447612" indent="0">
              <a:buNone/>
              <a:defRPr sz="1400" b="1"/>
            </a:lvl7pPr>
            <a:lvl8pPr marL="2855539" indent="0">
              <a:buNone/>
              <a:defRPr sz="1400" b="1"/>
            </a:lvl8pPr>
            <a:lvl9pPr marL="3263479"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5031915" y="2174628"/>
            <a:ext cx="4379495" cy="395177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8782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B54D1135-65C4-914D-8362-7E0A8D674861}"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9999485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338B70EF-467E-1D40-8526-BA5A9AB5C112}"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Tree>
    <p:extLst>
      <p:ext uri="{BB962C8B-B14F-4D97-AF65-F5344CB8AC3E}">
        <p14:creationId xmlns:p14="http://schemas.microsoft.com/office/powerpoint/2010/main" val="421411996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A9981943-6DB3-6549-92AE-F7C740FA8F90}"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le 1"/>
          <p:cNvSpPr>
            <a:spLocks noGrp="1"/>
          </p:cNvSpPr>
          <p:nvPr>
            <p:ph type="title"/>
          </p:nvPr>
        </p:nvSpPr>
        <p:spPr>
          <a:xfrm>
            <a:off x="496005" y="273659"/>
            <a:ext cx="3257848" cy="1160762"/>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873658" y="273639"/>
            <a:ext cx="5537778" cy="5852775"/>
          </a:xfrm>
        </p:spPr>
        <p:txBody>
          <a:bodyPr/>
          <a:lstStyle>
            <a:lvl1pPr>
              <a:defRPr sz="29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6005" y="1434430"/>
            <a:ext cx="3257848" cy="4692013"/>
          </a:xfrm>
        </p:spPr>
        <p:txBody>
          <a:bodyPr/>
          <a:lstStyle>
            <a:lvl1pPr marL="0" indent="0">
              <a:buNone/>
              <a:defRPr sz="1300"/>
            </a:lvl1pPr>
            <a:lvl2pPr marL="407941" indent="0">
              <a:buNone/>
              <a:defRPr sz="1100"/>
            </a:lvl2pPr>
            <a:lvl3pPr marL="815876" indent="0">
              <a:buNone/>
              <a:defRPr sz="900"/>
            </a:lvl3pPr>
            <a:lvl4pPr marL="1223805" indent="0">
              <a:buNone/>
              <a:defRPr sz="800"/>
            </a:lvl4pPr>
            <a:lvl5pPr marL="1631746" indent="0">
              <a:buNone/>
              <a:defRPr sz="800"/>
            </a:lvl5pPr>
            <a:lvl6pPr marL="2039675" indent="0">
              <a:buNone/>
              <a:defRPr sz="800"/>
            </a:lvl6pPr>
            <a:lvl7pPr marL="2447612" indent="0">
              <a:buNone/>
              <a:defRPr sz="800"/>
            </a:lvl7pPr>
            <a:lvl8pPr marL="2855539" indent="0">
              <a:buNone/>
              <a:defRPr sz="800"/>
            </a:lvl8pPr>
            <a:lvl9pPr marL="3263479" indent="0">
              <a:buNone/>
              <a:defRPr sz="800"/>
            </a:lvl9pPr>
          </a:lstStyle>
          <a:p>
            <a:pPr lvl="0"/>
            <a:r>
              <a:rPr lang="en-US" smtClean="0"/>
              <a:t>Click to edit Master text styles</a:t>
            </a:r>
          </a:p>
        </p:txBody>
      </p:sp>
    </p:spTree>
    <p:extLst>
      <p:ext uri="{BB962C8B-B14F-4D97-AF65-F5344CB8AC3E}">
        <p14:creationId xmlns:p14="http://schemas.microsoft.com/office/powerpoint/2010/main" val="256429052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6581B0AE-5BD2-6844-912E-D49D6BD2BE22}"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le 1"/>
          <p:cNvSpPr>
            <a:spLocks noGrp="1"/>
          </p:cNvSpPr>
          <p:nvPr>
            <p:ph type="title"/>
          </p:nvPr>
        </p:nvSpPr>
        <p:spPr>
          <a:xfrm>
            <a:off x="1941746" y="4800055"/>
            <a:ext cx="5943600" cy="567420"/>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941746" y="612095"/>
            <a:ext cx="5943600" cy="4115952"/>
          </a:xfrm>
        </p:spPr>
        <p:txBody>
          <a:bodyPr/>
          <a:lstStyle>
            <a:lvl1pPr marL="0" indent="0">
              <a:buNone/>
              <a:defRPr sz="2900"/>
            </a:lvl1pPr>
            <a:lvl2pPr marL="407941" indent="0">
              <a:buNone/>
              <a:defRPr sz="2500"/>
            </a:lvl2pPr>
            <a:lvl3pPr marL="815876" indent="0">
              <a:buNone/>
              <a:defRPr sz="2100"/>
            </a:lvl3pPr>
            <a:lvl4pPr marL="1223805" indent="0">
              <a:buNone/>
              <a:defRPr sz="1800"/>
            </a:lvl4pPr>
            <a:lvl5pPr marL="1631746" indent="0">
              <a:buNone/>
              <a:defRPr sz="1800"/>
            </a:lvl5pPr>
            <a:lvl6pPr marL="2039675" indent="0">
              <a:buNone/>
              <a:defRPr sz="1800"/>
            </a:lvl6pPr>
            <a:lvl7pPr marL="2447612" indent="0">
              <a:buNone/>
              <a:defRPr sz="1800"/>
            </a:lvl7pPr>
            <a:lvl8pPr marL="2855539" indent="0">
              <a:buNone/>
              <a:defRPr sz="1800"/>
            </a:lvl8pPr>
            <a:lvl9pPr marL="3263479" indent="0">
              <a:buNone/>
              <a:defRPr sz="1800"/>
            </a:lvl9pPr>
          </a:lstStyle>
          <a:p>
            <a:pPr lvl="0"/>
            <a:r>
              <a:rPr lang="en-US" noProof="0" smtClean="0"/>
              <a:t>Click icon to add picture</a:t>
            </a:r>
          </a:p>
        </p:txBody>
      </p:sp>
      <p:sp>
        <p:nvSpPr>
          <p:cNvPr id="4" name="Text Placeholder 3"/>
          <p:cNvSpPr>
            <a:spLocks noGrp="1"/>
          </p:cNvSpPr>
          <p:nvPr>
            <p:ph type="body" sz="half" idx="2"/>
          </p:nvPr>
        </p:nvSpPr>
        <p:spPr>
          <a:xfrm>
            <a:off x="1941746" y="5367444"/>
            <a:ext cx="5943600" cy="805044"/>
          </a:xfrm>
        </p:spPr>
        <p:txBody>
          <a:bodyPr/>
          <a:lstStyle>
            <a:lvl1pPr marL="0" indent="0">
              <a:buNone/>
              <a:defRPr sz="1300"/>
            </a:lvl1pPr>
            <a:lvl2pPr marL="407941" indent="0">
              <a:buNone/>
              <a:defRPr sz="1100"/>
            </a:lvl2pPr>
            <a:lvl3pPr marL="815876" indent="0">
              <a:buNone/>
              <a:defRPr sz="900"/>
            </a:lvl3pPr>
            <a:lvl4pPr marL="1223805" indent="0">
              <a:buNone/>
              <a:defRPr sz="800"/>
            </a:lvl4pPr>
            <a:lvl5pPr marL="1631746" indent="0">
              <a:buNone/>
              <a:defRPr sz="800"/>
            </a:lvl5pPr>
            <a:lvl6pPr marL="2039675" indent="0">
              <a:buNone/>
              <a:defRPr sz="800"/>
            </a:lvl6pPr>
            <a:lvl7pPr marL="2447612" indent="0">
              <a:buNone/>
              <a:defRPr sz="800"/>
            </a:lvl7pPr>
            <a:lvl8pPr marL="2855539" indent="0">
              <a:buNone/>
              <a:defRPr sz="800"/>
            </a:lvl8pPr>
            <a:lvl9pPr marL="3263479" indent="0">
              <a:buNone/>
              <a:defRPr sz="800"/>
            </a:lvl9pPr>
          </a:lstStyle>
          <a:p>
            <a:pPr lvl="0"/>
            <a:r>
              <a:rPr lang="en-US" smtClean="0"/>
              <a:t>Click to edit Master text styles</a:t>
            </a:r>
          </a:p>
        </p:txBody>
      </p:sp>
    </p:spTree>
    <p:extLst>
      <p:ext uri="{BB962C8B-B14F-4D97-AF65-F5344CB8AC3E}">
        <p14:creationId xmlns:p14="http://schemas.microsoft.com/office/powerpoint/2010/main" val="416315611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2797D81D-FCD3-BF4B-9DBB-BEABD44AD8FA}"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0349954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7450" algn="l"/>
                <a:tab pos="5551488" algn="l"/>
                <a:tab pos="6107113" algn="l"/>
                <a:tab pos="6662738" algn="l"/>
                <a:tab pos="7218363" algn="l"/>
                <a:tab pos="7773988" algn="l"/>
                <a:tab pos="8328025" algn="l"/>
                <a:tab pos="8883650" algn="l"/>
                <a:tab pos="9439275" algn="l"/>
                <a:tab pos="9994900"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A5D03AF1-B348-1743-BAFE-BF2BD6E61E69}"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Vertical Title 1"/>
          <p:cNvSpPr>
            <a:spLocks noGrp="1"/>
          </p:cNvSpPr>
          <p:nvPr>
            <p:ph type="title" orient="vert"/>
          </p:nvPr>
        </p:nvSpPr>
        <p:spPr>
          <a:xfrm>
            <a:off x="7175158" y="273659"/>
            <a:ext cx="2226384" cy="58498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4635" y="273659"/>
            <a:ext cx="6545287" cy="58498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59639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A30BE259-2196-7440-B3EB-016431A3F8BC}"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9431955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608" y="2130015"/>
            <a:ext cx="8420805" cy="1470394"/>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6639" y="3885528"/>
            <a:ext cx="6934199" cy="1752664"/>
          </a:xfrm>
        </p:spPr>
        <p:txBody>
          <a:bodyPr/>
          <a:lstStyle>
            <a:lvl1pPr marL="0" indent="0" algn="ctr">
              <a:buNone/>
              <a:defRPr/>
            </a:lvl1pPr>
            <a:lvl2pPr marL="407907" indent="0" algn="ctr">
              <a:buNone/>
              <a:defRPr/>
            </a:lvl2pPr>
            <a:lvl3pPr marL="815805" indent="0" algn="ctr">
              <a:buNone/>
              <a:defRPr/>
            </a:lvl3pPr>
            <a:lvl4pPr marL="1223701" indent="0" algn="ctr">
              <a:buNone/>
              <a:defRPr/>
            </a:lvl4pPr>
            <a:lvl5pPr marL="1631604" indent="0" algn="ctr">
              <a:buNone/>
              <a:defRPr/>
            </a:lvl5pPr>
            <a:lvl6pPr marL="2039498" indent="0" algn="ctr">
              <a:buNone/>
              <a:defRPr/>
            </a:lvl6pPr>
            <a:lvl7pPr marL="2447400" indent="0" algn="ctr">
              <a:buNone/>
              <a:defRPr/>
            </a:lvl7pPr>
            <a:lvl8pPr marL="2855291" indent="0" algn="ctr">
              <a:buNone/>
              <a:defRPr/>
            </a:lvl8pPr>
            <a:lvl9pPr marL="3263196"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24186663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F33C9637-242D-B84D-9A21-18828F179992}"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5736820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063" y="4406903"/>
            <a:ext cx="8420805" cy="1362383"/>
          </a:xfrm>
        </p:spPr>
        <p:txBody>
          <a:bodyPr anchor="t"/>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782063" y="2906227"/>
            <a:ext cx="8420805" cy="1500638"/>
          </a:xfrm>
        </p:spPr>
        <p:txBody>
          <a:bodyPr anchor="b"/>
          <a:lstStyle>
            <a:lvl1pPr marL="0" indent="0">
              <a:buNone/>
              <a:defRPr sz="1800"/>
            </a:lvl1pPr>
            <a:lvl2pPr marL="407907" indent="0">
              <a:buNone/>
              <a:defRPr sz="1600"/>
            </a:lvl2pPr>
            <a:lvl3pPr marL="815805" indent="0">
              <a:buNone/>
              <a:defRPr sz="1400"/>
            </a:lvl3pPr>
            <a:lvl4pPr marL="1223701" indent="0">
              <a:buNone/>
              <a:defRPr sz="1300"/>
            </a:lvl4pPr>
            <a:lvl5pPr marL="1631604" indent="0">
              <a:buNone/>
              <a:defRPr sz="1300"/>
            </a:lvl5pPr>
            <a:lvl6pPr marL="2039498" indent="0">
              <a:buNone/>
              <a:defRPr sz="1300"/>
            </a:lvl6pPr>
            <a:lvl7pPr marL="2447400" indent="0">
              <a:buNone/>
              <a:defRPr sz="1300"/>
            </a:lvl7pPr>
            <a:lvl8pPr marL="2855291" indent="0">
              <a:buNone/>
              <a:defRPr sz="1300"/>
            </a:lvl8pPr>
            <a:lvl9pPr marL="3263196" indent="0">
              <a:buNone/>
              <a:defRPr sz="1300"/>
            </a:lvl9pPr>
          </a:lstStyle>
          <a:p>
            <a:pPr lvl="0"/>
            <a:r>
              <a:rPr lang="en-US" smtClean="0"/>
              <a:t>Click to edit Master text styles</a:t>
            </a:r>
          </a:p>
        </p:txBody>
      </p:sp>
    </p:spTree>
    <p:extLst>
      <p:ext uri="{BB962C8B-B14F-4D97-AF65-F5344CB8AC3E}">
        <p14:creationId xmlns:p14="http://schemas.microsoft.com/office/powerpoint/2010/main" val="335121303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2BD92C4B-D4EC-8242-A447-8F9C823C5D59}"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4600" y="1604359"/>
            <a:ext cx="4385131" cy="4519195"/>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15031" y="1604359"/>
            <a:ext cx="4386539" cy="4519195"/>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8827015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1_Deux contenus">
    <p:spTree>
      <p:nvGrpSpPr>
        <p:cNvPr id="1" name=""/>
        <p:cNvGrpSpPr/>
        <p:nvPr/>
      </p:nvGrpSpPr>
      <p:grpSpPr>
        <a:xfrm>
          <a:off x="0" y="0"/>
          <a:ext cx="0" cy="0"/>
          <a:chOff x="0" y="0"/>
          <a:chExt cx="0" cy="0"/>
        </a:xfrm>
      </p:grpSpPr>
      <p:sp>
        <p:nvSpPr>
          <p:cNvPr id="5"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2EB8C7BD-205C-A446-8F10-A4A500CE1E5E}"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re 1"/>
          <p:cNvSpPr>
            <a:spLocks noGrp="1"/>
          </p:cNvSpPr>
          <p:nvPr>
            <p:ph type="title"/>
          </p:nvPr>
        </p:nvSpPr>
        <p:spPr/>
        <p:txBody>
          <a:bodyPr/>
          <a:lstStyle/>
          <a:p>
            <a:r>
              <a:rPr lang="en-US" smtClean="0"/>
              <a:t>Click to edit Master title style</a:t>
            </a:r>
            <a:endParaRPr lang="fr-FR" dirty="0"/>
          </a:p>
        </p:txBody>
      </p:sp>
      <p:sp>
        <p:nvSpPr>
          <p:cNvPr id="14" name="Espace réservé du contenu 3"/>
          <p:cNvSpPr>
            <a:spLocks noGrp="1"/>
          </p:cNvSpPr>
          <p:nvPr>
            <p:ph sz="half" idx="12"/>
          </p:nvPr>
        </p:nvSpPr>
        <p:spPr>
          <a:xfrm>
            <a:off x="488959" y="3912891"/>
            <a:ext cx="8913506"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Espace réservé du contenu 3"/>
          <p:cNvSpPr>
            <a:spLocks noGrp="1"/>
          </p:cNvSpPr>
          <p:nvPr>
            <p:ph sz="half" idx="13"/>
          </p:nvPr>
        </p:nvSpPr>
        <p:spPr>
          <a:xfrm>
            <a:off x="496120" y="1598932"/>
            <a:ext cx="8904682" cy="2175707"/>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63798563"/>
      </p:ext>
    </p:extLst>
  </p:cSld>
  <p:clrMapOvr>
    <a:masterClrMapping/>
  </p:clrMapOvr>
  <p:transition xmlns:p14="http://schemas.microsoft.com/office/powerpoint/2010/mai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6_Deux contenus">
    <p:spTree>
      <p:nvGrpSpPr>
        <p:cNvPr id="1" name=""/>
        <p:cNvGrpSpPr/>
        <p:nvPr/>
      </p:nvGrpSpPr>
      <p:grpSpPr>
        <a:xfrm>
          <a:off x="0" y="0"/>
          <a:ext cx="0" cy="0"/>
          <a:chOff x="0" y="0"/>
          <a:chExt cx="0" cy="0"/>
        </a:xfrm>
      </p:grpSpPr>
      <p:sp>
        <p:nvSpPr>
          <p:cNvPr id="7"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B4029058-AFB7-544E-8337-E8BD1E86294E}"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re 1"/>
          <p:cNvSpPr>
            <a:spLocks noGrp="1"/>
          </p:cNvSpPr>
          <p:nvPr>
            <p:ph type="title"/>
          </p:nvPr>
        </p:nvSpPr>
        <p:spPr/>
        <p:txBody>
          <a:bodyPr/>
          <a:lstStyle/>
          <a:p>
            <a:r>
              <a:rPr lang="en-US" smtClean="0"/>
              <a:t>Click to edit Master title style</a:t>
            </a:r>
            <a:endParaRPr lang="fr-FR" dirty="0"/>
          </a:p>
        </p:txBody>
      </p:sp>
      <p:sp>
        <p:nvSpPr>
          <p:cNvPr id="4" name="Espace réservé du contenu 3"/>
          <p:cNvSpPr>
            <a:spLocks noGrp="1"/>
          </p:cNvSpPr>
          <p:nvPr>
            <p:ph sz="half" idx="2"/>
          </p:nvPr>
        </p:nvSpPr>
        <p:spPr>
          <a:xfrm>
            <a:off x="5021405" y="1604332"/>
            <a:ext cx="4385997" cy="2170306"/>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Espace réservé du contenu 3"/>
          <p:cNvSpPr>
            <a:spLocks noGrp="1"/>
          </p:cNvSpPr>
          <p:nvPr>
            <p:ph sz="half" idx="11"/>
          </p:nvPr>
        </p:nvSpPr>
        <p:spPr>
          <a:xfrm>
            <a:off x="5023612" y="3912891"/>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Espace réservé du contenu 3"/>
          <p:cNvSpPr>
            <a:spLocks noGrp="1"/>
          </p:cNvSpPr>
          <p:nvPr>
            <p:ph sz="half" idx="12"/>
          </p:nvPr>
        </p:nvSpPr>
        <p:spPr>
          <a:xfrm>
            <a:off x="487277" y="3912891"/>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Espace réservé du contenu 3"/>
          <p:cNvSpPr>
            <a:spLocks noGrp="1"/>
          </p:cNvSpPr>
          <p:nvPr>
            <p:ph sz="half" idx="13"/>
          </p:nvPr>
        </p:nvSpPr>
        <p:spPr>
          <a:xfrm>
            <a:off x="496100" y="1598931"/>
            <a:ext cx="4385997" cy="2175540"/>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2294729"/>
      </p:ext>
    </p:extLst>
  </p:cSld>
  <p:clrMapOvr>
    <a:masterClrMapping/>
  </p:clrMapOvr>
  <p:transition xmlns:p14="http://schemas.microsoft.com/office/powerpoint/2010/mai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4_Deux contenus">
    <p:spTree>
      <p:nvGrpSpPr>
        <p:cNvPr id="1" name=""/>
        <p:cNvGrpSpPr/>
        <p:nvPr/>
      </p:nvGrpSpPr>
      <p:grpSpPr>
        <a:xfrm>
          <a:off x="0" y="0"/>
          <a:ext cx="0" cy="0"/>
          <a:chOff x="0" y="0"/>
          <a:chExt cx="0" cy="0"/>
        </a:xfrm>
      </p:grpSpPr>
      <p:sp>
        <p:nvSpPr>
          <p:cNvPr id="6"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0F416171-0829-D449-965A-B6CAA546B048}"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re 1"/>
          <p:cNvSpPr>
            <a:spLocks noGrp="1"/>
          </p:cNvSpPr>
          <p:nvPr>
            <p:ph type="title"/>
          </p:nvPr>
        </p:nvSpPr>
        <p:spPr/>
        <p:txBody>
          <a:bodyPr/>
          <a:lstStyle/>
          <a:p>
            <a:r>
              <a:rPr lang="en-US" smtClean="0"/>
              <a:t>Click to edit Master title style</a:t>
            </a:r>
            <a:endParaRPr lang="fr-FR" dirty="0"/>
          </a:p>
        </p:txBody>
      </p:sp>
      <p:sp>
        <p:nvSpPr>
          <p:cNvPr id="9" name="Espace réservé du contenu 3"/>
          <p:cNvSpPr>
            <a:spLocks noGrp="1"/>
          </p:cNvSpPr>
          <p:nvPr>
            <p:ph sz="half" idx="13"/>
          </p:nvPr>
        </p:nvSpPr>
        <p:spPr>
          <a:xfrm>
            <a:off x="496120" y="1598932"/>
            <a:ext cx="8904682" cy="2175707"/>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Espace réservé du contenu 3"/>
          <p:cNvSpPr>
            <a:spLocks noGrp="1"/>
          </p:cNvSpPr>
          <p:nvPr>
            <p:ph sz="half" idx="11"/>
          </p:nvPr>
        </p:nvSpPr>
        <p:spPr>
          <a:xfrm>
            <a:off x="5023612" y="3912891"/>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Espace réservé du contenu 3"/>
          <p:cNvSpPr>
            <a:spLocks noGrp="1"/>
          </p:cNvSpPr>
          <p:nvPr>
            <p:ph sz="half" idx="12"/>
          </p:nvPr>
        </p:nvSpPr>
        <p:spPr>
          <a:xfrm>
            <a:off x="487277" y="3912891"/>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6711415"/>
      </p:ext>
    </p:extLst>
  </p:cSld>
  <p:clrMapOvr>
    <a:masterClrMapping/>
  </p:clrMapOvr>
  <p:transition xmlns:p14="http://schemas.microsoft.com/office/powerpoint/2010/mai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5_Deux contenus">
    <p:spTree>
      <p:nvGrpSpPr>
        <p:cNvPr id="1" name=""/>
        <p:cNvGrpSpPr/>
        <p:nvPr/>
      </p:nvGrpSpPr>
      <p:grpSpPr>
        <a:xfrm>
          <a:off x="0" y="0"/>
          <a:ext cx="0" cy="0"/>
          <a:chOff x="0" y="0"/>
          <a:chExt cx="0" cy="0"/>
        </a:xfrm>
      </p:grpSpPr>
      <p:sp>
        <p:nvSpPr>
          <p:cNvPr id="6"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715D8FA6-54AD-EE4B-8B1A-E2ECCBD7EB73}"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re 1"/>
          <p:cNvSpPr>
            <a:spLocks noGrp="1"/>
          </p:cNvSpPr>
          <p:nvPr>
            <p:ph type="title"/>
          </p:nvPr>
        </p:nvSpPr>
        <p:spPr/>
        <p:txBody>
          <a:bodyPr/>
          <a:lstStyle/>
          <a:p>
            <a:r>
              <a:rPr lang="en-US" smtClean="0"/>
              <a:t>Click to edit Master title style</a:t>
            </a:r>
            <a:endParaRPr lang="fr-FR" dirty="0"/>
          </a:p>
        </p:txBody>
      </p:sp>
      <p:sp>
        <p:nvSpPr>
          <p:cNvPr id="9" name="Espace réservé du contenu 3"/>
          <p:cNvSpPr>
            <a:spLocks noGrp="1"/>
          </p:cNvSpPr>
          <p:nvPr>
            <p:ph sz="half" idx="2"/>
          </p:nvPr>
        </p:nvSpPr>
        <p:spPr>
          <a:xfrm>
            <a:off x="5021405" y="1604332"/>
            <a:ext cx="4385997" cy="2170306"/>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Espace réservé du contenu 3"/>
          <p:cNvSpPr>
            <a:spLocks noGrp="1"/>
          </p:cNvSpPr>
          <p:nvPr>
            <p:ph sz="half" idx="13"/>
          </p:nvPr>
        </p:nvSpPr>
        <p:spPr>
          <a:xfrm>
            <a:off x="496100" y="1598931"/>
            <a:ext cx="4385997" cy="2175540"/>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Espace réservé du contenu 3"/>
          <p:cNvSpPr>
            <a:spLocks noGrp="1"/>
          </p:cNvSpPr>
          <p:nvPr>
            <p:ph sz="half" idx="12"/>
          </p:nvPr>
        </p:nvSpPr>
        <p:spPr>
          <a:xfrm>
            <a:off x="488959" y="3912891"/>
            <a:ext cx="8913506"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86789970"/>
      </p:ext>
    </p:extLst>
  </p:cSld>
  <p:clrMapOvr>
    <a:masterClrMapping/>
  </p:clrMapOvr>
  <p:transition xmlns:p14="http://schemas.microsoft.com/office/powerpoint/2010/main"/>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3_Deux contenus">
    <p:spTree>
      <p:nvGrpSpPr>
        <p:cNvPr id="1" name=""/>
        <p:cNvGrpSpPr/>
        <p:nvPr/>
      </p:nvGrpSpPr>
      <p:grpSpPr>
        <a:xfrm>
          <a:off x="0" y="0"/>
          <a:ext cx="0" cy="0"/>
          <a:chOff x="0" y="0"/>
          <a:chExt cx="0" cy="0"/>
        </a:xfrm>
      </p:grpSpPr>
      <p:sp>
        <p:nvSpPr>
          <p:cNvPr id="6"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9DEBD039-03CE-6943-80DF-A139E3E1AF27}"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re 1"/>
          <p:cNvSpPr>
            <a:spLocks noGrp="1"/>
          </p:cNvSpPr>
          <p:nvPr>
            <p:ph type="title"/>
          </p:nvPr>
        </p:nvSpPr>
        <p:spPr/>
        <p:txBody>
          <a:bodyPr/>
          <a:lstStyle/>
          <a:p>
            <a:r>
              <a:rPr lang="en-US" smtClean="0"/>
              <a:t>Click to edit Master title style</a:t>
            </a:r>
            <a:endParaRPr lang="fr-FR" dirty="0"/>
          </a:p>
        </p:txBody>
      </p:sp>
      <p:sp>
        <p:nvSpPr>
          <p:cNvPr id="10" name="Espace réservé du contenu 3"/>
          <p:cNvSpPr>
            <a:spLocks noGrp="1"/>
          </p:cNvSpPr>
          <p:nvPr>
            <p:ph sz="half" idx="12"/>
          </p:nvPr>
        </p:nvSpPr>
        <p:spPr>
          <a:xfrm>
            <a:off x="487277" y="3912891"/>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Espace réservé du contenu 3"/>
          <p:cNvSpPr>
            <a:spLocks noGrp="1"/>
          </p:cNvSpPr>
          <p:nvPr>
            <p:ph sz="half" idx="13"/>
          </p:nvPr>
        </p:nvSpPr>
        <p:spPr>
          <a:xfrm>
            <a:off x="496100" y="1598931"/>
            <a:ext cx="4385997" cy="2175540"/>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Espace réservé du contenu 3"/>
          <p:cNvSpPr>
            <a:spLocks noGrp="1"/>
          </p:cNvSpPr>
          <p:nvPr>
            <p:ph sz="half" idx="2"/>
          </p:nvPr>
        </p:nvSpPr>
        <p:spPr>
          <a:xfrm>
            <a:off x="5021405" y="1604370"/>
            <a:ext cx="4385997" cy="452063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5942333"/>
      </p:ext>
    </p:extLst>
  </p:cSld>
  <p:clrMapOvr>
    <a:masterClrMapping/>
  </p:clrMapOvr>
  <p:transition xmlns:p14="http://schemas.microsoft.com/office/powerpoint/2010/main"/>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2_Deux contenus">
    <p:spTree>
      <p:nvGrpSpPr>
        <p:cNvPr id="1" name=""/>
        <p:cNvGrpSpPr/>
        <p:nvPr/>
      </p:nvGrpSpPr>
      <p:grpSpPr>
        <a:xfrm>
          <a:off x="0" y="0"/>
          <a:ext cx="0" cy="0"/>
          <a:chOff x="0" y="0"/>
          <a:chExt cx="0" cy="0"/>
        </a:xfrm>
      </p:grpSpPr>
      <p:sp>
        <p:nvSpPr>
          <p:cNvPr id="6"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7580870D-6B87-0841-B53D-4C24B684DE50}"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re 1"/>
          <p:cNvSpPr>
            <a:spLocks noGrp="1"/>
          </p:cNvSpPr>
          <p:nvPr>
            <p:ph type="title"/>
          </p:nvPr>
        </p:nvSpPr>
        <p:spPr/>
        <p:txBody>
          <a:bodyPr/>
          <a:lstStyle/>
          <a:p>
            <a:r>
              <a:rPr lang="en-US" smtClean="0"/>
              <a:t>Click to edit Master title style</a:t>
            </a:r>
            <a:endParaRPr lang="fr-FR" dirty="0"/>
          </a:p>
        </p:txBody>
      </p:sp>
      <p:sp>
        <p:nvSpPr>
          <p:cNvPr id="9" name="Espace réservé du contenu 3"/>
          <p:cNvSpPr>
            <a:spLocks noGrp="1"/>
          </p:cNvSpPr>
          <p:nvPr>
            <p:ph sz="half" idx="2"/>
          </p:nvPr>
        </p:nvSpPr>
        <p:spPr>
          <a:xfrm>
            <a:off x="5021405" y="1604332"/>
            <a:ext cx="4385997" cy="2170306"/>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Espace réservé du contenu 3"/>
          <p:cNvSpPr>
            <a:spLocks noGrp="1"/>
          </p:cNvSpPr>
          <p:nvPr>
            <p:ph sz="half" idx="11"/>
          </p:nvPr>
        </p:nvSpPr>
        <p:spPr>
          <a:xfrm>
            <a:off x="5023612" y="3912891"/>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Espace réservé du contenu 3"/>
          <p:cNvSpPr>
            <a:spLocks noGrp="1"/>
          </p:cNvSpPr>
          <p:nvPr>
            <p:ph sz="half" idx="13"/>
          </p:nvPr>
        </p:nvSpPr>
        <p:spPr>
          <a:xfrm>
            <a:off x="496100" y="1598939"/>
            <a:ext cx="4385997" cy="452603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30914021"/>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9A113A56-883A-F048-B945-B7AEAEFB49B8}"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Tree>
    <p:extLst>
      <p:ext uri="{BB962C8B-B14F-4D97-AF65-F5344CB8AC3E}">
        <p14:creationId xmlns:p14="http://schemas.microsoft.com/office/powerpoint/2010/main" val="12147435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48EB8B7E-AE5D-FF4E-A448-6892C3436A22}"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le 1"/>
          <p:cNvSpPr>
            <a:spLocks noGrp="1"/>
          </p:cNvSpPr>
          <p:nvPr>
            <p:ph type="title"/>
          </p:nvPr>
        </p:nvSpPr>
        <p:spPr>
          <a:xfrm>
            <a:off x="496038" y="275069"/>
            <a:ext cx="8915401" cy="114204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6038" y="1535201"/>
            <a:ext cx="4376677" cy="639427"/>
          </a:xfrm>
        </p:spPr>
        <p:txBody>
          <a:bodyPr anchor="b"/>
          <a:lstStyle>
            <a:lvl1pPr marL="0" indent="0">
              <a:buNone/>
              <a:defRPr sz="2100" b="1"/>
            </a:lvl1pPr>
            <a:lvl2pPr marL="407907" indent="0">
              <a:buNone/>
              <a:defRPr sz="1800" b="1"/>
            </a:lvl2pPr>
            <a:lvl3pPr marL="815805" indent="0">
              <a:buNone/>
              <a:defRPr sz="1600" b="1"/>
            </a:lvl3pPr>
            <a:lvl4pPr marL="1223701" indent="0">
              <a:buNone/>
              <a:defRPr sz="1400" b="1"/>
            </a:lvl4pPr>
            <a:lvl5pPr marL="1631604" indent="0">
              <a:buNone/>
              <a:defRPr sz="1400" b="1"/>
            </a:lvl5pPr>
            <a:lvl6pPr marL="2039498" indent="0">
              <a:buNone/>
              <a:defRPr sz="1400" b="1"/>
            </a:lvl6pPr>
            <a:lvl7pPr marL="2447400" indent="0">
              <a:buNone/>
              <a:defRPr sz="1400" b="1"/>
            </a:lvl7pPr>
            <a:lvl8pPr marL="2855291" indent="0">
              <a:buNone/>
              <a:defRPr sz="1400" b="1"/>
            </a:lvl8pPr>
            <a:lvl9pPr marL="3263196"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496038" y="2174628"/>
            <a:ext cx="4376677" cy="395177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1915" y="1535201"/>
            <a:ext cx="4379495" cy="639427"/>
          </a:xfrm>
        </p:spPr>
        <p:txBody>
          <a:bodyPr anchor="b"/>
          <a:lstStyle>
            <a:lvl1pPr marL="0" indent="0">
              <a:buNone/>
              <a:defRPr sz="2100" b="1"/>
            </a:lvl1pPr>
            <a:lvl2pPr marL="407907" indent="0">
              <a:buNone/>
              <a:defRPr sz="1800" b="1"/>
            </a:lvl2pPr>
            <a:lvl3pPr marL="815805" indent="0">
              <a:buNone/>
              <a:defRPr sz="1600" b="1"/>
            </a:lvl3pPr>
            <a:lvl4pPr marL="1223701" indent="0">
              <a:buNone/>
              <a:defRPr sz="1400" b="1"/>
            </a:lvl4pPr>
            <a:lvl5pPr marL="1631604" indent="0">
              <a:buNone/>
              <a:defRPr sz="1400" b="1"/>
            </a:lvl5pPr>
            <a:lvl6pPr marL="2039498" indent="0">
              <a:buNone/>
              <a:defRPr sz="1400" b="1"/>
            </a:lvl6pPr>
            <a:lvl7pPr marL="2447400" indent="0">
              <a:buNone/>
              <a:defRPr sz="1400" b="1"/>
            </a:lvl7pPr>
            <a:lvl8pPr marL="2855291" indent="0">
              <a:buNone/>
              <a:defRPr sz="1400" b="1"/>
            </a:lvl8pPr>
            <a:lvl9pPr marL="3263196"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5031915" y="2174628"/>
            <a:ext cx="4379495" cy="395177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2792293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645CD1F2-EB88-4F40-8E09-8CE65D9CFFDE}"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7753641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F4844D3D-B526-A044-9C66-49AB2E19E207}"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Tree>
    <p:extLst>
      <p:ext uri="{BB962C8B-B14F-4D97-AF65-F5344CB8AC3E}">
        <p14:creationId xmlns:p14="http://schemas.microsoft.com/office/powerpoint/2010/main" val="203248691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EAC0D149-ECED-8B47-B82F-7E303D2AB130}"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le 1"/>
          <p:cNvSpPr>
            <a:spLocks noGrp="1"/>
          </p:cNvSpPr>
          <p:nvPr>
            <p:ph type="title"/>
          </p:nvPr>
        </p:nvSpPr>
        <p:spPr>
          <a:xfrm>
            <a:off x="496005" y="273659"/>
            <a:ext cx="3257848" cy="1160762"/>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873658" y="273639"/>
            <a:ext cx="5537778" cy="5852775"/>
          </a:xfrm>
        </p:spPr>
        <p:txBody>
          <a:bodyPr/>
          <a:lstStyle>
            <a:lvl1pPr>
              <a:defRPr sz="29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6005" y="1434431"/>
            <a:ext cx="3257848" cy="4692013"/>
          </a:xfrm>
        </p:spPr>
        <p:txBody>
          <a:bodyPr/>
          <a:lstStyle>
            <a:lvl1pPr marL="0" indent="0">
              <a:buNone/>
              <a:defRPr sz="1300"/>
            </a:lvl1pPr>
            <a:lvl2pPr marL="407907" indent="0">
              <a:buNone/>
              <a:defRPr sz="1100"/>
            </a:lvl2pPr>
            <a:lvl3pPr marL="815805" indent="0">
              <a:buNone/>
              <a:defRPr sz="900"/>
            </a:lvl3pPr>
            <a:lvl4pPr marL="1223701" indent="0">
              <a:buNone/>
              <a:defRPr sz="800"/>
            </a:lvl4pPr>
            <a:lvl5pPr marL="1631604" indent="0">
              <a:buNone/>
              <a:defRPr sz="800"/>
            </a:lvl5pPr>
            <a:lvl6pPr marL="2039498" indent="0">
              <a:buNone/>
              <a:defRPr sz="800"/>
            </a:lvl6pPr>
            <a:lvl7pPr marL="2447400" indent="0">
              <a:buNone/>
              <a:defRPr sz="800"/>
            </a:lvl7pPr>
            <a:lvl8pPr marL="2855291" indent="0">
              <a:buNone/>
              <a:defRPr sz="800"/>
            </a:lvl8pPr>
            <a:lvl9pPr marL="3263196" indent="0">
              <a:buNone/>
              <a:defRPr sz="800"/>
            </a:lvl9pPr>
          </a:lstStyle>
          <a:p>
            <a:pPr lvl="0"/>
            <a:r>
              <a:rPr lang="en-US" smtClean="0"/>
              <a:t>Click to edit Master text styles</a:t>
            </a:r>
          </a:p>
        </p:txBody>
      </p:sp>
    </p:spTree>
    <p:extLst>
      <p:ext uri="{BB962C8B-B14F-4D97-AF65-F5344CB8AC3E}">
        <p14:creationId xmlns:p14="http://schemas.microsoft.com/office/powerpoint/2010/main" val="237653156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AA783F97-80C3-E24B-AA3D-02F3AFFE71CD}"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le 1"/>
          <p:cNvSpPr>
            <a:spLocks noGrp="1"/>
          </p:cNvSpPr>
          <p:nvPr>
            <p:ph type="title"/>
          </p:nvPr>
        </p:nvSpPr>
        <p:spPr>
          <a:xfrm>
            <a:off x="1941746" y="4800055"/>
            <a:ext cx="5943600" cy="567420"/>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941746" y="612095"/>
            <a:ext cx="5943600" cy="4115952"/>
          </a:xfrm>
        </p:spPr>
        <p:txBody>
          <a:bodyPr/>
          <a:lstStyle>
            <a:lvl1pPr marL="0" indent="0">
              <a:buNone/>
              <a:defRPr sz="2900"/>
            </a:lvl1pPr>
            <a:lvl2pPr marL="407907" indent="0">
              <a:buNone/>
              <a:defRPr sz="2500"/>
            </a:lvl2pPr>
            <a:lvl3pPr marL="815805" indent="0">
              <a:buNone/>
              <a:defRPr sz="2100"/>
            </a:lvl3pPr>
            <a:lvl4pPr marL="1223701" indent="0">
              <a:buNone/>
              <a:defRPr sz="1800"/>
            </a:lvl4pPr>
            <a:lvl5pPr marL="1631604" indent="0">
              <a:buNone/>
              <a:defRPr sz="1800"/>
            </a:lvl5pPr>
            <a:lvl6pPr marL="2039498" indent="0">
              <a:buNone/>
              <a:defRPr sz="1800"/>
            </a:lvl6pPr>
            <a:lvl7pPr marL="2447400" indent="0">
              <a:buNone/>
              <a:defRPr sz="1800"/>
            </a:lvl7pPr>
            <a:lvl8pPr marL="2855291" indent="0">
              <a:buNone/>
              <a:defRPr sz="1800"/>
            </a:lvl8pPr>
            <a:lvl9pPr marL="3263196" indent="0">
              <a:buNone/>
              <a:defRPr sz="1800"/>
            </a:lvl9pPr>
          </a:lstStyle>
          <a:p>
            <a:pPr lvl="0"/>
            <a:r>
              <a:rPr lang="en-US" noProof="0" smtClean="0"/>
              <a:t>Click icon to add picture</a:t>
            </a:r>
          </a:p>
        </p:txBody>
      </p:sp>
      <p:sp>
        <p:nvSpPr>
          <p:cNvPr id="4" name="Text Placeholder 3"/>
          <p:cNvSpPr>
            <a:spLocks noGrp="1"/>
          </p:cNvSpPr>
          <p:nvPr>
            <p:ph type="body" sz="half" idx="2"/>
          </p:nvPr>
        </p:nvSpPr>
        <p:spPr>
          <a:xfrm>
            <a:off x="1941746" y="5367444"/>
            <a:ext cx="5943600" cy="805044"/>
          </a:xfrm>
        </p:spPr>
        <p:txBody>
          <a:bodyPr/>
          <a:lstStyle>
            <a:lvl1pPr marL="0" indent="0">
              <a:buNone/>
              <a:defRPr sz="1300"/>
            </a:lvl1pPr>
            <a:lvl2pPr marL="407907" indent="0">
              <a:buNone/>
              <a:defRPr sz="1100"/>
            </a:lvl2pPr>
            <a:lvl3pPr marL="815805" indent="0">
              <a:buNone/>
              <a:defRPr sz="900"/>
            </a:lvl3pPr>
            <a:lvl4pPr marL="1223701" indent="0">
              <a:buNone/>
              <a:defRPr sz="800"/>
            </a:lvl4pPr>
            <a:lvl5pPr marL="1631604" indent="0">
              <a:buNone/>
              <a:defRPr sz="800"/>
            </a:lvl5pPr>
            <a:lvl6pPr marL="2039498" indent="0">
              <a:buNone/>
              <a:defRPr sz="800"/>
            </a:lvl6pPr>
            <a:lvl7pPr marL="2447400" indent="0">
              <a:buNone/>
              <a:defRPr sz="800"/>
            </a:lvl7pPr>
            <a:lvl8pPr marL="2855291" indent="0">
              <a:buNone/>
              <a:defRPr sz="800"/>
            </a:lvl8pPr>
            <a:lvl9pPr marL="3263196" indent="0">
              <a:buNone/>
              <a:defRPr sz="800"/>
            </a:lvl9pPr>
          </a:lstStyle>
          <a:p>
            <a:pPr lvl="0"/>
            <a:r>
              <a:rPr lang="en-US" smtClean="0"/>
              <a:t>Click to edit Master text styles</a:t>
            </a:r>
          </a:p>
        </p:txBody>
      </p:sp>
    </p:spTree>
    <p:extLst>
      <p:ext uri="{BB962C8B-B14F-4D97-AF65-F5344CB8AC3E}">
        <p14:creationId xmlns:p14="http://schemas.microsoft.com/office/powerpoint/2010/main" val="3031583714"/>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6753B56F-E2D6-B843-A97C-3B602C867497}"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6440556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972AAF15-D5DC-A14F-BE6E-A0408B020894}"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Vertical Title 1"/>
          <p:cNvSpPr>
            <a:spLocks noGrp="1"/>
          </p:cNvSpPr>
          <p:nvPr>
            <p:ph type="title" orient="vert"/>
          </p:nvPr>
        </p:nvSpPr>
        <p:spPr>
          <a:xfrm>
            <a:off x="7175158" y="273659"/>
            <a:ext cx="2226384" cy="58498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4636" y="273659"/>
            <a:ext cx="6545287" cy="58498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97823916"/>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608" y="2130014"/>
            <a:ext cx="8420805" cy="1470394"/>
          </a:xfrm>
        </p:spPr>
        <p:txBody>
          <a:bodyPr/>
          <a:lstStyle/>
          <a:p>
            <a:r>
              <a:rPr lang="en-US" smtClean="0"/>
              <a:t>Click to edit Master title style</a:t>
            </a:r>
            <a:endParaRPr lang="fr-FR"/>
          </a:p>
        </p:txBody>
      </p:sp>
      <p:sp>
        <p:nvSpPr>
          <p:cNvPr id="3" name="Subtitle 2"/>
          <p:cNvSpPr>
            <a:spLocks noGrp="1"/>
          </p:cNvSpPr>
          <p:nvPr>
            <p:ph type="subTitle" idx="1"/>
          </p:nvPr>
        </p:nvSpPr>
        <p:spPr>
          <a:xfrm>
            <a:off x="1486631" y="3885528"/>
            <a:ext cx="6934199" cy="1752664"/>
          </a:xfrm>
        </p:spPr>
        <p:txBody>
          <a:bodyPr/>
          <a:lstStyle>
            <a:lvl1pPr marL="0" indent="0" algn="ctr">
              <a:buNone/>
              <a:defRPr/>
            </a:lvl1pPr>
            <a:lvl2pPr marL="408078" indent="0" algn="ctr">
              <a:buNone/>
              <a:defRPr/>
            </a:lvl2pPr>
            <a:lvl3pPr marL="816159" indent="0" algn="ctr">
              <a:buNone/>
              <a:defRPr/>
            </a:lvl3pPr>
            <a:lvl4pPr marL="1224233" indent="0" algn="ctr">
              <a:buNone/>
              <a:defRPr/>
            </a:lvl4pPr>
            <a:lvl5pPr marL="1632311" indent="0" algn="ctr">
              <a:buNone/>
              <a:defRPr/>
            </a:lvl5pPr>
            <a:lvl6pPr marL="2040382" indent="0" algn="ctr">
              <a:buNone/>
              <a:defRPr/>
            </a:lvl6pPr>
            <a:lvl7pPr marL="2448461" indent="0" algn="ctr">
              <a:buNone/>
              <a:defRPr/>
            </a:lvl7pPr>
            <a:lvl8pPr marL="2856530" indent="0" algn="ctr">
              <a:buNone/>
              <a:defRPr/>
            </a:lvl8pPr>
            <a:lvl9pPr marL="3264611" indent="0" algn="ctr">
              <a:buNone/>
              <a:defRPr/>
            </a:lvl9pPr>
          </a:lstStyle>
          <a:p>
            <a:r>
              <a:rPr lang="en-US" smtClean="0"/>
              <a:t>Click to edit Master subtitle style</a:t>
            </a:r>
            <a:endParaRPr lang="fr-FR"/>
          </a:p>
        </p:txBody>
      </p:sp>
    </p:spTree>
    <p:extLst>
      <p:ext uri="{BB962C8B-B14F-4D97-AF65-F5344CB8AC3E}">
        <p14:creationId xmlns:p14="http://schemas.microsoft.com/office/powerpoint/2010/main" val="323836007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250730503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063" y="4406899"/>
            <a:ext cx="8420805" cy="1362383"/>
          </a:xfrm>
        </p:spPr>
        <p:txBody>
          <a:bodyPr anchor="t"/>
          <a:lstStyle>
            <a:lvl1pPr algn="l">
              <a:defRPr sz="3600" b="1" cap="all"/>
            </a:lvl1pPr>
          </a:lstStyle>
          <a:p>
            <a:r>
              <a:rPr lang="en-US" smtClean="0"/>
              <a:t>Click to edit Master title style</a:t>
            </a:r>
            <a:endParaRPr lang="fr-FR"/>
          </a:p>
        </p:txBody>
      </p:sp>
      <p:sp>
        <p:nvSpPr>
          <p:cNvPr id="3" name="Text Placeholder 2"/>
          <p:cNvSpPr>
            <a:spLocks noGrp="1"/>
          </p:cNvSpPr>
          <p:nvPr>
            <p:ph type="body" idx="1"/>
          </p:nvPr>
        </p:nvSpPr>
        <p:spPr>
          <a:xfrm>
            <a:off x="782063" y="2906227"/>
            <a:ext cx="8420805" cy="1500638"/>
          </a:xfrm>
        </p:spPr>
        <p:txBody>
          <a:bodyPr anchor="b"/>
          <a:lstStyle>
            <a:lvl1pPr marL="0" indent="0">
              <a:buNone/>
              <a:defRPr sz="1800"/>
            </a:lvl1pPr>
            <a:lvl2pPr marL="408078" indent="0">
              <a:buNone/>
              <a:defRPr sz="1600"/>
            </a:lvl2pPr>
            <a:lvl3pPr marL="816159" indent="0">
              <a:buNone/>
              <a:defRPr sz="1400"/>
            </a:lvl3pPr>
            <a:lvl4pPr marL="1224233" indent="0">
              <a:buNone/>
              <a:defRPr sz="1300"/>
            </a:lvl4pPr>
            <a:lvl5pPr marL="1632311" indent="0">
              <a:buNone/>
              <a:defRPr sz="1300"/>
            </a:lvl5pPr>
            <a:lvl6pPr marL="2040382" indent="0">
              <a:buNone/>
              <a:defRPr sz="1300"/>
            </a:lvl6pPr>
            <a:lvl7pPr marL="2448461" indent="0">
              <a:buNone/>
              <a:defRPr sz="1300"/>
            </a:lvl7pPr>
            <a:lvl8pPr marL="2856530" indent="0">
              <a:buNone/>
              <a:defRPr sz="1300"/>
            </a:lvl8pPr>
            <a:lvl9pPr marL="3264611" indent="0">
              <a:buNone/>
              <a:defRPr sz="1300"/>
            </a:lvl9pPr>
          </a:lstStyle>
          <a:p>
            <a:pPr lvl="0"/>
            <a:r>
              <a:rPr lang="en-US" smtClean="0"/>
              <a:t>Click to edit Master text styles</a:t>
            </a:r>
          </a:p>
        </p:txBody>
      </p:sp>
    </p:spTree>
    <p:extLst>
      <p:ext uri="{BB962C8B-B14F-4D97-AF65-F5344CB8AC3E}">
        <p14:creationId xmlns:p14="http://schemas.microsoft.com/office/powerpoint/2010/main" val="457676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9F140488-2405-A943-B892-B53EF566D795}"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le 1"/>
          <p:cNvSpPr>
            <a:spLocks noGrp="1"/>
          </p:cNvSpPr>
          <p:nvPr>
            <p:ph type="title"/>
          </p:nvPr>
        </p:nvSpPr>
        <p:spPr>
          <a:xfrm>
            <a:off x="496005" y="273656"/>
            <a:ext cx="3257848" cy="1160762"/>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873654" y="273639"/>
            <a:ext cx="5537778" cy="5852775"/>
          </a:xfrm>
        </p:spPr>
        <p:txBody>
          <a:bodyPr/>
          <a:lstStyle>
            <a:lvl1pPr>
              <a:defRPr sz="29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6005" y="1434428"/>
            <a:ext cx="3257848" cy="4692013"/>
          </a:xfrm>
        </p:spPr>
        <p:txBody>
          <a:bodyPr/>
          <a:lstStyle>
            <a:lvl1pPr marL="0" indent="0">
              <a:buNone/>
              <a:defRPr sz="1300"/>
            </a:lvl1pPr>
            <a:lvl2pPr marL="408010" indent="0">
              <a:buNone/>
              <a:defRPr sz="1100"/>
            </a:lvl2pPr>
            <a:lvl3pPr marL="816018" indent="0">
              <a:buNone/>
              <a:defRPr sz="900"/>
            </a:lvl3pPr>
            <a:lvl4pPr marL="1224019" indent="0">
              <a:buNone/>
              <a:defRPr sz="800"/>
            </a:lvl4pPr>
            <a:lvl5pPr marL="1632028" indent="0">
              <a:buNone/>
              <a:defRPr sz="800"/>
            </a:lvl5pPr>
            <a:lvl6pPr marL="2040030" indent="0">
              <a:buNone/>
              <a:defRPr sz="800"/>
            </a:lvl6pPr>
            <a:lvl7pPr marL="2448038" indent="0">
              <a:buNone/>
              <a:defRPr sz="800"/>
            </a:lvl7pPr>
            <a:lvl8pPr marL="2856035" indent="0">
              <a:buNone/>
              <a:defRPr sz="800"/>
            </a:lvl8pPr>
            <a:lvl9pPr marL="3264045" indent="0">
              <a:buNone/>
              <a:defRPr sz="800"/>
            </a:lvl9pPr>
          </a:lstStyle>
          <a:p>
            <a:pPr lvl="0"/>
            <a:r>
              <a:rPr lang="en-US" smtClean="0"/>
              <a:t>Click to edit Master text styles</a:t>
            </a:r>
          </a:p>
        </p:txBody>
      </p:sp>
    </p:spTree>
    <p:extLst>
      <p:ext uri="{BB962C8B-B14F-4D97-AF65-F5344CB8AC3E}">
        <p14:creationId xmlns:p14="http://schemas.microsoft.com/office/powerpoint/2010/main" val="1791338368"/>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494600" y="1604359"/>
            <a:ext cx="4385131" cy="4519195"/>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5015028" y="1604359"/>
            <a:ext cx="4386539" cy="4519195"/>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12988224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6030" y="275069"/>
            <a:ext cx="8915401" cy="1142040"/>
          </a:xfrm>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96031" y="1535201"/>
            <a:ext cx="4376677" cy="639427"/>
          </a:xfrm>
        </p:spPr>
        <p:txBody>
          <a:bodyPr anchor="b"/>
          <a:lstStyle>
            <a:lvl1pPr marL="0" indent="0">
              <a:buNone/>
              <a:defRPr sz="2100" b="1"/>
            </a:lvl1pPr>
            <a:lvl2pPr marL="408078" indent="0">
              <a:buNone/>
              <a:defRPr sz="1800" b="1"/>
            </a:lvl2pPr>
            <a:lvl3pPr marL="816159" indent="0">
              <a:buNone/>
              <a:defRPr sz="1600" b="1"/>
            </a:lvl3pPr>
            <a:lvl4pPr marL="1224233" indent="0">
              <a:buNone/>
              <a:defRPr sz="1400" b="1"/>
            </a:lvl4pPr>
            <a:lvl5pPr marL="1632311" indent="0">
              <a:buNone/>
              <a:defRPr sz="1400" b="1"/>
            </a:lvl5pPr>
            <a:lvl6pPr marL="2040382" indent="0">
              <a:buNone/>
              <a:defRPr sz="1400" b="1"/>
            </a:lvl6pPr>
            <a:lvl7pPr marL="2448461" indent="0">
              <a:buNone/>
              <a:defRPr sz="1400" b="1"/>
            </a:lvl7pPr>
            <a:lvl8pPr marL="2856530" indent="0">
              <a:buNone/>
              <a:defRPr sz="1400" b="1"/>
            </a:lvl8pPr>
            <a:lvl9pPr marL="3264611"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496031" y="2174628"/>
            <a:ext cx="4376677" cy="395177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5031915" y="1535201"/>
            <a:ext cx="4379495" cy="639427"/>
          </a:xfrm>
        </p:spPr>
        <p:txBody>
          <a:bodyPr anchor="b"/>
          <a:lstStyle>
            <a:lvl1pPr marL="0" indent="0">
              <a:buNone/>
              <a:defRPr sz="2100" b="1"/>
            </a:lvl1pPr>
            <a:lvl2pPr marL="408078" indent="0">
              <a:buNone/>
              <a:defRPr sz="1800" b="1"/>
            </a:lvl2pPr>
            <a:lvl3pPr marL="816159" indent="0">
              <a:buNone/>
              <a:defRPr sz="1600" b="1"/>
            </a:lvl3pPr>
            <a:lvl4pPr marL="1224233" indent="0">
              <a:buNone/>
              <a:defRPr sz="1400" b="1"/>
            </a:lvl4pPr>
            <a:lvl5pPr marL="1632311" indent="0">
              <a:buNone/>
              <a:defRPr sz="1400" b="1"/>
            </a:lvl5pPr>
            <a:lvl6pPr marL="2040382" indent="0">
              <a:buNone/>
              <a:defRPr sz="1400" b="1"/>
            </a:lvl6pPr>
            <a:lvl7pPr marL="2448461" indent="0">
              <a:buNone/>
              <a:defRPr sz="1400" b="1"/>
            </a:lvl7pPr>
            <a:lvl8pPr marL="2856530" indent="0">
              <a:buNone/>
              <a:defRPr sz="1400" b="1"/>
            </a:lvl8pPr>
            <a:lvl9pPr marL="3264611"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5031915" y="2174628"/>
            <a:ext cx="4379495" cy="395177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20844152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Tree>
    <p:extLst>
      <p:ext uri="{BB962C8B-B14F-4D97-AF65-F5344CB8AC3E}">
        <p14:creationId xmlns:p14="http://schemas.microsoft.com/office/powerpoint/2010/main" val="2783312230"/>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0129217"/>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6005" y="273655"/>
            <a:ext cx="3257848" cy="1160762"/>
          </a:xfrm>
        </p:spPr>
        <p:txBody>
          <a:bodyPr anchor="b"/>
          <a:lstStyle>
            <a:lvl1pPr algn="l">
              <a:defRPr sz="1800" b="1"/>
            </a:lvl1pPr>
          </a:lstStyle>
          <a:p>
            <a:r>
              <a:rPr lang="en-US" smtClean="0"/>
              <a:t>Click to edit Master title style</a:t>
            </a:r>
            <a:endParaRPr lang="fr-FR"/>
          </a:p>
        </p:txBody>
      </p:sp>
      <p:sp>
        <p:nvSpPr>
          <p:cNvPr id="3" name="Content Placeholder 2"/>
          <p:cNvSpPr>
            <a:spLocks noGrp="1"/>
          </p:cNvSpPr>
          <p:nvPr>
            <p:ph idx="1"/>
          </p:nvPr>
        </p:nvSpPr>
        <p:spPr>
          <a:xfrm>
            <a:off x="3873653" y="273639"/>
            <a:ext cx="5537778" cy="5852775"/>
          </a:xfrm>
        </p:spPr>
        <p:txBody>
          <a:bodyPr/>
          <a:lstStyle>
            <a:lvl1pPr>
              <a:defRPr sz="29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96005" y="1434427"/>
            <a:ext cx="3257848" cy="4692013"/>
          </a:xfrm>
        </p:spPr>
        <p:txBody>
          <a:bodyPr/>
          <a:lstStyle>
            <a:lvl1pPr marL="0" indent="0">
              <a:buNone/>
              <a:defRPr sz="1300"/>
            </a:lvl1pPr>
            <a:lvl2pPr marL="408078" indent="0">
              <a:buNone/>
              <a:defRPr sz="1100"/>
            </a:lvl2pPr>
            <a:lvl3pPr marL="816159" indent="0">
              <a:buNone/>
              <a:defRPr sz="900"/>
            </a:lvl3pPr>
            <a:lvl4pPr marL="1224233" indent="0">
              <a:buNone/>
              <a:defRPr sz="800"/>
            </a:lvl4pPr>
            <a:lvl5pPr marL="1632311" indent="0">
              <a:buNone/>
              <a:defRPr sz="800"/>
            </a:lvl5pPr>
            <a:lvl6pPr marL="2040382" indent="0">
              <a:buNone/>
              <a:defRPr sz="800"/>
            </a:lvl6pPr>
            <a:lvl7pPr marL="2448461" indent="0">
              <a:buNone/>
              <a:defRPr sz="800"/>
            </a:lvl7pPr>
            <a:lvl8pPr marL="2856530" indent="0">
              <a:buNone/>
              <a:defRPr sz="800"/>
            </a:lvl8pPr>
            <a:lvl9pPr marL="3264611" indent="0">
              <a:buNone/>
              <a:defRPr sz="800"/>
            </a:lvl9pPr>
          </a:lstStyle>
          <a:p>
            <a:pPr lvl="0"/>
            <a:r>
              <a:rPr lang="en-US" smtClean="0"/>
              <a:t>Click to edit Master text styles</a:t>
            </a:r>
          </a:p>
        </p:txBody>
      </p:sp>
    </p:spTree>
    <p:extLst>
      <p:ext uri="{BB962C8B-B14F-4D97-AF65-F5344CB8AC3E}">
        <p14:creationId xmlns:p14="http://schemas.microsoft.com/office/powerpoint/2010/main" val="35247774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746" y="4800050"/>
            <a:ext cx="5943600" cy="567420"/>
          </a:xfrm>
        </p:spPr>
        <p:txBody>
          <a:bodyPr anchor="b"/>
          <a:lstStyle>
            <a:lvl1pPr algn="l">
              <a:defRPr sz="1800" b="1"/>
            </a:lvl1pPr>
          </a:lstStyle>
          <a:p>
            <a:r>
              <a:rPr lang="en-US" smtClean="0"/>
              <a:t>Click to edit Master title style</a:t>
            </a:r>
            <a:endParaRPr lang="fr-FR"/>
          </a:p>
        </p:txBody>
      </p:sp>
      <p:sp>
        <p:nvSpPr>
          <p:cNvPr id="3" name="Picture Placeholder 2"/>
          <p:cNvSpPr>
            <a:spLocks noGrp="1"/>
          </p:cNvSpPr>
          <p:nvPr>
            <p:ph type="pic" idx="1"/>
          </p:nvPr>
        </p:nvSpPr>
        <p:spPr>
          <a:xfrm>
            <a:off x="1941746" y="612092"/>
            <a:ext cx="5943600" cy="4115952"/>
          </a:xfrm>
        </p:spPr>
        <p:txBody>
          <a:bodyPr/>
          <a:lstStyle>
            <a:lvl1pPr marL="0" indent="0">
              <a:buNone/>
              <a:defRPr sz="2900"/>
            </a:lvl1pPr>
            <a:lvl2pPr marL="408078" indent="0">
              <a:buNone/>
              <a:defRPr sz="2500"/>
            </a:lvl2pPr>
            <a:lvl3pPr marL="816159" indent="0">
              <a:buNone/>
              <a:defRPr sz="2100"/>
            </a:lvl3pPr>
            <a:lvl4pPr marL="1224233" indent="0">
              <a:buNone/>
              <a:defRPr sz="1800"/>
            </a:lvl4pPr>
            <a:lvl5pPr marL="1632311" indent="0">
              <a:buNone/>
              <a:defRPr sz="1800"/>
            </a:lvl5pPr>
            <a:lvl6pPr marL="2040382" indent="0">
              <a:buNone/>
              <a:defRPr sz="1800"/>
            </a:lvl6pPr>
            <a:lvl7pPr marL="2448461" indent="0">
              <a:buNone/>
              <a:defRPr sz="1800"/>
            </a:lvl7pPr>
            <a:lvl8pPr marL="2856530" indent="0">
              <a:buNone/>
              <a:defRPr sz="1800"/>
            </a:lvl8pPr>
            <a:lvl9pPr marL="3264611" indent="0">
              <a:buNone/>
              <a:defRPr sz="1800"/>
            </a:lvl9pPr>
          </a:lstStyle>
          <a:p>
            <a:pPr lvl="0"/>
            <a:endParaRPr lang="fr-FR" noProof="0" smtClean="0"/>
          </a:p>
        </p:txBody>
      </p:sp>
      <p:sp>
        <p:nvSpPr>
          <p:cNvPr id="4" name="Text Placeholder 3"/>
          <p:cNvSpPr>
            <a:spLocks noGrp="1"/>
          </p:cNvSpPr>
          <p:nvPr>
            <p:ph type="body" sz="half" idx="2"/>
          </p:nvPr>
        </p:nvSpPr>
        <p:spPr>
          <a:xfrm>
            <a:off x="1941746" y="5367444"/>
            <a:ext cx="5943600" cy="805044"/>
          </a:xfrm>
        </p:spPr>
        <p:txBody>
          <a:bodyPr/>
          <a:lstStyle>
            <a:lvl1pPr marL="0" indent="0">
              <a:buNone/>
              <a:defRPr sz="1300"/>
            </a:lvl1pPr>
            <a:lvl2pPr marL="408078" indent="0">
              <a:buNone/>
              <a:defRPr sz="1100"/>
            </a:lvl2pPr>
            <a:lvl3pPr marL="816159" indent="0">
              <a:buNone/>
              <a:defRPr sz="900"/>
            </a:lvl3pPr>
            <a:lvl4pPr marL="1224233" indent="0">
              <a:buNone/>
              <a:defRPr sz="800"/>
            </a:lvl4pPr>
            <a:lvl5pPr marL="1632311" indent="0">
              <a:buNone/>
              <a:defRPr sz="800"/>
            </a:lvl5pPr>
            <a:lvl6pPr marL="2040382" indent="0">
              <a:buNone/>
              <a:defRPr sz="800"/>
            </a:lvl6pPr>
            <a:lvl7pPr marL="2448461" indent="0">
              <a:buNone/>
              <a:defRPr sz="800"/>
            </a:lvl7pPr>
            <a:lvl8pPr marL="2856530" indent="0">
              <a:buNone/>
              <a:defRPr sz="800"/>
            </a:lvl8pPr>
            <a:lvl9pPr marL="3264611" indent="0">
              <a:buNone/>
              <a:defRPr sz="800"/>
            </a:lvl9pPr>
          </a:lstStyle>
          <a:p>
            <a:pPr lvl="0"/>
            <a:r>
              <a:rPr lang="en-US" smtClean="0"/>
              <a:t>Click to edit Master text styles</a:t>
            </a:r>
          </a:p>
        </p:txBody>
      </p:sp>
    </p:spTree>
    <p:extLst>
      <p:ext uri="{BB962C8B-B14F-4D97-AF65-F5344CB8AC3E}">
        <p14:creationId xmlns:p14="http://schemas.microsoft.com/office/powerpoint/2010/main" val="4153622638"/>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2775088496"/>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75158" y="273656"/>
            <a:ext cx="2226384" cy="5849894"/>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494632" y="273656"/>
            <a:ext cx="6545287" cy="58498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1920156878"/>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608" y="2130018"/>
            <a:ext cx="8420805" cy="1470394"/>
          </a:xfrm>
        </p:spPr>
        <p:txBody>
          <a:bodyPr/>
          <a:lstStyle/>
          <a:p>
            <a:r>
              <a:rPr lang="en-US" smtClean="0"/>
              <a:t>Click to edit Master title style</a:t>
            </a:r>
            <a:endParaRPr lang="fr-FR"/>
          </a:p>
        </p:txBody>
      </p:sp>
      <p:sp>
        <p:nvSpPr>
          <p:cNvPr id="3" name="Subtitle 2"/>
          <p:cNvSpPr>
            <a:spLocks noGrp="1"/>
          </p:cNvSpPr>
          <p:nvPr>
            <p:ph type="subTitle" idx="1"/>
          </p:nvPr>
        </p:nvSpPr>
        <p:spPr>
          <a:xfrm>
            <a:off x="1486639" y="3885528"/>
            <a:ext cx="6934199" cy="1752664"/>
          </a:xfrm>
        </p:spPr>
        <p:txBody>
          <a:bodyPr/>
          <a:lstStyle>
            <a:lvl1pPr marL="0" indent="0" algn="ctr">
              <a:buNone/>
              <a:defRPr/>
            </a:lvl1pPr>
            <a:lvl2pPr marL="407795" indent="0" algn="ctr">
              <a:buNone/>
              <a:defRPr/>
            </a:lvl2pPr>
            <a:lvl3pPr marL="815592" indent="0" algn="ctr">
              <a:buNone/>
              <a:defRPr/>
            </a:lvl3pPr>
            <a:lvl4pPr marL="1223379" indent="0" algn="ctr">
              <a:buNone/>
              <a:defRPr/>
            </a:lvl4pPr>
            <a:lvl5pPr marL="1631177" indent="0" algn="ctr">
              <a:buNone/>
              <a:defRPr/>
            </a:lvl5pPr>
            <a:lvl6pPr marL="2038967" indent="0" algn="ctr">
              <a:buNone/>
              <a:defRPr/>
            </a:lvl6pPr>
            <a:lvl7pPr marL="2446763" indent="0" algn="ctr">
              <a:buNone/>
              <a:defRPr/>
            </a:lvl7pPr>
            <a:lvl8pPr marL="2854549" indent="0" algn="ctr">
              <a:buNone/>
              <a:defRPr/>
            </a:lvl8pPr>
            <a:lvl9pPr marL="3262347" indent="0" algn="ctr">
              <a:buNone/>
              <a:defRPr/>
            </a:lvl9pPr>
          </a:lstStyle>
          <a:p>
            <a:r>
              <a:rPr lang="en-US" smtClean="0"/>
              <a:t>Click to edit Master subtitle style</a:t>
            </a:r>
            <a:endParaRPr lang="fr-FR"/>
          </a:p>
        </p:txBody>
      </p:sp>
    </p:spTree>
    <p:extLst>
      <p:ext uri="{BB962C8B-B14F-4D97-AF65-F5344CB8AC3E}">
        <p14:creationId xmlns:p14="http://schemas.microsoft.com/office/powerpoint/2010/main" val="244541865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3245761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37FF6E0F-A3BF-234C-8E2C-FFF24B7A376E}"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le 1"/>
          <p:cNvSpPr>
            <a:spLocks noGrp="1"/>
          </p:cNvSpPr>
          <p:nvPr>
            <p:ph type="title"/>
          </p:nvPr>
        </p:nvSpPr>
        <p:spPr>
          <a:xfrm>
            <a:off x="1941746" y="4800055"/>
            <a:ext cx="5943600" cy="567420"/>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941746" y="612093"/>
            <a:ext cx="5943600" cy="4115952"/>
          </a:xfrm>
        </p:spPr>
        <p:txBody>
          <a:bodyPr/>
          <a:lstStyle>
            <a:lvl1pPr marL="0" indent="0">
              <a:buNone/>
              <a:defRPr sz="2900"/>
            </a:lvl1pPr>
            <a:lvl2pPr marL="408010" indent="0">
              <a:buNone/>
              <a:defRPr sz="2500"/>
            </a:lvl2pPr>
            <a:lvl3pPr marL="816018" indent="0">
              <a:buNone/>
              <a:defRPr sz="2100"/>
            </a:lvl3pPr>
            <a:lvl4pPr marL="1224019" indent="0">
              <a:buNone/>
              <a:defRPr sz="1800"/>
            </a:lvl4pPr>
            <a:lvl5pPr marL="1632028" indent="0">
              <a:buNone/>
              <a:defRPr sz="1800"/>
            </a:lvl5pPr>
            <a:lvl6pPr marL="2040030" indent="0">
              <a:buNone/>
              <a:defRPr sz="1800"/>
            </a:lvl6pPr>
            <a:lvl7pPr marL="2448038" indent="0">
              <a:buNone/>
              <a:defRPr sz="1800"/>
            </a:lvl7pPr>
            <a:lvl8pPr marL="2856035" indent="0">
              <a:buNone/>
              <a:defRPr sz="1800"/>
            </a:lvl8pPr>
            <a:lvl9pPr marL="3264045" indent="0">
              <a:buNone/>
              <a:defRPr sz="1800"/>
            </a:lvl9pPr>
          </a:lstStyle>
          <a:p>
            <a:pPr lvl="0"/>
            <a:r>
              <a:rPr lang="en-US" noProof="0" smtClean="0"/>
              <a:t>Click icon to add picture</a:t>
            </a:r>
          </a:p>
        </p:txBody>
      </p:sp>
      <p:sp>
        <p:nvSpPr>
          <p:cNvPr id="4" name="Text Placeholder 3"/>
          <p:cNvSpPr>
            <a:spLocks noGrp="1"/>
          </p:cNvSpPr>
          <p:nvPr>
            <p:ph type="body" sz="half" idx="2"/>
          </p:nvPr>
        </p:nvSpPr>
        <p:spPr>
          <a:xfrm>
            <a:off x="1941746" y="5367444"/>
            <a:ext cx="5943600" cy="805044"/>
          </a:xfrm>
        </p:spPr>
        <p:txBody>
          <a:bodyPr/>
          <a:lstStyle>
            <a:lvl1pPr marL="0" indent="0">
              <a:buNone/>
              <a:defRPr sz="1300"/>
            </a:lvl1pPr>
            <a:lvl2pPr marL="408010" indent="0">
              <a:buNone/>
              <a:defRPr sz="1100"/>
            </a:lvl2pPr>
            <a:lvl3pPr marL="816018" indent="0">
              <a:buNone/>
              <a:defRPr sz="900"/>
            </a:lvl3pPr>
            <a:lvl4pPr marL="1224019" indent="0">
              <a:buNone/>
              <a:defRPr sz="800"/>
            </a:lvl4pPr>
            <a:lvl5pPr marL="1632028" indent="0">
              <a:buNone/>
              <a:defRPr sz="800"/>
            </a:lvl5pPr>
            <a:lvl6pPr marL="2040030" indent="0">
              <a:buNone/>
              <a:defRPr sz="800"/>
            </a:lvl6pPr>
            <a:lvl7pPr marL="2448038" indent="0">
              <a:buNone/>
              <a:defRPr sz="800"/>
            </a:lvl7pPr>
            <a:lvl8pPr marL="2856035" indent="0">
              <a:buNone/>
              <a:defRPr sz="800"/>
            </a:lvl8pPr>
            <a:lvl9pPr marL="3264045" indent="0">
              <a:buNone/>
              <a:defRPr sz="800"/>
            </a:lvl9pPr>
          </a:lstStyle>
          <a:p>
            <a:pPr lvl="0"/>
            <a:r>
              <a:rPr lang="en-US" smtClean="0"/>
              <a:t>Click to edit Master text styles</a:t>
            </a:r>
          </a:p>
        </p:txBody>
      </p:sp>
    </p:spTree>
    <p:extLst>
      <p:ext uri="{BB962C8B-B14F-4D97-AF65-F5344CB8AC3E}">
        <p14:creationId xmlns:p14="http://schemas.microsoft.com/office/powerpoint/2010/main" val="1614951994"/>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063" y="4406906"/>
            <a:ext cx="8420805" cy="1362383"/>
          </a:xfrm>
        </p:spPr>
        <p:txBody>
          <a:bodyPr anchor="t"/>
          <a:lstStyle>
            <a:lvl1pPr algn="l">
              <a:defRPr sz="3600" b="1" cap="all"/>
            </a:lvl1pPr>
          </a:lstStyle>
          <a:p>
            <a:r>
              <a:rPr lang="en-US" smtClean="0"/>
              <a:t>Click to edit Master title style</a:t>
            </a:r>
            <a:endParaRPr lang="fr-FR"/>
          </a:p>
        </p:txBody>
      </p:sp>
      <p:sp>
        <p:nvSpPr>
          <p:cNvPr id="3" name="Text Placeholder 2"/>
          <p:cNvSpPr>
            <a:spLocks noGrp="1"/>
          </p:cNvSpPr>
          <p:nvPr>
            <p:ph type="body" idx="1"/>
          </p:nvPr>
        </p:nvSpPr>
        <p:spPr>
          <a:xfrm>
            <a:off x="782063" y="2906227"/>
            <a:ext cx="8420805" cy="1500638"/>
          </a:xfrm>
        </p:spPr>
        <p:txBody>
          <a:bodyPr anchor="b"/>
          <a:lstStyle>
            <a:lvl1pPr marL="0" indent="0">
              <a:buNone/>
              <a:defRPr sz="1800"/>
            </a:lvl1pPr>
            <a:lvl2pPr marL="407795" indent="0">
              <a:buNone/>
              <a:defRPr sz="1600"/>
            </a:lvl2pPr>
            <a:lvl3pPr marL="815592" indent="0">
              <a:buNone/>
              <a:defRPr sz="1400"/>
            </a:lvl3pPr>
            <a:lvl4pPr marL="1223379" indent="0">
              <a:buNone/>
              <a:defRPr sz="1300"/>
            </a:lvl4pPr>
            <a:lvl5pPr marL="1631177" indent="0">
              <a:buNone/>
              <a:defRPr sz="1300"/>
            </a:lvl5pPr>
            <a:lvl6pPr marL="2038967" indent="0">
              <a:buNone/>
              <a:defRPr sz="1300"/>
            </a:lvl6pPr>
            <a:lvl7pPr marL="2446763" indent="0">
              <a:buNone/>
              <a:defRPr sz="1300"/>
            </a:lvl7pPr>
            <a:lvl8pPr marL="2854549" indent="0">
              <a:buNone/>
              <a:defRPr sz="1300"/>
            </a:lvl8pPr>
            <a:lvl9pPr marL="3262347" indent="0">
              <a:buNone/>
              <a:defRPr sz="1300"/>
            </a:lvl9pPr>
          </a:lstStyle>
          <a:p>
            <a:pPr lvl="0"/>
            <a:r>
              <a:rPr lang="en-US" smtClean="0"/>
              <a:t>Click to edit Master text styles</a:t>
            </a:r>
          </a:p>
        </p:txBody>
      </p:sp>
    </p:spTree>
    <p:extLst>
      <p:ext uri="{BB962C8B-B14F-4D97-AF65-F5344CB8AC3E}">
        <p14:creationId xmlns:p14="http://schemas.microsoft.com/office/powerpoint/2010/main" val="82227017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494600" y="1604362"/>
            <a:ext cx="4385131" cy="4519195"/>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5015036" y="1604362"/>
            <a:ext cx="4386539" cy="4519195"/>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3110582560"/>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6038" y="275069"/>
            <a:ext cx="8915401" cy="1142040"/>
          </a:xfrm>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96038" y="1535201"/>
            <a:ext cx="4376677" cy="639427"/>
          </a:xfrm>
        </p:spPr>
        <p:txBody>
          <a:bodyPr anchor="b"/>
          <a:lstStyle>
            <a:lvl1pPr marL="0" indent="0">
              <a:buNone/>
              <a:defRPr sz="2100" b="1"/>
            </a:lvl1pPr>
            <a:lvl2pPr marL="407795" indent="0">
              <a:buNone/>
              <a:defRPr sz="1800" b="1"/>
            </a:lvl2pPr>
            <a:lvl3pPr marL="815592" indent="0">
              <a:buNone/>
              <a:defRPr sz="1600" b="1"/>
            </a:lvl3pPr>
            <a:lvl4pPr marL="1223379" indent="0">
              <a:buNone/>
              <a:defRPr sz="1400" b="1"/>
            </a:lvl4pPr>
            <a:lvl5pPr marL="1631177" indent="0">
              <a:buNone/>
              <a:defRPr sz="1400" b="1"/>
            </a:lvl5pPr>
            <a:lvl6pPr marL="2038967" indent="0">
              <a:buNone/>
              <a:defRPr sz="1400" b="1"/>
            </a:lvl6pPr>
            <a:lvl7pPr marL="2446763" indent="0">
              <a:buNone/>
              <a:defRPr sz="1400" b="1"/>
            </a:lvl7pPr>
            <a:lvl8pPr marL="2854549" indent="0">
              <a:buNone/>
              <a:defRPr sz="1400" b="1"/>
            </a:lvl8pPr>
            <a:lvl9pPr marL="3262347"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496038" y="2174628"/>
            <a:ext cx="4376677" cy="395177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5031915" y="1535201"/>
            <a:ext cx="4379495" cy="639427"/>
          </a:xfrm>
        </p:spPr>
        <p:txBody>
          <a:bodyPr anchor="b"/>
          <a:lstStyle>
            <a:lvl1pPr marL="0" indent="0">
              <a:buNone/>
              <a:defRPr sz="2100" b="1"/>
            </a:lvl1pPr>
            <a:lvl2pPr marL="407795" indent="0">
              <a:buNone/>
              <a:defRPr sz="1800" b="1"/>
            </a:lvl2pPr>
            <a:lvl3pPr marL="815592" indent="0">
              <a:buNone/>
              <a:defRPr sz="1600" b="1"/>
            </a:lvl3pPr>
            <a:lvl4pPr marL="1223379" indent="0">
              <a:buNone/>
              <a:defRPr sz="1400" b="1"/>
            </a:lvl4pPr>
            <a:lvl5pPr marL="1631177" indent="0">
              <a:buNone/>
              <a:defRPr sz="1400" b="1"/>
            </a:lvl5pPr>
            <a:lvl6pPr marL="2038967" indent="0">
              <a:buNone/>
              <a:defRPr sz="1400" b="1"/>
            </a:lvl6pPr>
            <a:lvl7pPr marL="2446763" indent="0">
              <a:buNone/>
              <a:defRPr sz="1400" b="1"/>
            </a:lvl7pPr>
            <a:lvl8pPr marL="2854549" indent="0">
              <a:buNone/>
              <a:defRPr sz="1400" b="1"/>
            </a:lvl8pPr>
            <a:lvl9pPr marL="3262347"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5031915" y="2174628"/>
            <a:ext cx="4379495" cy="395177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1614913114"/>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Tree>
    <p:extLst>
      <p:ext uri="{BB962C8B-B14F-4D97-AF65-F5344CB8AC3E}">
        <p14:creationId xmlns:p14="http://schemas.microsoft.com/office/powerpoint/2010/main" val="2558875710"/>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132583"/>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6005" y="273664"/>
            <a:ext cx="3257848" cy="1160762"/>
          </a:xfrm>
        </p:spPr>
        <p:txBody>
          <a:bodyPr anchor="b"/>
          <a:lstStyle>
            <a:lvl1pPr algn="l">
              <a:defRPr sz="1800" b="1"/>
            </a:lvl1pPr>
          </a:lstStyle>
          <a:p>
            <a:r>
              <a:rPr lang="en-US" smtClean="0"/>
              <a:t>Click to edit Master title style</a:t>
            </a:r>
            <a:endParaRPr lang="fr-FR"/>
          </a:p>
        </p:txBody>
      </p:sp>
      <p:sp>
        <p:nvSpPr>
          <p:cNvPr id="3" name="Content Placeholder 2"/>
          <p:cNvSpPr>
            <a:spLocks noGrp="1"/>
          </p:cNvSpPr>
          <p:nvPr>
            <p:ph idx="1"/>
          </p:nvPr>
        </p:nvSpPr>
        <p:spPr>
          <a:xfrm>
            <a:off x="3873660" y="273639"/>
            <a:ext cx="5537778" cy="5852775"/>
          </a:xfrm>
        </p:spPr>
        <p:txBody>
          <a:bodyPr/>
          <a:lstStyle>
            <a:lvl1pPr>
              <a:defRPr sz="29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96005" y="1434434"/>
            <a:ext cx="3257848" cy="4692013"/>
          </a:xfrm>
        </p:spPr>
        <p:txBody>
          <a:bodyPr/>
          <a:lstStyle>
            <a:lvl1pPr marL="0" indent="0">
              <a:buNone/>
              <a:defRPr sz="1300"/>
            </a:lvl1pPr>
            <a:lvl2pPr marL="407795" indent="0">
              <a:buNone/>
              <a:defRPr sz="1100"/>
            </a:lvl2pPr>
            <a:lvl3pPr marL="815592" indent="0">
              <a:buNone/>
              <a:defRPr sz="900"/>
            </a:lvl3pPr>
            <a:lvl4pPr marL="1223379" indent="0">
              <a:buNone/>
              <a:defRPr sz="800"/>
            </a:lvl4pPr>
            <a:lvl5pPr marL="1631177" indent="0">
              <a:buNone/>
              <a:defRPr sz="800"/>
            </a:lvl5pPr>
            <a:lvl6pPr marL="2038967" indent="0">
              <a:buNone/>
              <a:defRPr sz="800"/>
            </a:lvl6pPr>
            <a:lvl7pPr marL="2446763" indent="0">
              <a:buNone/>
              <a:defRPr sz="800"/>
            </a:lvl7pPr>
            <a:lvl8pPr marL="2854549" indent="0">
              <a:buNone/>
              <a:defRPr sz="800"/>
            </a:lvl8pPr>
            <a:lvl9pPr marL="3262347" indent="0">
              <a:buNone/>
              <a:defRPr sz="800"/>
            </a:lvl9pPr>
          </a:lstStyle>
          <a:p>
            <a:pPr lvl="0"/>
            <a:r>
              <a:rPr lang="en-US" smtClean="0"/>
              <a:t>Click to edit Master text styles</a:t>
            </a:r>
          </a:p>
        </p:txBody>
      </p:sp>
    </p:spTree>
    <p:extLst>
      <p:ext uri="{BB962C8B-B14F-4D97-AF65-F5344CB8AC3E}">
        <p14:creationId xmlns:p14="http://schemas.microsoft.com/office/powerpoint/2010/main" val="674176564"/>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746" y="4800057"/>
            <a:ext cx="5943600" cy="567420"/>
          </a:xfrm>
        </p:spPr>
        <p:txBody>
          <a:bodyPr anchor="b"/>
          <a:lstStyle>
            <a:lvl1pPr algn="l">
              <a:defRPr sz="1800" b="1"/>
            </a:lvl1pPr>
          </a:lstStyle>
          <a:p>
            <a:r>
              <a:rPr lang="en-US" smtClean="0"/>
              <a:t>Click to edit Master title style</a:t>
            </a:r>
            <a:endParaRPr lang="fr-FR"/>
          </a:p>
        </p:txBody>
      </p:sp>
      <p:sp>
        <p:nvSpPr>
          <p:cNvPr id="3" name="Picture Placeholder 2"/>
          <p:cNvSpPr>
            <a:spLocks noGrp="1"/>
          </p:cNvSpPr>
          <p:nvPr>
            <p:ph type="pic" idx="1"/>
          </p:nvPr>
        </p:nvSpPr>
        <p:spPr>
          <a:xfrm>
            <a:off x="1941746" y="612102"/>
            <a:ext cx="5943600" cy="4115952"/>
          </a:xfrm>
        </p:spPr>
        <p:txBody>
          <a:bodyPr/>
          <a:lstStyle>
            <a:lvl1pPr marL="0" indent="0">
              <a:buNone/>
              <a:defRPr sz="2900"/>
            </a:lvl1pPr>
            <a:lvl2pPr marL="407795" indent="0">
              <a:buNone/>
              <a:defRPr sz="2500"/>
            </a:lvl2pPr>
            <a:lvl3pPr marL="815592" indent="0">
              <a:buNone/>
              <a:defRPr sz="2100"/>
            </a:lvl3pPr>
            <a:lvl4pPr marL="1223379" indent="0">
              <a:buNone/>
              <a:defRPr sz="1800"/>
            </a:lvl4pPr>
            <a:lvl5pPr marL="1631177" indent="0">
              <a:buNone/>
              <a:defRPr sz="1800"/>
            </a:lvl5pPr>
            <a:lvl6pPr marL="2038967" indent="0">
              <a:buNone/>
              <a:defRPr sz="1800"/>
            </a:lvl6pPr>
            <a:lvl7pPr marL="2446763" indent="0">
              <a:buNone/>
              <a:defRPr sz="1800"/>
            </a:lvl7pPr>
            <a:lvl8pPr marL="2854549" indent="0">
              <a:buNone/>
              <a:defRPr sz="1800"/>
            </a:lvl8pPr>
            <a:lvl9pPr marL="3262347" indent="0">
              <a:buNone/>
              <a:defRPr sz="1800"/>
            </a:lvl9pPr>
          </a:lstStyle>
          <a:p>
            <a:pPr lvl="0"/>
            <a:endParaRPr lang="fr-FR" noProof="0" smtClean="0"/>
          </a:p>
        </p:txBody>
      </p:sp>
      <p:sp>
        <p:nvSpPr>
          <p:cNvPr id="4" name="Text Placeholder 3"/>
          <p:cNvSpPr>
            <a:spLocks noGrp="1"/>
          </p:cNvSpPr>
          <p:nvPr>
            <p:ph type="body" sz="half" idx="2"/>
          </p:nvPr>
        </p:nvSpPr>
        <p:spPr>
          <a:xfrm>
            <a:off x="1941746" y="5367444"/>
            <a:ext cx="5943600" cy="805044"/>
          </a:xfrm>
        </p:spPr>
        <p:txBody>
          <a:bodyPr/>
          <a:lstStyle>
            <a:lvl1pPr marL="0" indent="0">
              <a:buNone/>
              <a:defRPr sz="1300"/>
            </a:lvl1pPr>
            <a:lvl2pPr marL="407795" indent="0">
              <a:buNone/>
              <a:defRPr sz="1100"/>
            </a:lvl2pPr>
            <a:lvl3pPr marL="815592" indent="0">
              <a:buNone/>
              <a:defRPr sz="900"/>
            </a:lvl3pPr>
            <a:lvl4pPr marL="1223379" indent="0">
              <a:buNone/>
              <a:defRPr sz="800"/>
            </a:lvl4pPr>
            <a:lvl5pPr marL="1631177" indent="0">
              <a:buNone/>
              <a:defRPr sz="800"/>
            </a:lvl5pPr>
            <a:lvl6pPr marL="2038967" indent="0">
              <a:buNone/>
              <a:defRPr sz="800"/>
            </a:lvl6pPr>
            <a:lvl7pPr marL="2446763" indent="0">
              <a:buNone/>
              <a:defRPr sz="800"/>
            </a:lvl7pPr>
            <a:lvl8pPr marL="2854549" indent="0">
              <a:buNone/>
              <a:defRPr sz="800"/>
            </a:lvl8pPr>
            <a:lvl9pPr marL="3262347" indent="0">
              <a:buNone/>
              <a:defRPr sz="800"/>
            </a:lvl9pPr>
          </a:lstStyle>
          <a:p>
            <a:pPr lvl="0"/>
            <a:r>
              <a:rPr lang="en-US" smtClean="0"/>
              <a:t>Click to edit Master text styles</a:t>
            </a:r>
          </a:p>
        </p:txBody>
      </p:sp>
    </p:spTree>
    <p:extLst>
      <p:ext uri="{BB962C8B-B14F-4D97-AF65-F5344CB8AC3E}">
        <p14:creationId xmlns:p14="http://schemas.microsoft.com/office/powerpoint/2010/main" val="4186910249"/>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286249891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75158" y="273666"/>
            <a:ext cx="2226384" cy="5849894"/>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494639" y="273666"/>
            <a:ext cx="6545287" cy="58498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1301683597"/>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608" y="2130014"/>
            <a:ext cx="8420805" cy="1470394"/>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6631" y="3885528"/>
            <a:ext cx="6934199" cy="1752664"/>
          </a:xfrm>
        </p:spPr>
        <p:txBody>
          <a:bodyPr/>
          <a:lstStyle>
            <a:lvl1pPr marL="0" indent="0" algn="ctr">
              <a:buNone/>
              <a:defRPr/>
            </a:lvl1pPr>
            <a:lvl2pPr marL="408112" indent="0" algn="ctr">
              <a:buNone/>
              <a:defRPr/>
            </a:lvl2pPr>
            <a:lvl3pPr marL="816229" indent="0" algn="ctr">
              <a:buNone/>
              <a:defRPr/>
            </a:lvl3pPr>
            <a:lvl4pPr marL="1224336" indent="0" algn="ctr">
              <a:buNone/>
              <a:defRPr/>
            </a:lvl4pPr>
            <a:lvl5pPr marL="1632452" indent="0" algn="ctr">
              <a:buNone/>
              <a:defRPr/>
            </a:lvl5pPr>
            <a:lvl6pPr marL="2040560" indent="0" algn="ctr">
              <a:buNone/>
              <a:defRPr/>
            </a:lvl6pPr>
            <a:lvl7pPr marL="2448674" indent="0" algn="ctr">
              <a:buNone/>
              <a:defRPr/>
            </a:lvl7pPr>
            <a:lvl8pPr marL="2856779" indent="0" algn="ctr">
              <a:buNone/>
              <a:defRPr/>
            </a:lvl8pPr>
            <a:lvl9pPr marL="3264894"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53531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8434917E-3DAB-A146-B99E-098305171DCA}"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8942370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2"/>
            <a:r>
              <a:rPr lang="en-US" dirty="0" smtClean="0"/>
              <a:t>Fourth level</a:t>
            </a:r>
          </a:p>
          <a:p>
            <a:pPr lvl="2"/>
            <a:r>
              <a:rPr lang="en-US" dirty="0" smtClean="0"/>
              <a:t>Fifth level</a:t>
            </a:r>
            <a:endParaRPr lang="en-US" dirty="0"/>
          </a:p>
        </p:txBody>
      </p:sp>
    </p:spTree>
    <p:extLst>
      <p:ext uri="{BB962C8B-B14F-4D97-AF65-F5344CB8AC3E}">
        <p14:creationId xmlns:p14="http://schemas.microsoft.com/office/powerpoint/2010/main" val="1946437555"/>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063" y="4406898"/>
            <a:ext cx="8420805" cy="1362383"/>
          </a:xfrm>
        </p:spPr>
        <p:txBody>
          <a:bodyPr anchor="t"/>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782063" y="2906227"/>
            <a:ext cx="8420805" cy="1500638"/>
          </a:xfrm>
        </p:spPr>
        <p:txBody>
          <a:bodyPr anchor="b"/>
          <a:lstStyle>
            <a:lvl1pPr marL="0" indent="0">
              <a:buNone/>
              <a:defRPr sz="1800"/>
            </a:lvl1pPr>
            <a:lvl2pPr marL="408112" indent="0">
              <a:buNone/>
              <a:defRPr sz="1600"/>
            </a:lvl2pPr>
            <a:lvl3pPr marL="816229" indent="0">
              <a:buNone/>
              <a:defRPr sz="1400"/>
            </a:lvl3pPr>
            <a:lvl4pPr marL="1224336" indent="0">
              <a:buNone/>
              <a:defRPr sz="1300"/>
            </a:lvl4pPr>
            <a:lvl5pPr marL="1632452" indent="0">
              <a:buNone/>
              <a:defRPr sz="1300"/>
            </a:lvl5pPr>
            <a:lvl6pPr marL="2040560" indent="0">
              <a:buNone/>
              <a:defRPr sz="1300"/>
            </a:lvl6pPr>
            <a:lvl7pPr marL="2448674" indent="0">
              <a:buNone/>
              <a:defRPr sz="1300"/>
            </a:lvl7pPr>
            <a:lvl8pPr marL="2856779" indent="0">
              <a:buNone/>
              <a:defRPr sz="1300"/>
            </a:lvl8pPr>
            <a:lvl9pPr marL="3264894" indent="0">
              <a:buNone/>
              <a:defRPr sz="1300"/>
            </a:lvl9pPr>
          </a:lstStyle>
          <a:p>
            <a:pPr lvl="0"/>
            <a:r>
              <a:rPr lang="en-US" smtClean="0"/>
              <a:t>Click to edit Master text styles</a:t>
            </a:r>
          </a:p>
        </p:txBody>
      </p:sp>
    </p:spTree>
    <p:extLst>
      <p:ext uri="{BB962C8B-B14F-4D97-AF65-F5344CB8AC3E}">
        <p14:creationId xmlns:p14="http://schemas.microsoft.com/office/powerpoint/2010/main" val="1148672015"/>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4600" y="1232770"/>
            <a:ext cx="4385131" cy="440830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2"/>
            <a:r>
              <a:rPr lang="en-US" dirty="0" smtClean="0"/>
              <a:t>Fourth level</a:t>
            </a:r>
          </a:p>
          <a:p>
            <a:pPr lvl="2"/>
            <a:r>
              <a:rPr lang="en-US" dirty="0" smtClean="0"/>
              <a:t>Fifth level</a:t>
            </a:r>
            <a:endParaRPr lang="en-US" dirty="0"/>
          </a:p>
        </p:txBody>
      </p:sp>
      <p:sp>
        <p:nvSpPr>
          <p:cNvPr id="4" name="Content Placeholder 3"/>
          <p:cNvSpPr>
            <a:spLocks noGrp="1"/>
          </p:cNvSpPr>
          <p:nvPr>
            <p:ph sz="half" idx="2"/>
          </p:nvPr>
        </p:nvSpPr>
        <p:spPr>
          <a:xfrm>
            <a:off x="5015028" y="1232770"/>
            <a:ext cx="4386539" cy="440830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2"/>
            <a:r>
              <a:rPr lang="en-US" dirty="0" smtClean="0"/>
              <a:t>Fourth level</a:t>
            </a:r>
          </a:p>
          <a:p>
            <a:pPr lvl="2"/>
            <a:r>
              <a:rPr lang="en-US" dirty="0" smtClean="0"/>
              <a:t>Fifth level</a:t>
            </a:r>
            <a:endParaRPr lang="en-US" dirty="0"/>
          </a:p>
        </p:txBody>
      </p:sp>
    </p:spTree>
    <p:extLst>
      <p:ext uri="{BB962C8B-B14F-4D97-AF65-F5344CB8AC3E}">
        <p14:creationId xmlns:p14="http://schemas.microsoft.com/office/powerpoint/2010/main" val="2988514441"/>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1_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dirty="0"/>
          </a:p>
        </p:txBody>
      </p:sp>
      <p:sp>
        <p:nvSpPr>
          <p:cNvPr id="14" name="Espace réservé du contenu 3"/>
          <p:cNvSpPr>
            <a:spLocks noGrp="1"/>
          </p:cNvSpPr>
          <p:nvPr>
            <p:ph sz="half" idx="12"/>
          </p:nvPr>
        </p:nvSpPr>
        <p:spPr>
          <a:xfrm>
            <a:off x="488959" y="3530888"/>
            <a:ext cx="8913506"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5" name="Espace réservé du contenu 3"/>
          <p:cNvSpPr>
            <a:spLocks noGrp="1"/>
          </p:cNvSpPr>
          <p:nvPr>
            <p:ph sz="half" idx="13"/>
          </p:nvPr>
        </p:nvSpPr>
        <p:spPr>
          <a:xfrm>
            <a:off x="496115" y="1216928"/>
            <a:ext cx="8904682" cy="2175707"/>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437397689"/>
      </p:ext>
    </p:extLst>
  </p:cSld>
  <p:clrMapOvr>
    <a:masterClrMapping/>
  </p:clrMapOvr>
  <p:transition xmlns:p14="http://schemas.microsoft.com/office/powerpoint/2010/main"/>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6_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dirty="0"/>
          </a:p>
        </p:txBody>
      </p:sp>
      <p:sp>
        <p:nvSpPr>
          <p:cNvPr id="4" name="Espace réservé du contenu 3"/>
          <p:cNvSpPr>
            <a:spLocks noGrp="1"/>
          </p:cNvSpPr>
          <p:nvPr>
            <p:ph sz="half" idx="2"/>
          </p:nvPr>
        </p:nvSpPr>
        <p:spPr>
          <a:xfrm>
            <a:off x="5021405" y="1222327"/>
            <a:ext cx="4385997" cy="2170306"/>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3" name="Espace réservé du contenu 3"/>
          <p:cNvSpPr>
            <a:spLocks noGrp="1"/>
          </p:cNvSpPr>
          <p:nvPr>
            <p:ph sz="half" idx="11"/>
          </p:nvPr>
        </p:nvSpPr>
        <p:spPr>
          <a:xfrm>
            <a:off x="5023612" y="3530888"/>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4" name="Espace réservé du contenu 3"/>
          <p:cNvSpPr>
            <a:spLocks noGrp="1"/>
          </p:cNvSpPr>
          <p:nvPr>
            <p:ph sz="half" idx="12"/>
          </p:nvPr>
        </p:nvSpPr>
        <p:spPr>
          <a:xfrm>
            <a:off x="487277" y="3530888"/>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5" name="Espace réservé du contenu 3"/>
          <p:cNvSpPr>
            <a:spLocks noGrp="1"/>
          </p:cNvSpPr>
          <p:nvPr>
            <p:ph sz="half" idx="13"/>
          </p:nvPr>
        </p:nvSpPr>
        <p:spPr>
          <a:xfrm>
            <a:off x="496100" y="1216928"/>
            <a:ext cx="4385997" cy="2175540"/>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104636179"/>
      </p:ext>
    </p:extLst>
  </p:cSld>
  <p:clrMapOvr>
    <a:masterClrMapping/>
  </p:clrMapOvr>
  <p:transition xmlns:p14="http://schemas.microsoft.com/office/powerpoint/2010/main"/>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4_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dirty="0"/>
          </a:p>
        </p:txBody>
      </p:sp>
      <p:sp>
        <p:nvSpPr>
          <p:cNvPr id="9" name="Espace réservé du contenu 3"/>
          <p:cNvSpPr>
            <a:spLocks noGrp="1"/>
          </p:cNvSpPr>
          <p:nvPr>
            <p:ph sz="half" idx="13"/>
          </p:nvPr>
        </p:nvSpPr>
        <p:spPr>
          <a:xfrm>
            <a:off x="496115" y="1216928"/>
            <a:ext cx="8904682" cy="2175707"/>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0" name="Espace réservé du contenu 3"/>
          <p:cNvSpPr>
            <a:spLocks noGrp="1"/>
          </p:cNvSpPr>
          <p:nvPr>
            <p:ph sz="half" idx="11"/>
          </p:nvPr>
        </p:nvSpPr>
        <p:spPr>
          <a:xfrm>
            <a:off x="5023612" y="3530888"/>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1" name="Espace réservé du contenu 3"/>
          <p:cNvSpPr>
            <a:spLocks noGrp="1"/>
          </p:cNvSpPr>
          <p:nvPr>
            <p:ph sz="half" idx="12"/>
          </p:nvPr>
        </p:nvSpPr>
        <p:spPr>
          <a:xfrm>
            <a:off x="487277" y="3530888"/>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1128643193"/>
      </p:ext>
    </p:extLst>
  </p:cSld>
  <p:clrMapOvr>
    <a:masterClrMapping/>
  </p:clrMapOvr>
  <p:transition xmlns:p14="http://schemas.microsoft.com/office/powerpoint/2010/main"/>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5_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dirty="0"/>
          </a:p>
        </p:txBody>
      </p:sp>
      <p:sp>
        <p:nvSpPr>
          <p:cNvPr id="9" name="Espace réservé du contenu 3"/>
          <p:cNvSpPr>
            <a:spLocks noGrp="1"/>
          </p:cNvSpPr>
          <p:nvPr>
            <p:ph sz="half" idx="2"/>
          </p:nvPr>
        </p:nvSpPr>
        <p:spPr>
          <a:xfrm>
            <a:off x="5021405" y="1222327"/>
            <a:ext cx="4385997" cy="2170306"/>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0" name="Espace réservé du contenu 3"/>
          <p:cNvSpPr>
            <a:spLocks noGrp="1"/>
          </p:cNvSpPr>
          <p:nvPr>
            <p:ph sz="half" idx="13"/>
          </p:nvPr>
        </p:nvSpPr>
        <p:spPr>
          <a:xfrm>
            <a:off x="496100" y="1216928"/>
            <a:ext cx="4385997" cy="2175540"/>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1" name="Espace réservé du contenu 3"/>
          <p:cNvSpPr>
            <a:spLocks noGrp="1"/>
          </p:cNvSpPr>
          <p:nvPr>
            <p:ph sz="half" idx="12"/>
          </p:nvPr>
        </p:nvSpPr>
        <p:spPr>
          <a:xfrm>
            <a:off x="488959" y="3530888"/>
            <a:ext cx="8913506"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2729254554"/>
      </p:ext>
    </p:extLst>
  </p:cSld>
  <p:clrMapOvr>
    <a:masterClrMapping/>
  </p:clrMapOvr>
  <p:transition xmlns:p14="http://schemas.microsoft.com/office/powerpoint/2010/main"/>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3_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dirty="0"/>
          </a:p>
        </p:txBody>
      </p:sp>
      <p:sp>
        <p:nvSpPr>
          <p:cNvPr id="10" name="Espace réservé du contenu 3"/>
          <p:cNvSpPr>
            <a:spLocks noGrp="1"/>
          </p:cNvSpPr>
          <p:nvPr>
            <p:ph sz="half" idx="12"/>
          </p:nvPr>
        </p:nvSpPr>
        <p:spPr>
          <a:xfrm>
            <a:off x="487277" y="3530888"/>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1" name="Espace réservé du contenu 3"/>
          <p:cNvSpPr>
            <a:spLocks noGrp="1"/>
          </p:cNvSpPr>
          <p:nvPr>
            <p:ph sz="half" idx="13"/>
          </p:nvPr>
        </p:nvSpPr>
        <p:spPr>
          <a:xfrm>
            <a:off x="496100" y="1216928"/>
            <a:ext cx="4385997" cy="2175540"/>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7" name="Espace réservé du contenu 3"/>
          <p:cNvSpPr>
            <a:spLocks noGrp="1"/>
          </p:cNvSpPr>
          <p:nvPr>
            <p:ph sz="half" idx="2"/>
          </p:nvPr>
        </p:nvSpPr>
        <p:spPr>
          <a:xfrm>
            <a:off x="5021405" y="1222362"/>
            <a:ext cx="4385997" cy="452063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832291535"/>
      </p:ext>
    </p:extLst>
  </p:cSld>
  <p:clrMapOvr>
    <a:masterClrMapping/>
  </p:clrMapOvr>
  <p:transition xmlns:p14="http://schemas.microsoft.com/office/powerpoint/2010/main"/>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2_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dirty="0"/>
          </a:p>
        </p:txBody>
      </p:sp>
      <p:sp>
        <p:nvSpPr>
          <p:cNvPr id="9" name="Espace réservé du contenu 3"/>
          <p:cNvSpPr>
            <a:spLocks noGrp="1"/>
          </p:cNvSpPr>
          <p:nvPr>
            <p:ph sz="half" idx="2"/>
          </p:nvPr>
        </p:nvSpPr>
        <p:spPr>
          <a:xfrm>
            <a:off x="5021405" y="1222328"/>
            <a:ext cx="4385997" cy="2170306"/>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0" name="Espace réservé du contenu 3"/>
          <p:cNvSpPr>
            <a:spLocks noGrp="1"/>
          </p:cNvSpPr>
          <p:nvPr>
            <p:ph sz="half" idx="11"/>
          </p:nvPr>
        </p:nvSpPr>
        <p:spPr>
          <a:xfrm>
            <a:off x="5023612" y="3530889"/>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1" name="Espace réservé du contenu 3"/>
          <p:cNvSpPr>
            <a:spLocks noGrp="1"/>
          </p:cNvSpPr>
          <p:nvPr>
            <p:ph sz="half" idx="13"/>
          </p:nvPr>
        </p:nvSpPr>
        <p:spPr>
          <a:xfrm>
            <a:off x="496100" y="1216938"/>
            <a:ext cx="4385997" cy="452603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2313126610"/>
      </p:ext>
    </p:extLst>
  </p:cSld>
  <p:clrMapOvr>
    <a:masterClrMapping/>
  </p:clrMapOvr>
  <p:transition xmlns:p14="http://schemas.microsoft.com/office/powerpoint/2010/main"/>
</p:sldLayout>
</file>

<file path=ppt/slideLayouts/slideLayout1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88984" y="249147"/>
            <a:ext cx="8915401" cy="527094"/>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6031" y="1216928"/>
            <a:ext cx="4376677" cy="639427"/>
          </a:xfrm>
        </p:spPr>
        <p:txBody>
          <a:bodyPr anchor="b"/>
          <a:lstStyle>
            <a:lvl1pPr marL="0" indent="0">
              <a:buNone/>
              <a:defRPr sz="2100" b="1"/>
            </a:lvl1pPr>
            <a:lvl2pPr marL="408112" indent="0">
              <a:buNone/>
              <a:defRPr sz="1800" b="1"/>
            </a:lvl2pPr>
            <a:lvl3pPr marL="816229" indent="0">
              <a:buNone/>
              <a:defRPr sz="1600" b="1"/>
            </a:lvl3pPr>
            <a:lvl4pPr marL="1224336" indent="0">
              <a:buNone/>
              <a:defRPr sz="1400" b="1"/>
            </a:lvl4pPr>
            <a:lvl5pPr marL="1632452" indent="0">
              <a:buNone/>
              <a:defRPr sz="1400" b="1"/>
            </a:lvl5pPr>
            <a:lvl6pPr marL="2040560" indent="0">
              <a:buNone/>
              <a:defRPr sz="1400" b="1"/>
            </a:lvl6pPr>
            <a:lvl7pPr marL="2448674" indent="0">
              <a:buNone/>
              <a:defRPr sz="1400" b="1"/>
            </a:lvl7pPr>
            <a:lvl8pPr marL="2856779" indent="0">
              <a:buNone/>
              <a:defRPr sz="1400" b="1"/>
            </a:lvl8pPr>
            <a:lvl9pPr marL="3264894"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496031" y="1856355"/>
            <a:ext cx="4376677" cy="395177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2"/>
            <a:r>
              <a:rPr lang="en-US" dirty="0" smtClean="0"/>
              <a:t>Fourth level</a:t>
            </a:r>
          </a:p>
          <a:p>
            <a:pPr lvl="2"/>
            <a:r>
              <a:rPr lang="en-US" dirty="0" smtClean="0"/>
              <a:t>Fifth level</a:t>
            </a:r>
            <a:endParaRPr lang="en-US" dirty="0"/>
          </a:p>
        </p:txBody>
      </p:sp>
      <p:sp>
        <p:nvSpPr>
          <p:cNvPr id="5" name="Text Placeholder 4"/>
          <p:cNvSpPr>
            <a:spLocks noGrp="1"/>
          </p:cNvSpPr>
          <p:nvPr>
            <p:ph type="body" sz="quarter" idx="3"/>
          </p:nvPr>
        </p:nvSpPr>
        <p:spPr>
          <a:xfrm>
            <a:off x="5031915" y="1216928"/>
            <a:ext cx="4379495" cy="639427"/>
          </a:xfrm>
        </p:spPr>
        <p:txBody>
          <a:bodyPr anchor="b"/>
          <a:lstStyle>
            <a:lvl1pPr marL="0" indent="0">
              <a:buNone/>
              <a:defRPr sz="2100" b="1"/>
            </a:lvl1pPr>
            <a:lvl2pPr marL="408112" indent="0">
              <a:buNone/>
              <a:defRPr sz="1800" b="1"/>
            </a:lvl2pPr>
            <a:lvl3pPr marL="816229" indent="0">
              <a:buNone/>
              <a:defRPr sz="1600" b="1"/>
            </a:lvl3pPr>
            <a:lvl4pPr marL="1224336" indent="0">
              <a:buNone/>
              <a:defRPr sz="1400" b="1"/>
            </a:lvl4pPr>
            <a:lvl5pPr marL="1632452" indent="0">
              <a:buNone/>
              <a:defRPr sz="1400" b="1"/>
            </a:lvl5pPr>
            <a:lvl6pPr marL="2040560" indent="0">
              <a:buNone/>
              <a:defRPr sz="1400" b="1"/>
            </a:lvl6pPr>
            <a:lvl7pPr marL="2448674" indent="0">
              <a:buNone/>
              <a:defRPr sz="1400" b="1"/>
            </a:lvl7pPr>
            <a:lvl8pPr marL="2856779" indent="0">
              <a:buNone/>
              <a:defRPr sz="1400" b="1"/>
            </a:lvl8pPr>
            <a:lvl9pPr marL="3264894"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5031915" y="1856355"/>
            <a:ext cx="4379495" cy="395177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2"/>
            <a:r>
              <a:rPr lang="en-US" dirty="0" smtClean="0"/>
              <a:t>Fourth level</a:t>
            </a:r>
          </a:p>
          <a:p>
            <a:pPr lvl="2"/>
            <a:r>
              <a:rPr lang="en-US" dirty="0" smtClean="0"/>
              <a:t>Fifth level</a:t>
            </a:r>
            <a:endParaRPr lang="en-US" dirty="0"/>
          </a:p>
        </p:txBody>
      </p:sp>
    </p:spTree>
    <p:extLst>
      <p:ext uri="{BB962C8B-B14F-4D97-AF65-F5344CB8AC3E}">
        <p14:creationId xmlns:p14="http://schemas.microsoft.com/office/powerpoint/2010/main" val="34398177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941C5675-3627-344A-9AFC-F3D539BEBA61}"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Vertical Title 1"/>
          <p:cNvSpPr>
            <a:spLocks noGrp="1"/>
          </p:cNvSpPr>
          <p:nvPr>
            <p:ph type="title" orient="vert"/>
          </p:nvPr>
        </p:nvSpPr>
        <p:spPr>
          <a:xfrm>
            <a:off x="7175158" y="273657"/>
            <a:ext cx="2226384" cy="58498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4633" y="273657"/>
            <a:ext cx="6545287" cy="58498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75902001"/>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08296133"/>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6256789"/>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6005" y="273655"/>
            <a:ext cx="3257848" cy="1160762"/>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873652" y="273639"/>
            <a:ext cx="5537778" cy="5852775"/>
          </a:xfrm>
        </p:spPr>
        <p:txBody>
          <a:bodyPr/>
          <a:lstStyle>
            <a:lvl1pPr>
              <a:defRPr sz="29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2"/>
            <a:r>
              <a:rPr lang="en-US" dirty="0" smtClean="0"/>
              <a:t>Fourth level</a:t>
            </a:r>
          </a:p>
          <a:p>
            <a:pPr lvl="2"/>
            <a:r>
              <a:rPr lang="en-US" dirty="0" smtClean="0"/>
              <a:t>Fifth level</a:t>
            </a:r>
            <a:endParaRPr lang="en-US" dirty="0"/>
          </a:p>
        </p:txBody>
      </p:sp>
      <p:sp>
        <p:nvSpPr>
          <p:cNvPr id="4" name="Text Placeholder 3"/>
          <p:cNvSpPr>
            <a:spLocks noGrp="1"/>
          </p:cNvSpPr>
          <p:nvPr>
            <p:ph type="body" sz="half" idx="2"/>
          </p:nvPr>
        </p:nvSpPr>
        <p:spPr>
          <a:xfrm>
            <a:off x="496005" y="1434425"/>
            <a:ext cx="3257848" cy="4692013"/>
          </a:xfrm>
        </p:spPr>
        <p:txBody>
          <a:bodyPr/>
          <a:lstStyle>
            <a:lvl1pPr marL="0" indent="0">
              <a:buNone/>
              <a:defRPr sz="1300"/>
            </a:lvl1pPr>
            <a:lvl2pPr marL="408112" indent="0">
              <a:buNone/>
              <a:defRPr sz="1100"/>
            </a:lvl2pPr>
            <a:lvl3pPr marL="816229" indent="0">
              <a:buNone/>
              <a:defRPr sz="900"/>
            </a:lvl3pPr>
            <a:lvl4pPr marL="1224336" indent="0">
              <a:buNone/>
              <a:defRPr sz="800"/>
            </a:lvl4pPr>
            <a:lvl5pPr marL="1632452" indent="0">
              <a:buNone/>
              <a:defRPr sz="800"/>
            </a:lvl5pPr>
            <a:lvl6pPr marL="2040560" indent="0">
              <a:buNone/>
              <a:defRPr sz="800"/>
            </a:lvl6pPr>
            <a:lvl7pPr marL="2448674" indent="0">
              <a:buNone/>
              <a:defRPr sz="800"/>
            </a:lvl7pPr>
            <a:lvl8pPr marL="2856779" indent="0">
              <a:buNone/>
              <a:defRPr sz="800"/>
            </a:lvl8pPr>
            <a:lvl9pPr marL="3264894" indent="0">
              <a:buNone/>
              <a:defRPr sz="800"/>
            </a:lvl9pPr>
          </a:lstStyle>
          <a:p>
            <a:pPr lvl="0"/>
            <a:r>
              <a:rPr lang="en-US" smtClean="0"/>
              <a:t>Click to edit Master text styles</a:t>
            </a:r>
          </a:p>
        </p:txBody>
      </p:sp>
    </p:spTree>
    <p:extLst>
      <p:ext uri="{BB962C8B-B14F-4D97-AF65-F5344CB8AC3E}">
        <p14:creationId xmlns:p14="http://schemas.microsoft.com/office/powerpoint/2010/main" val="2863589221"/>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746" y="4800050"/>
            <a:ext cx="5943600" cy="567420"/>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941746" y="612092"/>
            <a:ext cx="5943600" cy="4115952"/>
          </a:xfrm>
        </p:spPr>
        <p:txBody>
          <a:bodyPr/>
          <a:lstStyle>
            <a:lvl1pPr marL="0" indent="0">
              <a:buNone/>
              <a:defRPr sz="2900"/>
            </a:lvl1pPr>
            <a:lvl2pPr marL="408112" indent="0">
              <a:buNone/>
              <a:defRPr sz="2500"/>
            </a:lvl2pPr>
            <a:lvl3pPr marL="816229" indent="0">
              <a:buNone/>
              <a:defRPr sz="2100"/>
            </a:lvl3pPr>
            <a:lvl4pPr marL="1224336" indent="0">
              <a:buNone/>
              <a:defRPr sz="1800"/>
            </a:lvl4pPr>
            <a:lvl5pPr marL="1632452" indent="0">
              <a:buNone/>
              <a:defRPr sz="1800"/>
            </a:lvl5pPr>
            <a:lvl6pPr marL="2040560" indent="0">
              <a:buNone/>
              <a:defRPr sz="1800"/>
            </a:lvl6pPr>
            <a:lvl7pPr marL="2448674" indent="0">
              <a:buNone/>
              <a:defRPr sz="1800"/>
            </a:lvl7pPr>
            <a:lvl8pPr marL="2856779" indent="0">
              <a:buNone/>
              <a:defRPr sz="1800"/>
            </a:lvl8pPr>
            <a:lvl9pPr marL="3264894" indent="0">
              <a:buNone/>
              <a:defRPr sz="1800"/>
            </a:lvl9pPr>
          </a:lstStyle>
          <a:p>
            <a:pPr lvl="0"/>
            <a:endParaRPr lang="en-US" noProof="0" smtClean="0"/>
          </a:p>
        </p:txBody>
      </p:sp>
      <p:sp>
        <p:nvSpPr>
          <p:cNvPr id="4" name="Text Placeholder 3"/>
          <p:cNvSpPr>
            <a:spLocks noGrp="1"/>
          </p:cNvSpPr>
          <p:nvPr>
            <p:ph type="body" sz="half" idx="2"/>
          </p:nvPr>
        </p:nvSpPr>
        <p:spPr>
          <a:xfrm>
            <a:off x="1941746" y="5367444"/>
            <a:ext cx="5943600" cy="805044"/>
          </a:xfrm>
        </p:spPr>
        <p:txBody>
          <a:bodyPr/>
          <a:lstStyle>
            <a:lvl1pPr marL="0" indent="0">
              <a:buNone/>
              <a:defRPr sz="1300"/>
            </a:lvl1pPr>
            <a:lvl2pPr marL="408112" indent="0">
              <a:buNone/>
              <a:defRPr sz="1100"/>
            </a:lvl2pPr>
            <a:lvl3pPr marL="816229" indent="0">
              <a:buNone/>
              <a:defRPr sz="900"/>
            </a:lvl3pPr>
            <a:lvl4pPr marL="1224336" indent="0">
              <a:buNone/>
              <a:defRPr sz="800"/>
            </a:lvl4pPr>
            <a:lvl5pPr marL="1632452" indent="0">
              <a:buNone/>
              <a:defRPr sz="800"/>
            </a:lvl5pPr>
            <a:lvl6pPr marL="2040560" indent="0">
              <a:buNone/>
              <a:defRPr sz="800"/>
            </a:lvl6pPr>
            <a:lvl7pPr marL="2448674" indent="0">
              <a:buNone/>
              <a:defRPr sz="800"/>
            </a:lvl7pPr>
            <a:lvl8pPr marL="2856779" indent="0">
              <a:buNone/>
              <a:defRPr sz="800"/>
            </a:lvl8pPr>
            <a:lvl9pPr marL="3264894" indent="0">
              <a:buNone/>
              <a:defRPr sz="800"/>
            </a:lvl9pPr>
          </a:lstStyle>
          <a:p>
            <a:pPr lvl="0"/>
            <a:r>
              <a:rPr lang="en-US" smtClean="0"/>
              <a:t>Click to edit Master text styles</a:t>
            </a:r>
          </a:p>
        </p:txBody>
      </p:sp>
    </p:spTree>
    <p:extLst>
      <p:ext uri="{BB962C8B-B14F-4D97-AF65-F5344CB8AC3E}">
        <p14:creationId xmlns:p14="http://schemas.microsoft.com/office/powerpoint/2010/main" val="4165965787"/>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30930471"/>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75158" y="239090"/>
            <a:ext cx="2226384" cy="540200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4631" y="239090"/>
            <a:ext cx="6545287" cy="54020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32573681"/>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608" y="2130004"/>
            <a:ext cx="8420805" cy="1470394"/>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6623" y="3885528"/>
            <a:ext cx="6934199" cy="1752664"/>
          </a:xfrm>
        </p:spPr>
        <p:txBody>
          <a:bodyPr/>
          <a:lstStyle>
            <a:lvl1pPr marL="0" indent="0" algn="ctr">
              <a:buNone/>
              <a:defRPr/>
            </a:lvl1pPr>
            <a:lvl2pPr marL="408472" indent="0" algn="ctr">
              <a:buNone/>
              <a:defRPr/>
            </a:lvl2pPr>
            <a:lvl3pPr marL="816936" indent="0" algn="ctr">
              <a:buNone/>
              <a:defRPr/>
            </a:lvl3pPr>
            <a:lvl4pPr marL="1225399" indent="0" algn="ctr">
              <a:buNone/>
              <a:defRPr/>
            </a:lvl4pPr>
            <a:lvl5pPr marL="1633867" indent="0" algn="ctr">
              <a:buNone/>
              <a:defRPr/>
            </a:lvl5pPr>
            <a:lvl6pPr marL="2042331" indent="0" algn="ctr">
              <a:buNone/>
              <a:defRPr/>
            </a:lvl6pPr>
            <a:lvl7pPr marL="2450797" indent="0" algn="ctr">
              <a:buNone/>
              <a:defRPr/>
            </a:lvl7pPr>
            <a:lvl8pPr marL="2859258" indent="0" algn="ctr">
              <a:buNone/>
              <a:defRPr/>
            </a:lvl8pPr>
            <a:lvl9pPr marL="3267728"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160333621"/>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2"/>
            <a:r>
              <a:rPr lang="en-US" dirty="0" smtClean="0"/>
              <a:t>Fourth level</a:t>
            </a:r>
          </a:p>
          <a:p>
            <a:pPr lvl="2"/>
            <a:r>
              <a:rPr lang="en-US" dirty="0" smtClean="0"/>
              <a:t>Fifth level</a:t>
            </a:r>
            <a:endParaRPr lang="en-US" dirty="0"/>
          </a:p>
        </p:txBody>
      </p:sp>
    </p:spTree>
    <p:extLst>
      <p:ext uri="{BB962C8B-B14F-4D97-AF65-F5344CB8AC3E}">
        <p14:creationId xmlns:p14="http://schemas.microsoft.com/office/powerpoint/2010/main" val="683145895"/>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063" y="4406889"/>
            <a:ext cx="8420805" cy="1362383"/>
          </a:xfrm>
        </p:spPr>
        <p:txBody>
          <a:bodyPr anchor="t"/>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782063" y="2906227"/>
            <a:ext cx="8420805" cy="1500638"/>
          </a:xfrm>
        </p:spPr>
        <p:txBody>
          <a:bodyPr anchor="b"/>
          <a:lstStyle>
            <a:lvl1pPr marL="0" indent="0">
              <a:buNone/>
              <a:defRPr sz="1800"/>
            </a:lvl1pPr>
            <a:lvl2pPr marL="408472" indent="0">
              <a:buNone/>
              <a:defRPr sz="1600"/>
            </a:lvl2pPr>
            <a:lvl3pPr marL="816936" indent="0">
              <a:buNone/>
              <a:defRPr sz="1400"/>
            </a:lvl3pPr>
            <a:lvl4pPr marL="1225399" indent="0">
              <a:buNone/>
              <a:defRPr sz="1300"/>
            </a:lvl4pPr>
            <a:lvl5pPr marL="1633867" indent="0">
              <a:buNone/>
              <a:defRPr sz="1300"/>
            </a:lvl5pPr>
            <a:lvl6pPr marL="2042331" indent="0">
              <a:buNone/>
              <a:defRPr sz="1300"/>
            </a:lvl6pPr>
            <a:lvl7pPr marL="2450797" indent="0">
              <a:buNone/>
              <a:defRPr sz="1300"/>
            </a:lvl7pPr>
            <a:lvl8pPr marL="2859258" indent="0">
              <a:buNone/>
              <a:defRPr sz="1300"/>
            </a:lvl8pPr>
            <a:lvl9pPr marL="3267728" indent="0">
              <a:buNone/>
              <a:defRPr sz="1300"/>
            </a:lvl9pPr>
          </a:lstStyle>
          <a:p>
            <a:pPr lvl="0"/>
            <a:r>
              <a:rPr lang="en-US" smtClean="0"/>
              <a:t>Click to edit Master text styles</a:t>
            </a:r>
          </a:p>
        </p:txBody>
      </p:sp>
    </p:spTree>
    <p:extLst>
      <p:ext uri="{BB962C8B-B14F-4D97-AF65-F5344CB8AC3E}">
        <p14:creationId xmlns:p14="http://schemas.microsoft.com/office/powerpoint/2010/main" val="1356580153"/>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4600" y="1232770"/>
            <a:ext cx="4385131" cy="440830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2"/>
            <a:r>
              <a:rPr lang="en-US" dirty="0" smtClean="0"/>
              <a:t>Fourth level</a:t>
            </a:r>
          </a:p>
          <a:p>
            <a:pPr lvl="2"/>
            <a:r>
              <a:rPr lang="en-US" dirty="0" smtClean="0"/>
              <a:t>Fifth level</a:t>
            </a:r>
            <a:endParaRPr lang="en-US" dirty="0"/>
          </a:p>
        </p:txBody>
      </p:sp>
      <p:sp>
        <p:nvSpPr>
          <p:cNvPr id="4" name="Content Placeholder 3"/>
          <p:cNvSpPr>
            <a:spLocks noGrp="1"/>
          </p:cNvSpPr>
          <p:nvPr>
            <p:ph sz="half" idx="2"/>
          </p:nvPr>
        </p:nvSpPr>
        <p:spPr>
          <a:xfrm>
            <a:off x="5015021" y="1232770"/>
            <a:ext cx="4386539" cy="440830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2"/>
            <a:r>
              <a:rPr lang="en-US" dirty="0" smtClean="0"/>
              <a:t>Fourth level</a:t>
            </a:r>
          </a:p>
          <a:p>
            <a:pPr lvl="2"/>
            <a:r>
              <a:rPr lang="en-US" dirty="0" smtClean="0"/>
              <a:t>Fifth level</a:t>
            </a:r>
            <a:endParaRPr lang="en-US" dirty="0"/>
          </a:p>
        </p:txBody>
      </p:sp>
    </p:spTree>
    <p:extLst>
      <p:ext uri="{BB962C8B-B14F-4D97-AF65-F5344CB8AC3E}">
        <p14:creationId xmlns:p14="http://schemas.microsoft.com/office/powerpoint/2010/main" val="38033810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608" y="2130014"/>
            <a:ext cx="8420805" cy="1470394"/>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6639" y="3885528"/>
            <a:ext cx="6934199" cy="1752664"/>
          </a:xfrm>
        </p:spPr>
        <p:txBody>
          <a:bodyPr/>
          <a:lstStyle>
            <a:lvl1pPr marL="0" indent="0" algn="ctr">
              <a:buNone/>
              <a:defRPr/>
            </a:lvl1pPr>
            <a:lvl2pPr marL="407941" indent="0" algn="ctr">
              <a:buNone/>
              <a:defRPr/>
            </a:lvl2pPr>
            <a:lvl3pPr marL="815876" indent="0" algn="ctr">
              <a:buNone/>
              <a:defRPr/>
            </a:lvl3pPr>
            <a:lvl4pPr marL="1223805" indent="0" algn="ctr">
              <a:buNone/>
              <a:defRPr/>
            </a:lvl4pPr>
            <a:lvl5pPr marL="1631746" indent="0" algn="ctr">
              <a:buNone/>
              <a:defRPr/>
            </a:lvl5pPr>
            <a:lvl6pPr marL="2039675" indent="0" algn="ctr">
              <a:buNone/>
              <a:defRPr/>
            </a:lvl6pPr>
            <a:lvl7pPr marL="2447612" indent="0" algn="ctr">
              <a:buNone/>
              <a:defRPr/>
            </a:lvl7pPr>
            <a:lvl8pPr marL="2855539" indent="0" algn="ctr">
              <a:buNone/>
              <a:defRPr/>
            </a:lvl8pPr>
            <a:lvl9pPr marL="3263479"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69788900"/>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_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dirty="0"/>
          </a:p>
        </p:txBody>
      </p:sp>
      <p:sp>
        <p:nvSpPr>
          <p:cNvPr id="14" name="Espace réservé du contenu 3"/>
          <p:cNvSpPr>
            <a:spLocks noGrp="1"/>
          </p:cNvSpPr>
          <p:nvPr>
            <p:ph sz="half" idx="12"/>
          </p:nvPr>
        </p:nvSpPr>
        <p:spPr>
          <a:xfrm>
            <a:off x="488959" y="3530888"/>
            <a:ext cx="8913506"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5" name="Espace réservé du contenu 3"/>
          <p:cNvSpPr>
            <a:spLocks noGrp="1"/>
          </p:cNvSpPr>
          <p:nvPr>
            <p:ph sz="half" idx="13"/>
          </p:nvPr>
        </p:nvSpPr>
        <p:spPr>
          <a:xfrm>
            <a:off x="496105" y="1216928"/>
            <a:ext cx="8904682" cy="2175707"/>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3753637745"/>
      </p:ext>
    </p:extLst>
  </p:cSld>
  <p:clrMapOvr>
    <a:masterClrMapping/>
  </p:clrMapOvr>
  <p:transition xmlns:p14="http://schemas.microsoft.com/office/powerpoint/2010/main"/>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6_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dirty="0"/>
          </a:p>
        </p:txBody>
      </p:sp>
      <p:sp>
        <p:nvSpPr>
          <p:cNvPr id="4" name="Espace réservé du contenu 3"/>
          <p:cNvSpPr>
            <a:spLocks noGrp="1"/>
          </p:cNvSpPr>
          <p:nvPr>
            <p:ph sz="half" idx="2"/>
          </p:nvPr>
        </p:nvSpPr>
        <p:spPr>
          <a:xfrm>
            <a:off x="5021405" y="1222327"/>
            <a:ext cx="4385997" cy="2170306"/>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3" name="Espace réservé du contenu 3"/>
          <p:cNvSpPr>
            <a:spLocks noGrp="1"/>
          </p:cNvSpPr>
          <p:nvPr>
            <p:ph sz="half" idx="11"/>
          </p:nvPr>
        </p:nvSpPr>
        <p:spPr>
          <a:xfrm>
            <a:off x="5023612" y="3530888"/>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4" name="Espace réservé du contenu 3"/>
          <p:cNvSpPr>
            <a:spLocks noGrp="1"/>
          </p:cNvSpPr>
          <p:nvPr>
            <p:ph sz="half" idx="12"/>
          </p:nvPr>
        </p:nvSpPr>
        <p:spPr>
          <a:xfrm>
            <a:off x="487277" y="3530888"/>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5" name="Espace réservé du contenu 3"/>
          <p:cNvSpPr>
            <a:spLocks noGrp="1"/>
          </p:cNvSpPr>
          <p:nvPr>
            <p:ph sz="half" idx="13"/>
          </p:nvPr>
        </p:nvSpPr>
        <p:spPr>
          <a:xfrm>
            <a:off x="496100" y="1216928"/>
            <a:ext cx="4385997" cy="2175540"/>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3066165216"/>
      </p:ext>
    </p:extLst>
  </p:cSld>
  <p:clrMapOvr>
    <a:masterClrMapping/>
  </p:clrMapOvr>
  <p:transition xmlns:p14="http://schemas.microsoft.com/office/powerpoint/2010/main"/>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4_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dirty="0"/>
          </a:p>
        </p:txBody>
      </p:sp>
      <p:sp>
        <p:nvSpPr>
          <p:cNvPr id="9" name="Espace réservé du contenu 3"/>
          <p:cNvSpPr>
            <a:spLocks noGrp="1"/>
          </p:cNvSpPr>
          <p:nvPr>
            <p:ph sz="half" idx="13"/>
          </p:nvPr>
        </p:nvSpPr>
        <p:spPr>
          <a:xfrm>
            <a:off x="496105" y="1216928"/>
            <a:ext cx="8904682" cy="2175707"/>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0" name="Espace réservé du contenu 3"/>
          <p:cNvSpPr>
            <a:spLocks noGrp="1"/>
          </p:cNvSpPr>
          <p:nvPr>
            <p:ph sz="half" idx="11"/>
          </p:nvPr>
        </p:nvSpPr>
        <p:spPr>
          <a:xfrm>
            <a:off x="5023612" y="3530888"/>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1" name="Espace réservé du contenu 3"/>
          <p:cNvSpPr>
            <a:spLocks noGrp="1"/>
          </p:cNvSpPr>
          <p:nvPr>
            <p:ph sz="half" idx="12"/>
          </p:nvPr>
        </p:nvSpPr>
        <p:spPr>
          <a:xfrm>
            <a:off x="487277" y="3530888"/>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807419445"/>
      </p:ext>
    </p:extLst>
  </p:cSld>
  <p:clrMapOvr>
    <a:masterClrMapping/>
  </p:clrMapOvr>
  <p:transition xmlns:p14="http://schemas.microsoft.com/office/powerpoint/2010/main"/>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5_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dirty="0"/>
          </a:p>
        </p:txBody>
      </p:sp>
      <p:sp>
        <p:nvSpPr>
          <p:cNvPr id="9" name="Espace réservé du contenu 3"/>
          <p:cNvSpPr>
            <a:spLocks noGrp="1"/>
          </p:cNvSpPr>
          <p:nvPr>
            <p:ph sz="half" idx="2"/>
          </p:nvPr>
        </p:nvSpPr>
        <p:spPr>
          <a:xfrm>
            <a:off x="5021405" y="1222327"/>
            <a:ext cx="4385997" cy="2170306"/>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0" name="Espace réservé du contenu 3"/>
          <p:cNvSpPr>
            <a:spLocks noGrp="1"/>
          </p:cNvSpPr>
          <p:nvPr>
            <p:ph sz="half" idx="13"/>
          </p:nvPr>
        </p:nvSpPr>
        <p:spPr>
          <a:xfrm>
            <a:off x="496100" y="1216928"/>
            <a:ext cx="4385997" cy="2175540"/>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1" name="Espace réservé du contenu 3"/>
          <p:cNvSpPr>
            <a:spLocks noGrp="1"/>
          </p:cNvSpPr>
          <p:nvPr>
            <p:ph sz="half" idx="12"/>
          </p:nvPr>
        </p:nvSpPr>
        <p:spPr>
          <a:xfrm>
            <a:off x="488959" y="3530888"/>
            <a:ext cx="8913506"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4011637739"/>
      </p:ext>
    </p:extLst>
  </p:cSld>
  <p:clrMapOvr>
    <a:masterClrMapping/>
  </p:clrMapOvr>
  <p:transition xmlns:p14="http://schemas.microsoft.com/office/powerpoint/2010/main"/>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3_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dirty="0"/>
          </a:p>
        </p:txBody>
      </p:sp>
      <p:sp>
        <p:nvSpPr>
          <p:cNvPr id="10" name="Espace réservé du contenu 3"/>
          <p:cNvSpPr>
            <a:spLocks noGrp="1"/>
          </p:cNvSpPr>
          <p:nvPr>
            <p:ph sz="half" idx="12"/>
          </p:nvPr>
        </p:nvSpPr>
        <p:spPr>
          <a:xfrm>
            <a:off x="487277" y="3530888"/>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1" name="Espace réservé du contenu 3"/>
          <p:cNvSpPr>
            <a:spLocks noGrp="1"/>
          </p:cNvSpPr>
          <p:nvPr>
            <p:ph sz="half" idx="13"/>
          </p:nvPr>
        </p:nvSpPr>
        <p:spPr>
          <a:xfrm>
            <a:off x="496100" y="1216928"/>
            <a:ext cx="4385997" cy="2175540"/>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7" name="Espace réservé du contenu 3"/>
          <p:cNvSpPr>
            <a:spLocks noGrp="1"/>
          </p:cNvSpPr>
          <p:nvPr>
            <p:ph sz="half" idx="2"/>
          </p:nvPr>
        </p:nvSpPr>
        <p:spPr>
          <a:xfrm>
            <a:off x="5021405" y="1222353"/>
            <a:ext cx="4385997" cy="452063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3697776894"/>
      </p:ext>
    </p:extLst>
  </p:cSld>
  <p:clrMapOvr>
    <a:masterClrMapping/>
  </p:clrMapOvr>
  <p:transition xmlns:p14="http://schemas.microsoft.com/office/powerpoint/2010/main"/>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2_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dirty="0"/>
          </a:p>
        </p:txBody>
      </p:sp>
      <p:sp>
        <p:nvSpPr>
          <p:cNvPr id="9" name="Espace réservé du contenu 3"/>
          <p:cNvSpPr>
            <a:spLocks noGrp="1"/>
          </p:cNvSpPr>
          <p:nvPr>
            <p:ph sz="half" idx="2"/>
          </p:nvPr>
        </p:nvSpPr>
        <p:spPr>
          <a:xfrm>
            <a:off x="5021405" y="1222328"/>
            <a:ext cx="4385997" cy="2170306"/>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0" name="Espace réservé du contenu 3"/>
          <p:cNvSpPr>
            <a:spLocks noGrp="1"/>
          </p:cNvSpPr>
          <p:nvPr>
            <p:ph sz="half" idx="11"/>
          </p:nvPr>
        </p:nvSpPr>
        <p:spPr>
          <a:xfrm>
            <a:off x="5023612" y="3530889"/>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1" name="Espace réservé du contenu 3"/>
          <p:cNvSpPr>
            <a:spLocks noGrp="1"/>
          </p:cNvSpPr>
          <p:nvPr>
            <p:ph sz="half" idx="13"/>
          </p:nvPr>
        </p:nvSpPr>
        <p:spPr>
          <a:xfrm>
            <a:off x="496100" y="1216938"/>
            <a:ext cx="4385997" cy="452603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2622870163"/>
      </p:ext>
    </p:extLst>
  </p:cSld>
  <p:clrMapOvr>
    <a:masterClrMapping/>
  </p:clrMapOvr>
  <p:transition xmlns:p14="http://schemas.microsoft.com/office/powerpoint/2010/main"/>
</p:sldLayout>
</file>

<file path=ppt/slideLayouts/slideLayout1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88977" y="249147"/>
            <a:ext cx="8915401" cy="527094"/>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6023" y="1216928"/>
            <a:ext cx="4376677" cy="639427"/>
          </a:xfrm>
        </p:spPr>
        <p:txBody>
          <a:bodyPr anchor="b"/>
          <a:lstStyle>
            <a:lvl1pPr marL="0" indent="0">
              <a:buNone/>
              <a:defRPr sz="2100" b="1"/>
            </a:lvl1pPr>
            <a:lvl2pPr marL="408472" indent="0">
              <a:buNone/>
              <a:defRPr sz="1800" b="1"/>
            </a:lvl2pPr>
            <a:lvl3pPr marL="816936" indent="0">
              <a:buNone/>
              <a:defRPr sz="1600" b="1"/>
            </a:lvl3pPr>
            <a:lvl4pPr marL="1225399" indent="0">
              <a:buNone/>
              <a:defRPr sz="1400" b="1"/>
            </a:lvl4pPr>
            <a:lvl5pPr marL="1633867" indent="0">
              <a:buNone/>
              <a:defRPr sz="1400" b="1"/>
            </a:lvl5pPr>
            <a:lvl6pPr marL="2042331" indent="0">
              <a:buNone/>
              <a:defRPr sz="1400" b="1"/>
            </a:lvl6pPr>
            <a:lvl7pPr marL="2450797" indent="0">
              <a:buNone/>
              <a:defRPr sz="1400" b="1"/>
            </a:lvl7pPr>
            <a:lvl8pPr marL="2859258" indent="0">
              <a:buNone/>
              <a:defRPr sz="1400" b="1"/>
            </a:lvl8pPr>
            <a:lvl9pPr marL="3267728"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496023" y="1856355"/>
            <a:ext cx="4376677" cy="395177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2"/>
            <a:r>
              <a:rPr lang="en-US" dirty="0" smtClean="0"/>
              <a:t>Fourth level</a:t>
            </a:r>
          </a:p>
          <a:p>
            <a:pPr lvl="2"/>
            <a:r>
              <a:rPr lang="en-US" dirty="0" smtClean="0"/>
              <a:t>Fifth level</a:t>
            </a:r>
            <a:endParaRPr lang="en-US" dirty="0"/>
          </a:p>
        </p:txBody>
      </p:sp>
      <p:sp>
        <p:nvSpPr>
          <p:cNvPr id="5" name="Text Placeholder 4"/>
          <p:cNvSpPr>
            <a:spLocks noGrp="1"/>
          </p:cNvSpPr>
          <p:nvPr>
            <p:ph type="body" sz="quarter" idx="3"/>
          </p:nvPr>
        </p:nvSpPr>
        <p:spPr>
          <a:xfrm>
            <a:off x="5031915" y="1216928"/>
            <a:ext cx="4379495" cy="639427"/>
          </a:xfrm>
        </p:spPr>
        <p:txBody>
          <a:bodyPr anchor="b"/>
          <a:lstStyle>
            <a:lvl1pPr marL="0" indent="0">
              <a:buNone/>
              <a:defRPr sz="2100" b="1"/>
            </a:lvl1pPr>
            <a:lvl2pPr marL="408472" indent="0">
              <a:buNone/>
              <a:defRPr sz="1800" b="1"/>
            </a:lvl2pPr>
            <a:lvl3pPr marL="816936" indent="0">
              <a:buNone/>
              <a:defRPr sz="1600" b="1"/>
            </a:lvl3pPr>
            <a:lvl4pPr marL="1225399" indent="0">
              <a:buNone/>
              <a:defRPr sz="1400" b="1"/>
            </a:lvl4pPr>
            <a:lvl5pPr marL="1633867" indent="0">
              <a:buNone/>
              <a:defRPr sz="1400" b="1"/>
            </a:lvl5pPr>
            <a:lvl6pPr marL="2042331" indent="0">
              <a:buNone/>
              <a:defRPr sz="1400" b="1"/>
            </a:lvl6pPr>
            <a:lvl7pPr marL="2450797" indent="0">
              <a:buNone/>
              <a:defRPr sz="1400" b="1"/>
            </a:lvl7pPr>
            <a:lvl8pPr marL="2859258" indent="0">
              <a:buNone/>
              <a:defRPr sz="1400" b="1"/>
            </a:lvl8pPr>
            <a:lvl9pPr marL="3267728"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5031915" y="1856355"/>
            <a:ext cx="4379495" cy="395177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2"/>
            <a:r>
              <a:rPr lang="en-US" dirty="0" smtClean="0"/>
              <a:t>Fourth level</a:t>
            </a:r>
          </a:p>
          <a:p>
            <a:pPr lvl="2"/>
            <a:r>
              <a:rPr lang="en-US" dirty="0" smtClean="0"/>
              <a:t>Fifth level</a:t>
            </a:r>
            <a:endParaRPr lang="en-US" dirty="0"/>
          </a:p>
        </p:txBody>
      </p:sp>
    </p:spTree>
    <p:extLst>
      <p:ext uri="{BB962C8B-B14F-4D97-AF65-F5344CB8AC3E}">
        <p14:creationId xmlns:p14="http://schemas.microsoft.com/office/powerpoint/2010/main" val="1397711895"/>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2244076"/>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3643001"/>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6005" y="273645"/>
            <a:ext cx="3257848" cy="1160762"/>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873643" y="273639"/>
            <a:ext cx="5537778" cy="5852775"/>
          </a:xfrm>
        </p:spPr>
        <p:txBody>
          <a:bodyPr/>
          <a:lstStyle>
            <a:lvl1pPr>
              <a:defRPr sz="29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2"/>
            <a:r>
              <a:rPr lang="en-US" dirty="0" smtClean="0"/>
              <a:t>Fourth level</a:t>
            </a:r>
          </a:p>
          <a:p>
            <a:pPr lvl="2"/>
            <a:r>
              <a:rPr lang="en-US" dirty="0" smtClean="0"/>
              <a:t>Fifth level</a:t>
            </a:r>
            <a:endParaRPr lang="en-US" dirty="0"/>
          </a:p>
        </p:txBody>
      </p:sp>
      <p:sp>
        <p:nvSpPr>
          <p:cNvPr id="4" name="Text Placeholder 3"/>
          <p:cNvSpPr>
            <a:spLocks noGrp="1"/>
          </p:cNvSpPr>
          <p:nvPr>
            <p:ph type="body" sz="half" idx="2"/>
          </p:nvPr>
        </p:nvSpPr>
        <p:spPr>
          <a:xfrm>
            <a:off x="496005" y="1434417"/>
            <a:ext cx="3257848" cy="4692013"/>
          </a:xfrm>
        </p:spPr>
        <p:txBody>
          <a:bodyPr/>
          <a:lstStyle>
            <a:lvl1pPr marL="0" indent="0">
              <a:buNone/>
              <a:defRPr sz="1300"/>
            </a:lvl1pPr>
            <a:lvl2pPr marL="408472" indent="0">
              <a:buNone/>
              <a:defRPr sz="1100"/>
            </a:lvl2pPr>
            <a:lvl3pPr marL="816936" indent="0">
              <a:buNone/>
              <a:defRPr sz="900"/>
            </a:lvl3pPr>
            <a:lvl4pPr marL="1225399" indent="0">
              <a:buNone/>
              <a:defRPr sz="800"/>
            </a:lvl4pPr>
            <a:lvl5pPr marL="1633867" indent="0">
              <a:buNone/>
              <a:defRPr sz="800"/>
            </a:lvl5pPr>
            <a:lvl6pPr marL="2042331" indent="0">
              <a:buNone/>
              <a:defRPr sz="800"/>
            </a:lvl6pPr>
            <a:lvl7pPr marL="2450797" indent="0">
              <a:buNone/>
              <a:defRPr sz="800"/>
            </a:lvl7pPr>
            <a:lvl8pPr marL="2859258" indent="0">
              <a:buNone/>
              <a:defRPr sz="800"/>
            </a:lvl8pPr>
            <a:lvl9pPr marL="3267728" indent="0">
              <a:buNone/>
              <a:defRPr sz="800"/>
            </a:lvl9pPr>
          </a:lstStyle>
          <a:p>
            <a:pPr lvl="0"/>
            <a:r>
              <a:rPr lang="en-US" smtClean="0"/>
              <a:t>Click to edit Master text styles</a:t>
            </a:r>
          </a:p>
        </p:txBody>
      </p:sp>
    </p:spTree>
    <p:extLst>
      <p:ext uri="{BB962C8B-B14F-4D97-AF65-F5344CB8AC3E}">
        <p14:creationId xmlns:p14="http://schemas.microsoft.com/office/powerpoint/2010/main" val="3466599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0527028"/>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746" y="4800045"/>
            <a:ext cx="5943600" cy="567420"/>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941746" y="612082"/>
            <a:ext cx="5943600" cy="4115952"/>
          </a:xfrm>
        </p:spPr>
        <p:txBody>
          <a:bodyPr/>
          <a:lstStyle>
            <a:lvl1pPr marL="0" indent="0">
              <a:buNone/>
              <a:defRPr sz="2900"/>
            </a:lvl1pPr>
            <a:lvl2pPr marL="408472" indent="0">
              <a:buNone/>
              <a:defRPr sz="2500"/>
            </a:lvl2pPr>
            <a:lvl3pPr marL="816936" indent="0">
              <a:buNone/>
              <a:defRPr sz="2100"/>
            </a:lvl3pPr>
            <a:lvl4pPr marL="1225399" indent="0">
              <a:buNone/>
              <a:defRPr sz="1800"/>
            </a:lvl4pPr>
            <a:lvl5pPr marL="1633867" indent="0">
              <a:buNone/>
              <a:defRPr sz="1800"/>
            </a:lvl5pPr>
            <a:lvl6pPr marL="2042331" indent="0">
              <a:buNone/>
              <a:defRPr sz="1800"/>
            </a:lvl6pPr>
            <a:lvl7pPr marL="2450797" indent="0">
              <a:buNone/>
              <a:defRPr sz="1800"/>
            </a:lvl7pPr>
            <a:lvl8pPr marL="2859258" indent="0">
              <a:buNone/>
              <a:defRPr sz="1800"/>
            </a:lvl8pPr>
            <a:lvl9pPr marL="3267728" indent="0">
              <a:buNone/>
              <a:defRPr sz="1800"/>
            </a:lvl9pPr>
          </a:lstStyle>
          <a:p>
            <a:pPr lvl="0"/>
            <a:endParaRPr lang="en-US" noProof="0" smtClean="0"/>
          </a:p>
        </p:txBody>
      </p:sp>
      <p:sp>
        <p:nvSpPr>
          <p:cNvPr id="4" name="Text Placeholder 3"/>
          <p:cNvSpPr>
            <a:spLocks noGrp="1"/>
          </p:cNvSpPr>
          <p:nvPr>
            <p:ph type="body" sz="half" idx="2"/>
          </p:nvPr>
        </p:nvSpPr>
        <p:spPr>
          <a:xfrm>
            <a:off x="1941746" y="5367444"/>
            <a:ext cx="5943600" cy="805044"/>
          </a:xfrm>
        </p:spPr>
        <p:txBody>
          <a:bodyPr/>
          <a:lstStyle>
            <a:lvl1pPr marL="0" indent="0">
              <a:buNone/>
              <a:defRPr sz="1300"/>
            </a:lvl1pPr>
            <a:lvl2pPr marL="408472" indent="0">
              <a:buNone/>
              <a:defRPr sz="1100"/>
            </a:lvl2pPr>
            <a:lvl3pPr marL="816936" indent="0">
              <a:buNone/>
              <a:defRPr sz="900"/>
            </a:lvl3pPr>
            <a:lvl4pPr marL="1225399" indent="0">
              <a:buNone/>
              <a:defRPr sz="800"/>
            </a:lvl4pPr>
            <a:lvl5pPr marL="1633867" indent="0">
              <a:buNone/>
              <a:defRPr sz="800"/>
            </a:lvl5pPr>
            <a:lvl6pPr marL="2042331" indent="0">
              <a:buNone/>
              <a:defRPr sz="800"/>
            </a:lvl6pPr>
            <a:lvl7pPr marL="2450797" indent="0">
              <a:buNone/>
              <a:defRPr sz="800"/>
            </a:lvl7pPr>
            <a:lvl8pPr marL="2859258" indent="0">
              <a:buNone/>
              <a:defRPr sz="800"/>
            </a:lvl8pPr>
            <a:lvl9pPr marL="3267728" indent="0">
              <a:buNone/>
              <a:defRPr sz="800"/>
            </a:lvl9pPr>
          </a:lstStyle>
          <a:p>
            <a:pPr lvl="0"/>
            <a:r>
              <a:rPr lang="en-US" smtClean="0"/>
              <a:t>Click to edit Master text styles</a:t>
            </a:r>
          </a:p>
        </p:txBody>
      </p:sp>
    </p:spTree>
    <p:extLst>
      <p:ext uri="{BB962C8B-B14F-4D97-AF65-F5344CB8AC3E}">
        <p14:creationId xmlns:p14="http://schemas.microsoft.com/office/powerpoint/2010/main" val="620232809"/>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15117146"/>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75158" y="239081"/>
            <a:ext cx="2226384" cy="540200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4622" y="239081"/>
            <a:ext cx="6545287" cy="54020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23931959"/>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612" y="2129984"/>
            <a:ext cx="8420805" cy="1470394"/>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6605" y="3885528"/>
            <a:ext cx="6934200" cy="1752664"/>
          </a:xfrm>
        </p:spPr>
        <p:txBody>
          <a:bodyPr/>
          <a:lstStyle>
            <a:lvl1pPr marL="0" indent="0" algn="ctr">
              <a:buNone/>
              <a:defRPr/>
            </a:lvl1pPr>
            <a:lvl2pPr marL="408944" indent="0" algn="ctr">
              <a:buNone/>
              <a:defRPr/>
            </a:lvl2pPr>
            <a:lvl3pPr marL="817878" indent="0" algn="ctr">
              <a:buNone/>
              <a:defRPr/>
            </a:lvl3pPr>
            <a:lvl4pPr marL="1226812" indent="0" algn="ctr">
              <a:buNone/>
              <a:defRPr/>
            </a:lvl4pPr>
            <a:lvl5pPr marL="1635751" indent="0" algn="ctr">
              <a:buNone/>
              <a:defRPr/>
            </a:lvl5pPr>
            <a:lvl6pPr marL="2044688" indent="0" algn="ctr">
              <a:buNone/>
              <a:defRPr/>
            </a:lvl6pPr>
            <a:lvl7pPr marL="2453624" indent="0" algn="ctr">
              <a:buNone/>
              <a:defRPr/>
            </a:lvl7pPr>
            <a:lvl8pPr marL="2862561" indent="0" algn="ctr">
              <a:buNone/>
              <a:defRPr/>
            </a:lvl8pPr>
            <a:lvl9pPr marL="3271499"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023532129"/>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2"/>
            <a:r>
              <a:rPr lang="en-US" dirty="0" smtClean="0"/>
              <a:t>Fourth level</a:t>
            </a:r>
          </a:p>
          <a:p>
            <a:pPr lvl="2"/>
            <a:r>
              <a:rPr lang="en-US" dirty="0" smtClean="0"/>
              <a:t>Fifth level</a:t>
            </a:r>
            <a:endParaRPr lang="en-US" dirty="0"/>
          </a:p>
        </p:txBody>
      </p:sp>
    </p:spTree>
    <p:extLst>
      <p:ext uri="{BB962C8B-B14F-4D97-AF65-F5344CB8AC3E}">
        <p14:creationId xmlns:p14="http://schemas.microsoft.com/office/powerpoint/2010/main" val="278747446"/>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067" y="4406877"/>
            <a:ext cx="8420805" cy="1362383"/>
          </a:xfrm>
        </p:spPr>
        <p:txBody>
          <a:bodyPr anchor="t"/>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782067" y="2906225"/>
            <a:ext cx="8420805" cy="1500638"/>
          </a:xfrm>
        </p:spPr>
        <p:txBody>
          <a:bodyPr anchor="b"/>
          <a:lstStyle>
            <a:lvl1pPr marL="0" indent="0">
              <a:buNone/>
              <a:defRPr sz="1800"/>
            </a:lvl1pPr>
            <a:lvl2pPr marL="408944" indent="0">
              <a:buNone/>
              <a:defRPr sz="1600"/>
            </a:lvl2pPr>
            <a:lvl3pPr marL="817878" indent="0">
              <a:buNone/>
              <a:defRPr sz="1400"/>
            </a:lvl3pPr>
            <a:lvl4pPr marL="1226812" indent="0">
              <a:buNone/>
              <a:defRPr sz="1300"/>
            </a:lvl4pPr>
            <a:lvl5pPr marL="1635751" indent="0">
              <a:buNone/>
              <a:defRPr sz="1300"/>
            </a:lvl5pPr>
            <a:lvl6pPr marL="2044688" indent="0">
              <a:buNone/>
              <a:defRPr sz="1300"/>
            </a:lvl6pPr>
            <a:lvl7pPr marL="2453624" indent="0">
              <a:buNone/>
              <a:defRPr sz="1300"/>
            </a:lvl7pPr>
            <a:lvl8pPr marL="2862561" indent="0">
              <a:buNone/>
              <a:defRPr sz="1300"/>
            </a:lvl8pPr>
            <a:lvl9pPr marL="3271499" indent="0">
              <a:buNone/>
              <a:defRPr sz="1300"/>
            </a:lvl9pPr>
          </a:lstStyle>
          <a:p>
            <a:pPr lvl="0"/>
            <a:r>
              <a:rPr lang="en-US" smtClean="0"/>
              <a:t>Click to edit Master text styles</a:t>
            </a:r>
          </a:p>
        </p:txBody>
      </p:sp>
    </p:spTree>
    <p:extLst>
      <p:ext uri="{BB962C8B-B14F-4D97-AF65-F5344CB8AC3E}">
        <p14:creationId xmlns:p14="http://schemas.microsoft.com/office/powerpoint/2010/main" val="1512478010"/>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4600" y="1232770"/>
            <a:ext cx="4385131" cy="440830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2"/>
            <a:r>
              <a:rPr lang="en-US" dirty="0" smtClean="0"/>
              <a:t>Fourth level</a:t>
            </a:r>
          </a:p>
          <a:p>
            <a:pPr lvl="2"/>
            <a:r>
              <a:rPr lang="en-US" dirty="0" smtClean="0"/>
              <a:t>Fifth level</a:t>
            </a:r>
            <a:endParaRPr lang="en-US" dirty="0"/>
          </a:p>
        </p:txBody>
      </p:sp>
      <p:sp>
        <p:nvSpPr>
          <p:cNvPr id="4" name="Content Placeholder 3"/>
          <p:cNvSpPr>
            <a:spLocks noGrp="1"/>
          </p:cNvSpPr>
          <p:nvPr>
            <p:ph sz="half" idx="2"/>
          </p:nvPr>
        </p:nvSpPr>
        <p:spPr>
          <a:xfrm>
            <a:off x="5015001" y="1232770"/>
            <a:ext cx="4386540" cy="440830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2"/>
            <a:r>
              <a:rPr lang="en-US" dirty="0" smtClean="0"/>
              <a:t>Fourth level</a:t>
            </a:r>
          </a:p>
          <a:p>
            <a:pPr lvl="2"/>
            <a:r>
              <a:rPr lang="en-US" dirty="0" smtClean="0"/>
              <a:t>Fifth level</a:t>
            </a:r>
            <a:endParaRPr lang="en-US" dirty="0"/>
          </a:p>
        </p:txBody>
      </p:sp>
    </p:spTree>
    <p:extLst>
      <p:ext uri="{BB962C8B-B14F-4D97-AF65-F5344CB8AC3E}">
        <p14:creationId xmlns:p14="http://schemas.microsoft.com/office/powerpoint/2010/main" val="1267513582"/>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1_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dirty="0"/>
          </a:p>
        </p:txBody>
      </p:sp>
      <p:sp>
        <p:nvSpPr>
          <p:cNvPr id="14" name="Espace réservé du contenu 3"/>
          <p:cNvSpPr>
            <a:spLocks noGrp="1"/>
          </p:cNvSpPr>
          <p:nvPr>
            <p:ph sz="half" idx="12"/>
          </p:nvPr>
        </p:nvSpPr>
        <p:spPr>
          <a:xfrm>
            <a:off x="488959" y="3530888"/>
            <a:ext cx="8913506"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5" name="Espace réservé du contenu 3"/>
          <p:cNvSpPr>
            <a:spLocks noGrp="1"/>
          </p:cNvSpPr>
          <p:nvPr>
            <p:ph sz="half" idx="13"/>
          </p:nvPr>
        </p:nvSpPr>
        <p:spPr>
          <a:xfrm>
            <a:off x="496090" y="1216927"/>
            <a:ext cx="8904681" cy="2175707"/>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2124613742"/>
      </p:ext>
    </p:extLst>
  </p:cSld>
  <p:clrMapOvr>
    <a:masterClrMapping/>
  </p:clrMapOvr>
  <p:transition xmlns:p14="http://schemas.microsoft.com/office/powerpoint/2010/main"/>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6_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dirty="0"/>
          </a:p>
        </p:txBody>
      </p:sp>
      <p:sp>
        <p:nvSpPr>
          <p:cNvPr id="4" name="Espace réservé du contenu 3"/>
          <p:cNvSpPr>
            <a:spLocks noGrp="1"/>
          </p:cNvSpPr>
          <p:nvPr>
            <p:ph sz="half" idx="2"/>
          </p:nvPr>
        </p:nvSpPr>
        <p:spPr>
          <a:xfrm>
            <a:off x="5021408" y="1222328"/>
            <a:ext cx="4385997" cy="2170306"/>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3" name="Espace réservé du contenu 3"/>
          <p:cNvSpPr>
            <a:spLocks noGrp="1"/>
          </p:cNvSpPr>
          <p:nvPr>
            <p:ph sz="half" idx="11"/>
          </p:nvPr>
        </p:nvSpPr>
        <p:spPr>
          <a:xfrm>
            <a:off x="5023614" y="3530888"/>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4" name="Espace réservé du contenu 3"/>
          <p:cNvSpPr>
            <a:spLocks noGrp="1"/>
          </p:cNvSpPr>
          <p:nvPr>
            <p:ph sz="half" idx="12"/>
          </p:nvPr>
        </p:nvSpPr>
        <p:spPr>
          <a:xfrm>
            <a:off x="487279" y="3530888"/>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5" name="Espace réservé du contenu 3"/>
          <p:cNvSpPr>
            <a:spLocks noGrp="1"/>
          </p:cNvSpPr>
          <p:nvPr>
            <p:ph sz="half" idx="13"/>
          </p:nvPr>
        </p:nvSpPr>
        <p:spPr>
          <a:xfrm>
            <a:off x="496104" y="1216927"/>
            <a:ext cx="4385997" cy="2175540"/>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1564431114"/>
      </p:ext>
    </p:extLst>
  </p:cSld>
  <p:clrMapOvr>
    <a:masterClrMapping/>
  </p:clrMapOvr>
  <p:transition xmlns:p14="http://schemas.microsoft.com/office/powerpoint/2010/main"/>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4_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dirty="0"/>
          </a:p>
        </p:txBody>
      </p:sp>
      <p:sp>
        <p:nvSpPr>
          <p:cNvPr id="9" name="Espace réservé du contenu 3"/>
          <p:cNvSpPr>
            <a:spLocks noGrp="1"/>
          </p:cNvSpPr>
          <p:nvPr>
            <p:ph sz="half" idx="13"/>
          </p:nvPr>
        </p:nvSpPr>
        <p:spPr>
          <a:xfrm>
            <a:off x="496090" y="1216927"/>
            <a:ext cx="8904681" cy="2175707"/>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0" name="Espace réservé du contenu 3"/>
          <p:cNvSpPr>
            <a:spLocks noGrp="1"/>
          </p:cNvSpPr>
          <p:nvPr>
            <p:ph sz="half" idx="11"/>
          </p:nvPr>
        </p:nvSpPr>
        <p:spPr>
          <a:xfrm>
            <a:off x="5023614" y="3530888"/>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1" name="Espace réservé du contenu 3"/>
          <p:cNvSpPr>
            <a:spLocks noGrp="1"/>
          </p:cNvSpPr>
          <p:nvPr>
            <p:ph sz="half" idx="12"/>
          </p:nvPr>
        </p:nvSpPr>
        <p:spPr>
          <a:xfrm>
            <a:off x="487279" y="3530888"/>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179651331"/>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7F2CFE44-EB4B-E14E-B695-244E4AE02DFF}"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056381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063" y="4406902"/>
            <a:ext cx="8420805" cy="1362383"/>
          </a:xfrm>
        </p:spPr>
        <p:txBody>
          <a:bodyPr anchor="t"/>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782063" y="2906227"/>
            <a:ext cx="8420805" cy="1500638"/>
          </a:xfrm>
        </p:spPr>
        <p:txBody>
          <a:bodyPr anchor="b"/>
          <a:lstStyle>
            <a:lvl1pPr marL="0" indent="0">
              <a:buNone/>
              <a:defRPr sz="1800"/>
            </a:lvl1pPr>
            <a:lvl2pPr marL="407941" indent="0">
              <a:buNone/>
              <a:defRPr sz="1600"/>
            </a:lvl2pPr>
            <a:lvl3pPr marL="815876" indent="0">
              <a:buNone/>
              <a:defRPr sz="1400"/>
            </a:lvl3pPr>
            <a:lvl4pPr marL="1223805" indent="0">
              <a:buNone/>
              <a:defRPr sz="1300"/>
            </a:lvl4pPr>
            <a:lvl5pPr marL="1631746" indent="0">
              <a:buNone/>
              <a:defRPr sz="1300"/>
            </a:lvl5pPr>
            <a:lvl6pPr marL="2039675" indent="0">
              <a:buNone/>
              <a:defRPr sz="1300"/>
            </a:lvl6pPr>
            <a:lvl7pPr marL="2447612" indent="0">
              <a:buNone/>
              <a:defRPr sz="1300"/>
            </a:lvl7pPr>
            <a:lvl8pPr marL="2855539" indent="0">
              <a:buNone/>
              <a:defRPr sz="1300"/>
            </a:lvl8pPr>
            <a:lvl9pPr marL="3263479" indent="0">
              <a:buNone/>
              <a:defRPr sz="1300"/>
            </a:lvl9pPr>
          </a:lstStyle>
          <a:p>
            <a:pPr lvl="0"/>
            <a:r>
              <a:rPr lang="en-US" smtClean="0"/>
              <a:t>Click to edit Master text styles</a:t>
            </a:r>
          </a:p>
        </p:txBody>
      </p:sp>
    </p:spTree>
    <p:extLst>
      <p:ext uri="{BB962C8B-B14F-4D97-AF65-F5344CB8AC3E}">
        <p14:creationId xmlns:p14="http://schemas.microsoft.com/office/powerpoint/2010/main" val="1350917323"/>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5_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dirty="0"/>
          </a:p>
        </p:txBody>
      </p:sp>
      <p:sp>
        <p:nvSpPr>
          <p:cNvPr id="9" name="Espace réservé du contenu 3"/>
          <p:cNvSpPr>
            <a:spLocks noGrp="1"/>
          </p:cNvSpPr>
          <p:nvPr>
            <p:ph sz="half" idx="2"/>
          </p:nvPr>
        </p:nvSpPr>
        <p:spPr>
          <a:xfrm>
            <a:off x="5021408" y="1222328"/>
            <a:ext cx="4385997" cy="2170306"/>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0" name="Espace réservé du contenu 3"/>
          <p:cNvSpPr>
            <a:spLocks noGrp="1"/>
          </p:cNvSpPr>
          <p:nvPr>
            <p:ph sz="half" idx="13"/>
          </p:nvPr>
        </p:nvSpPr>
        <p:spPr>
          <a:xfrm>
            <a:off x="496104" y="1216927"/>
            <a:ext cx="4385997" cy="2175540"/>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1" name="Espace réservé du contenu 3"/>
          <p:cNvSpPr>
            <a:spLocks noGrp="1"/>
          </p:cNvSpPr>
          <p:nvPr>
            <p:ph sz="half" idx="12"/>
          </p:nvPr>
        </p:nvSpPr>
        <p:spPr>
          <a:xfrm>
            <a:off x="488959" y="3530888"/>
            <a:ext cx="8913506"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3541977401"/>
      </p:ext>
    </p:extLst>
  </p:cSld>
  <p:clrMapOvr>
    <a:masterClrMapping/>
  </p:clrMapOvr>
  <p:transition xmlns:p14="http://schemas.microsoft.com/office/powerpoint/2010/main"/>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3_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dirty="0"/>
          </a:p>
        </p:txBody>
      </p:sp>
      <p:sp>
        <p:nvSpPr>
          <p:cNvPr id="10" name="Espace réservé du contenu 3"/>
          <p:cNvSpPr>
            <a:spLocks noGrp="1"/>
          </p:cNvSpPr>
          <p:nvPr>
            <p:ph sz="half" idx="12"/>
          </p:nvPr>
        </p:nvSpPr>
        <p:spPr>
          <a:xfrm>
            <a:off x="487279" y="3530888"/>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1" name="Espace réservé du contenu 3"/>
          <p:cNvSpPr>
            <a:spLocks noGrp="1"/>
          </p:cNvSpPr>
          <p:nvPr>
            <p:ph sz="half" idx="13"/>
          </p:nvPr>
        </p:nvSpPr>
        <p:spPr>
          <a:xfrm>
            <a:off x="496104" y="1216927"/>
            <a:ext cx="4385997" cy="2175540"/>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7" name="Espace réservé du contenu 3"/>
          <p:cNvSpPr>
            <a:spLocks noGrp="1"/>
          </p:cNvSpPr>
          <p:nvPr>
            <p:ph sz="half" idx="2"/>
          </p:nvPr>
        </p:nvSpPr>
        <p:spPr>
          <a:xfrm>
            <a:off x="5021408" y="1222341"/>
            <a:ext cx="4385997" cy="452063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1992739802"/>
      </p:ext>
    </p:extLst>
  </p:cSld>
  <p:clrMapOvr>
    <a:masterClrMapping/>
  </p:clrMapOvr>
  <p:transition xmlns:p14="http://schemas.microsoft.com/office/powerpoint/2010/main"/>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2_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dirty="0"/>
          </a:p>
        </p:txBody>
      </p:sp>
      <p:sp>
        <p:nvSpPr>
          <p:cNvPr id="9" name="Espace réservé du contenu 3"/>
          <p:cNvSpPr>
            <a:spLocks noGrp="1"/>
          </p:cNvSpPr>
          <p:nvPr>
            <p:ph sz="half" idx="2"/>
          </p:nvPr>
        </p:nvSpPr>
        <p:spPr>
          <a:xfrm>
            <a:off x="5021408" y="1222328"/>
            <a:ext cx="4385997" cy="2170306"/>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0" name="Espace réservé du contenu 3"/>
          <p:cNvSpPr>
            <a:spLocks noGrp="1"/>
          </p:cNvSpPr>
          <p:nvPr>
            <p:ph sz="half" idx="11"/>
          </p:nvPr>
        </p:nvSpPr>
        <p:spPr>
          <a:xfrm>
            <a:off x="5023614" y="3530889"/>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1" name="Espace réservé du contenu 3"/>
          <p:cNvSpPr>
            <a:spLocks noGrp="1"/>
          </p:cNvSpPr>
          <p:nvPr>
            <p:ph sz="half" idx="13"/>
          </p:nvPr>
        </p:nvSpPr>
        <p:spPr>
          <a:xfrm>
            <a:off x="496104" y="1216942"/>
            <a:ext cx="4385997" cy="452603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625278118"/>
      </p:ext>
    </p:extLst>
  </p:cSld>
  <p:clrMapOvr>
    <a:masterClrMapping/>
  </p:clrMapOvr>
  <p:transition xmlns:p14="http://schemas.microsoft.com/office/powerpoint/2010/main"/>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88959" y="249146"/>
            <a:ext cx="8915400" cy="527094"/>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6007" y="1216927"/>
            <a:ext cx="4376677" cy="639427"/>
          </a:xfrm>
        </p:spPr>
        <p:txBody>
          <a:bodyPr anchor="b"/>
          <a:lstStyle>
            <a:lvl1pPr marL="0" indent="0">
              <a:buNone/>
              <a:defRPr sz="2100" b="1"/>
            </a:lvl1pPr>
            <a:lvl2pPr marL="408944" indent="0">
              <a:buNone/>
              <a:defRPr sz="1800" b="1"/>
            </a:lvl2pPr>
            <a:lvl3pPr marL="817878" indent="0">
              <a:buNone/>
              <a:defRPr sz="1600" b="1"/>
            </a:lvl3pPr>
            <a:lvl4pPr marL="1226812" indent="0">
              <a:buNone/>
              <a:defRPr sz="1400" b="1"/>
            </a:lvl4pPr>
            <a:lvl5pPr marL="1635751" indent="0">
              <a:buNone/>
              <a:defRPr sz="1400" b="1"/>
            </a:lvl5pPr>
            <a:lvl6pPr marL="2044688" indent="0">
              <a:buNone/>
              <a:defRPr sz="1400" b="1"/>
            </a:lvl6pPr>
            <a:lvl7pPr marL="2453624" indent="0">
              <a:buNone/>
              <a:defRPr sz="1400" b="1"/>
            </a:lvl7pPr>
            <a:lvl8pPr marL="2862561" indent="0">
              <a:buNone/>
              <a:defRPr sz="1400" b="1"/>
            </a:lvl8pPr>
            <a:lvl9pPr marL="3271499"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496007" y="1856354"/>
            <a:ext cx="4376677" cy="395177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2"/>
            <a:r>
              <a:rPr lang="en-US" dirty="0" smtClean="0"/>
              <a:t>Fourth level</a:t>
            </a:r>
          </a:p>
          <a:p>
            <a:pPr lvl="2"/>
            <a:r>
              <a:rPr lang="en-US" dirty="0" smtClean="0"/>
              <a:t>Fifth level</a:t>
            </a:r>
            <a:endParaRPr lang="en-US" dirty="0"/>
          </a:p>
        </p:txBody>
      </p:sp>
      <p:sp>
        <p:nvSpPr>
          <p:cNvPr id="5" name="Text Placeholder 4"/>
          <p:cNvSpPr>
            <a:spLocks noGrp="1"/>
          </p:cNvSpPr>
          <p:nvPr>
            <p:ph type="body" sz="quarter" idx="3"/>
          </p:nvPr>
        </p:nvSpPr>
        <p:spPr>
          <a:xfrm>
            <a:off x="5031910" y="1216927"/>
            <a:ext cx="4379495" cy="639427"/>
          </a:xfrm>
        </p:spPr>
        <p:txBody>
          <a:bodyPr anchor="b"/>
          <a:lstStyle>
            <a:lvl1pPr marL="0" indent="0">
              <a:buNone/>
              <a:defRPr sz="2100" b="1"/>
            </a:lvl1pPr>
            <a:lvl2pPr marL="408944" indent="0">
              <a:buNone/>
              <a:defRPr sz="1800" b="1"/>
            </a:lvl2pPr>
            <a:lvl3pPr marL="817878" indent="0">
              <a:buNone/>
              <a:defRPr sz="1600" b="1"/>
            </a:lvl3pPr>
            <a:lvl4pPr marL="1226812" indent="0">
              <a:buNone/>
              <a:defRPr sz="1400" b="1"/>
            </a:lvl4pPr>
            <a:lvl5pPr marL="1635751" indent="0">
              <a:buNone/>
              <a:defRPr sz="1400" b="1"/>
            </a:lvl5pPr>
            <a:lvl6pPr marL="2044688" indent="0">
              <a:buNone/>
              <a:defRPr sz="1400" b="1"/>
            </a:lvl6pPr>
            <a:lvl7pPr marL="2453624" indent="0">
              <a:buNone/>
              <a:defRPr sz="1400" b="1"/>
            </a:lvl7pPr>
            <a:lvl8pPr marL="2862561" indent="0">
              <a:buNone/>
              <a:defRPr sz="1400" b="1"/>
            </a:lvl8pPr>
            <a:lvl9pPr marL="3271499"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5031910" y="1856354"/>
            <a:ext cx="4379495" cy="395177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2"/>
            <a:r>
              <a:rPr lang="en-US" dirty="0" smtClean="0"/>
              <a:t>Fourth level</a:t>
            </a:r>
          </a:p>
          <a:p>
            <a:pPr lvl="2"/>
            <a:r>
              <a:rPr lang="en-US" dirty="0" smtClean="0"/>
              <a:t>Fifth level</a:t>
            </a:r>
            <a:endParaRPr lang="en-US" dirty="0"/>
          </a:p>
        </p:txBody>
      </p:sp>
    </p:spTree>
    <p:extLst>
      <p:ext uri="{BB962C8B-B14F-4D97-AF65-F5344CB8AC3E}">
        <p14:creationId xmlns:p14="http://schemas.microsoft.com/office/powerpoint/2010/main" val="315375050"/>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3720517"/>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3831389"/>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6005" y="273629"/>
            <a:ext cx="3257848" cy="1160762"/>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873627" y="273633"/>
            <a:ext cx="5537778" cy="5852774"/>
          </a:xfrm>
        </p:spPr>
        <p:txBody>
          <a:bodyPr/>
          <a:lstStyle>
            <a:lvl1pPr>
              <a:defRPr sz="29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2"/>
            <a:r>
              <a:rPr lang="en-US" dirty="0" smtClean="0"/>
              <a:t>Fourth level</a:t>
            </a:r>
          </a:p>
          <a:p>
            <a:pPr lvl="2"/>
            <a:r>
              <a:rPr lang="en-US" dirty="0" smtClean="0"/>
              <a:t>Fifth level</a:t>
            </a:r>
            <a:endParaRPr lang="en-US" dirty="0"/>
          </a:p>
        </p:txBody>
      </p:sp>
      <p:sp>
        <p:nvSpPr>
          <p:cNvPr id="4" name="Text Placeholder 3"/>
          <p:cNvSpPr>
            <a:spLocks noGrp="1"/>
          </p:cNvSpPr>
          <p:nvPr>
            <p:ph type="body" sz="half" idx="2"/>
          </p:nvPr>
        </p:nvSpPr>
        <p:spPr>
          <a:xfrm>
            <a:off x="496005" y="1434405"/>
            <a:ext cx="3257848" cy="4692013"/>
          </a:xfrm>
        </p:spPr>
        <p:txBody>
          <a:bodyPr/>
          <a:lstStyle>
            <a:lvl1pPr marL="0" indent="0">
              <a:buNone/>
              <a:defRPr sz="1300"/>
            </a:lvl1pPr>
            <a:lvl2pPr marL="408944" indent="0">
              <a:buNone/>
              <a:defRPr sz="1100"/>
            </a:lvl2pPr>
            <a:lvl3pPr marL="817878" indent="0">
              <a:buNone/>
              <a:defRPr sz="900"/>
            </a:lvl3pPr>
            <a:lvl4pPr marL="1226812" indent="0">
              <a:buNone/>
              <a:defRPr sz="800"/>
            </a:lvl4pPr>
            <a:lvl5pPr marL="1635751" indent="0">
              <a:buNone/>
              <a:defRPr sz="800"/>
            </a:lvl5pPr>
            <a:lvl6pPr marL="2044688" indent="0">
              <a:buNone/>
              <a:defRPr sz="800"/>
            </a:lvl6pPr>
            <a:lvl7pPr marL="2453624" indent="0">
              <a:buNone/>
              <a:defRPr sz="800"/>
            </a:lvl7pPr>
            <a:lvl8pPr marL="2862561" indent="0">
              <a:buNone/>
              <a:defRPr sz="800"/>
            </a:lvl8pPr>
            <a:lvl9pPr marL="3271499" indent="0">
              <a:buNone/>
              <a:defRPr sz="800"/>
            </a:lvl9pPr>
          </a:lstStyle>
          <a:p>
            <a:pPr lvl="0"/>
            <a:r>
              <a:rPr lang="en-US" smtClean="0"/>
              <a:t>Click to edit Master text styles</a:t>
            </a:r>
          </a:p>
        </p:txBody>
      </p:sp>
    </p:spTree>
    <p:extLst>
      <p:ext uri="{BB962C8B-B14F-4D97-AF65-F5344CB8AC3E}">
        <p14:creationId xmlns:p14="http://schemas.microsoft.com/office/powerpoint/2010/main" val="1339244666"/>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746" y="4800026"/>
            <a:ext cx="5943600" cy="567420"/>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941746" y="612065"/>
            <a:ext cx="5943600" cy="4115952"/>
          </a:xfrm>
        </p:spPr>
        <p:txBody>
          <a:bodyPr/>
          <a:lstStyle>
            <a:lvl1pPr marL="0" indent="0">
              <a:buNone/>
              <a:defRPr sz="2900"/>
            </a:lvl1pPr>
            <a:lvl2pPr marL="408944" indent="0">
              <a:buNone/>
              <a:defRPr sz="2500"/>
            </a:lvl2pPr>
            <a:lvl3pPr marL="817878" indent="0">
              <a:buNone/>
              <a:defRPr sz="2100"/>
            </a:lvl3pPr>
            <a:lvl4pPr marL="1226812" indent="0">
              <a:buNone/>
              <a:defRPr sz="1800"/>
            </a:lvl4pPr>
            <a:lvl5pPr marL="1635751" indent="0">
              <a:buNone/>
              <a:defRPr sz="1800"/>
            </a:lvl5pPr>
            <a:lvl6pPr marL="2044688" indent="0">
              <a:buNone/>
              <a:defRPr sz="1800"/>
            </a:lvl6pPr>
            <a:lvl7pPr marL="2453624" indent="0">
              <a:buNone/>
              <a:defRPr sz="1800"/>
            </a:lvl7pPr>
            <a:lvl8pPr marL="2862561" indent="0">
              <a:buNone/>
              <a:defRPr sz="1800"/>
            </a:lvl8pPr>
            <a:lvl9pPr marL="3271499" indent="0">
              <a:buNone/>
              <a:defRPr sz="1800"/>
            </a:lvl9pPr>
          </a:lstStyle>
          <a:p>
            <a:pPr lvl="0"/>
            <a:endParaRPr lang="en-US" noProof="0" smtClean="0"/>
          </a:p>
        </p:txBody>
      </p:sp>
      <p:sp>
        <p:nvSpPr>
          <p:cNvPr id="4" name="Text Placeholder 3"/>
          <p:cNvSpPr>
            <a:spLocks noGrp="1"/>
          </p:cNvSpPr>
          <p:nvPr>
            <p:ph type="body" sz="half" idx="2"/>
          </p:nvPr>
        </p:nvSpPr>
        <p:spPr>
          <a:xfrm>
            <a:off x="1941746" y="5367444"/>
            <a:ext cx="5943600" cy="805044"/>
          </a:xfrm>
        </p:spPr>
        <p:txBody>
          <a:bodyPr/>
          <a:lstStyle>
            <a:lvl1pPr marL="0" indent="0">
              <a:buNone/>
              <a:defRPr sz="1300"/>
            </a:lvl1pPr>
            <a:lvl2pPr marL="408944" indent="0">
              <a:buNone/>
              <a:defRPr sz="1100"/>
            </a:lvl2pPr>
            <a:lvl3pPr marL="817878" indent="0">
              <a:buNone/>
              <a:defRPr sz="900"/>
            </a:lvl3pPr>
            <a:lvl4pPr marL="1226812" indent="0">
              <a:buNone/>
              <a:defRPr sz="800"/>
            </a:lvl4pPr>
            <a:lvl5pPr marL="1635751" indent="0">
              <a:buNone/>
              <a:defRPr sz="800"/>
            </a:lvl5pPr>
            <a:lvl6pPr marL="2044688" indent="0">
              <a:buNone/>
              <a:defRPr sz="800"/>
            </a:lvl6pPr>
            <a:lvl7pPr marL="2453624" indent="0">
              <a:buNone/>
              <a:defRPr sz="800"/>
            </a:lvl7pPr>
            <a:lvl8pPr marL="2862561" indent="0">
              <a:buNone/>
              <a:defRPr sz="800"/>
            </a:lvl8pPr>
            <a:lvl9pPr marL="3271499" indent="0">
              <a:buNone/>
              <a:defRPr sz="800"/>
            </a:lvl9pPr>
          </a:lstStyle>
          <a:p>
            <a:pPr lvl="0"/>
            <a:r>
              <a:rPr lang="en-US" smtClean="0"/>
              <a:t>Click to edit Master text styles</a:t>
            </a:r>
          </a:p>
        </p:txBody>
      </p:sp>
    </p:spTree>
    <p:extLst>
      <p:ext uri="{BB962C8B-B14F-4D97-AF65-F5344CB8AC3E}">
        <p14:creationId xmlns:p14="http://schemas.microsoft.com/office/powerpoint/2010/main" val="2304411820"/>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183250"/>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75157" y="239065"/>
            <a:ext cx="2226384" cy="540200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4610" y="239065"/>
            <a:ext cx="6545287" cy="540200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15718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4600" y="1232770"/>
            <a:ext cx="4385131" cy="440830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15030" y="1232770"/>
            <a:ext cx="4386539" cy="440830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178639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FR" dirty="0"/>
          </a:p>
        </p:txBody>
      </p:sp>
      <p:sp>
        <p:nvSpPr>
          <p:cNvPr id="14" name="Espace réservé du contenu 3"/>
          <p:cNvSpPr>
            <a:spLocks noGrp="1"/>
          </p:cNvSpPr>
          <p:nvPr>
            <p:ph sz="half" idx="12"/>
          </p:nvPr>
        </p:nvSpPr>
        <p:spPr>
          <a:xfrm>
            <a:off x="488959" y="3530888"/>
            <a:ext cx="8913506"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Espace réservé du contenu 3"/>
          <p:cNvSpPr>
            <a:spLocks noGrp="1"/>
          </p:cNvSpPr>
          <p:nvPr>
            <p:ph sz="half" idx="13"/>
          </p:nvPr>
        </p:nvSpPr>
        <p:spPr>
          <a:xfrm>
            <a:off x="496118" y="1216928"/>
            <a:ext cx="8904682" cy="2175707"/>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1861771"/>
      </p:ext>
    </p:extLst>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FR" dirty="0"/>
          </a:p>
        </p:txBody>
      </p:sp>
      <p:sp>
        <p:nvSpPr>
          <p:cNvPr id="4" name="Espace réservé du contenu 3"/>
          <p:cNvSpPr>
            <a:spLocks noGrp="1"/>
          </p:cNvSpPr>
          <p:nvPr>
            <p:ph sz="half" idx="2"/>
          </p:nvPr>
        </p:nvSpPr>
        <p:spPr>
          <a:xfrm>
            <a:off x="5021405" y="1222327"/>
            <a:ext cx="4385997" cy="2170306"/>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Espace réservé du contenu 3"/>
          <p:cNvSpPr>
            <a:spLocks noGrp="1"/>
          </p:cNvSpPr>
          <p:nvPr>
            <p:ph sz="half" idx="11"/>
          </p:nvPr>
        </p:nvSpPr>
        <p:spPr>
          <a:xfrm>
            <a:off x="5023612" y="3530888"/>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Espace réservé du contenu 3"/>
          <p:cNvSpPr>
            <a:spLocks noGrp="1"/>
          </p:cNvSpPr>
          <p:nvPr>
            <p:ph sz="half" idx="12"/>
          </p:nvPr>
        </p:nvSpPr>
        <p:spPr>
          <a:xfrm>
            <a:off x="487277" y="3530888"/>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Espace réservé du contenu 3"/>
          <p:cNvSpPr>
            <a:spLocks noGrp="1"/>
          </p:cNvSpPr>
          <p:nvPr>
            <p:ph sz="half" idx="13"/>
          </p:nvPr>
        </p:nvSpPr>
        <p:spPr>
          <a:xfrm>
            <a:off x="496100" y="1216928"/>
            <a:ext cx="4385997" cy="2175540"/>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987443"/>
      </p:ext>
    </p:extLst>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FR" dirty="0"/>
          </a:p>
        </p:txBody>
      </p:sp>
      <p:sp>
        <p:nvSpPr>
          <p:cNvPr id="9" name="Espace réservé du contenu 3"/>
          <p:cNvSpPr>
            <a:spLocks noGrp="1"/>
          </p:cNvSpPr>
          <p:nvPr>
            <p:ph sz="half" idx="13"/>
          </p:nvPr>
        </p:nvSpPr>
        <p:spPr>
          <a:xfrm>
            <a:off x="496118" y="1216928"/>
            <a:ext cx="8904682" cy="2175707"/>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Espace réservé du contenu 3"/>
          <p:cNvSpPr>
            <a:spLocks noGrp="1"/>
          </p:cNvSpPr>
          <p:nvPr>
            <p:ph sz="half" idx="11"/>
          </p:nvPr>
        </p:nvSpPr>
        <p:spPr>
          <a:xfrm>
            <a:off x="5023612" y="3530888"/>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Espace réservé du contenu 3"/>
          <p:cNvSpPr>
            <a:spLocks noGrp="1"/>
          </p:cNvSpPr>
          <p:nvPr>
            <p:ph sz="half" idx="12"/>
          </p:nvPr>
        </p:nvSpPr>
        <p:spPr>
          <a:xfrm>
            <a:off x="487277" y="3530888"/>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36405524"/>
      </p:ext>
    </p:extLst>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FR" dirty="0"/>
          </a:p>
        </p:txBody>
      </p:sp>
      <p:sp>
        <p:nvSpPr>
          <p:cNvPr id="9" name="Espace réservé du contenu 3"/>
          <p:cNvSpPr>
            <a:spLocks noGrp="1"/>
          </p:cNvSpPr>
          <p:nvPr>
            <p:ph sz="half" idx="2"/>
          </p:nvPr>
        </p:nvSpPr>
        <p:spPr>
          <a:xfrm>
            <a:off x="5021405" y="1222327"/>
            <a:ext cx="4385997" cy="2170306"/>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Espace réservé du contenu 3"/>
          <p:cNvSpPr>
            <a:spLocks noGrp="1"/>
          </p:cNvSpPr>
          <p:nvPr>
            <p:ph sz="half" idx="13"/>
          </p:nvPr>
        </p:nvSpPr>
        <p:spPr>
          <a:xfrm>
            <a:off x="496100" y="1216928"/>
            <a:ext cx="4385997" cy="2175540"/>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Espace réservé du contenu 3"/>
          <p:cNvSpPr>
            <a:spLocks noGrp="1"/>
          </p:cNvSpPr>
          <p:nvPr>
            <p:ph sz="half" idx="12"/>
          </p:nvPr>
        </p:nvSpPr>
        <p:spPr>
          <a:xfrm>
            <a:off x="488959" y="3530888"/>
            <a:ext cx="8913506"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7537839"/>
      </p:ext>
    </p:extLst>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FR" dirty="0"/>
          </a:p>
        </p:txBody>
      </p:sp>
      <p:sp>
        <p:nvSpPr>
          <p:cNvPr id="10" name="Espace réservé du contenu 3"/>
          <p:cNvSpPr>
            <a:spLocks noGrp="1"/>
          </p:cNvSpPr>
          <p:nvPr>
            <p:ph sz="half" idx="12"/>
          </p:nvPr>
        </p:nvSpPr>
        <p:spPr>
          <a:xfrm>
            <a:off x="487277" y="3530888"/>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Espace réservé du contenu 3"/>
          <p:cNvSpPr>
            <a:spLocks noGrp="1"/>
          </p:cNvSpPr>
          <p:nvPr>
            <p:ph sz="half" idx="13"/>
          </p:nvPr>
        </p:nvSpPr>
        <p:spPr>
          <a:xfrm>
            <a:off x="496100" y="1216928"/>
            <a:ext cx="4385997" cy="2175540"/>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Espace réservé du contenu 3"/>
          <p:cNvSpPr>
            <a:spLocks noGrp="1"/>
          </p:cNvSpPr>
          <p:nvPr>
            <p:ph sz="half" idx="2"/>
          </p:nvPr>
        </p:nvSpPr>
        <p:spPr>
          <a:xfrm>
            <a:off x="5021405" y="1222367"/>
            <a:ext cx="4385997" cy="452063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43188287"/>
      </p:ext>
    </p:extLst>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FR" dirty="0"/>
          </a:p>
        </p:txBody>
      </p:sp>
      <p:sp>
        <p:nvSpPr>
          <p:cNvPr id="9" name="Espace réservé du contenu 3"/>
          <p:cNvSpPr>
            <a:spLocks noGrp="1"/>
          </p:cNvSpPr>
          <p:nvPr>
            <p:ph sz="half" idx="2"/>
          </p:nvPr>
        </p:nvSpPr>
        <p:spPr>
          <a:xfrm>
            <a:off x="5021405" y="1222328"/>
            <a:ext cx="4385997" cy="2170306"/>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Espace réservé du contenu 3"/>
          <p:cNvSpPr>
            <a:spLocks noGrp="1"/>
          </p:cNvSpPr>
          <p:nvPr>
            <p:ph sz="half" idx="11"/>
          </p:nvPr>
        </p:nvSpPr>
        <p:spPr>
          <a:xfrm>
            <a:off x="5023612" y="3530889"/>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Espace réservé du contenu 3"/>
          <p:cNvSpPr>
            <a:spLocks noGrp="1"/>
          </p:cNvSpPr>
          <p:nvPr>
            <p:ph sz="half" idx="13"/>
          </p:nvPr>
        </p:nvSpPr>
        <p:spPr>
          <a:xfrm>
            <a:off x="496100" y="1216938"/>
            <a:ext cx="4385997" cy="452603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001984"/>
      </p:ext>
    </p:extLst>
  </p:cSld>
  <p:clrMapOvr>
    <a:masterClrMapping/>
  </p:clrMapOvr>
  <p:transition xmlns:p14="http://schemas.microsoft.com/office/powerpoint/2010/mai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88992" y="249147"/>
            <a:ext cx="8915401" cy="527094"/>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6038" y="1216928"/>
            <a:ext cx="4376677" cy="639427"/>
          </a:xfrm>
        </p:spPr>
        <p:txBody>
          <a:bodyPr anchor="b"/>
          <a:lstStyle>
            <a:lvl1pPr marL="0" indent="0">
              <a:buNone/>
              <a:defRPr sz="2100" b="1"/>
            </a:lvl1pPr>
            <a:lvl2pPr marL="407941" indent="0">
              <a:buNone/>
              <a:defRPr sz="1800" b="1"/>
            </a:lvl2pPr>
            <a:lvl3pPr marL="815876" indent="0">
              <a:buNone/>
              <a:defRPr sz="1600" b="1"/>
            </a:lvl3pPr>
            <a:lvl4pPr marL="1223805" indent="0">
              <a:buNone/>
              <a:defRPr sz="1400" b="1"/>
            </a:lvl4pPr>
            <a:lvl5pPr marL="1631746" indent="0">
              <a:buNone/>
              <a:defRPr sz="1400" b="1"/>
            </a:lvl5pPr>
            <a:lvl6pPr marL="2039675" indent="0">
              <a:buNone/>
              <a:defRPr sz="1400" b="1"/>
            </a:lvl6pPr>
            <a:lvl7pPr marL="2447612" indent="0">
              <a:buNone/>
              <a:defRPr sz="1400" b="1"/>
            </a:lvl7pPr>
            <a:lvl8pPr marL="2855539" indent="0">
              <a:buNone/>
              <a:defRPr sz="1400" b="1"/>
            </a:lvl8pPr>
            <a:lvl9pPr marL="3263479"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496038" y="1856355"/>
            <a:ext cx="4376677" cy="395177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31915" y="1216928"/>
            <a:ext cx="4379495" cy="639427"/>
          </a:xfrm>
        </p:spPr>
        <p:txBody>
          <a:bodyPr anchor="b"/>
          <a:lstStyle>
            <a:lvl1pPr marL="0" indent="0">
              <a:buNone/>
              <a:defRPr sz="2100" b="1"/>
            </a:lvl1pPr>
            <a:lvl2pPr marL="407941" indent="0">
              <a:buNone/>
              <a:defRPr sz="1800" b="1"/>
            </a:lvl2pPr>
            <a:lvl3pPr marL="815876" indent="0">
              <a:buNone/>
              <a:defRPr sz="1600" b="1"/>
            </a:lvl3pPr>
            <a:lvl4pPr marL="1223805" indent="0">
              <a:buNone/>
              <a:defRPr sz="1400" b="1"/>
            </a:lvl4pPr>
            <a:lvl5pPr marL="1631746" indent="0">
              <a:buNone/>
              <a:defRPr sz="1400" b="1"/>
            </a:lvl5pPr>
            <a:lvl6pPr marL="2039675" indent="0">
              <a:buNone/>
              <a:defRPr sz="1400" b="1"/>
            </a:lvl6pPr>
            <a:lvl7pPr marL="2447612" indent="0">
              <a:buNone/>
              <a:defRPr sz="1400" b="1"/>
            </a:lvl7pPr>
            <a:lvl8pPr marL="2855539" indent="0">
              <a:buNone/>
              <a:defRPr sz="1400" b="1"/>
            </a:lvl8pPr>
            <a:lvl9pPr marL="3263479"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5031915" y="1856355"/>
            <a:ext cx="4379495" cy="395177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886523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53391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063" y="4406901"/>
            <a:ext cx="8420805" cy="1362383"/>
          </a:xfrm>
        </p:spPr>
        <p:txBody>
          <a:bodyPr anchor="t"/>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782063" y="2906227"/>
            <a:ext cx="8420805" cy="1500638"/>
          </a:xfrm>
        </p:spPr>
        <p:txBody>
          <a:bodyPr anchor="b"/>
          <a:lstStyle>
            <a:lvl1pPr marL="0" indent="0">
              <a:buNone/>
              <a:defRPr sz="1800"/>
            </a:lvl1pPr>
            <a:lvl2pPr marL="408010" indent="0">
              <a:buNone/>
              <a:defRPr sz="1600"/>
            </a:lvl2pPr>
            <a:lvl3pPr marL="816018" indent="0">
              <a:buNone/>
              <a:defRPr sz="1400"/>
            </a:lvl3pPr>
            <a:lvl4pPr marL="1224019" indent="0">
              <a:buNone/>
              <a:defRPr sz="1300"/>
            </a:lvl4pPr>
            <a:lvl5pPr marL="1632028" indent="0">
              <a:buNone/>
              <a:defRPr sz="1300"/>
            </a:lvl5pPr>
            <a:lvl6pPr marL="2040030" indent="0">
              <a:buNone/>
              <a:defRPr sz="1300"/>
            </a:lvl6pPr>
            <a:lvl7pPr marL="2448038" indent="0">
              <a:buNone/>
              <a:defRPr sz="1300"/>
            </a:lvl7pPr>
            <a:lvl8pPr marL="2856035" indent="0">
              <a:buNone/>
              <a:defRPr sz="1300"/>
            </a:lvl8pPr>
            <a:lvl9pPr marL="3264045" indent="0">
              <a:buNone/>
              <a:defRPr sz="1300"/>
            </a:lvl9pPr>
          </a:lstStyle>
          <a:p>
            <a:pPr lvl="0"/>
            <a:r>
              <a:rPr lang="en-US" smtClean="0"/>
              <a:t>Click to edit Master text styles</a:t>
            </a:r>
          </a:p>
        </p:txBody>
      </p:sp>
    </p:spTree>
    <p:extLst>
      <p:ext uri="{BB962C8B-B14F-4D97-AF65-F5344CB8AC3E}">
        <p14:creationId xmlns:p14="http://schemas.microsoft.com/office/powerpoint/2010/main" val="21283117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95963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6005" y="273659"/>
            <a:ext cx="3257848" cy="1160762"/>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873658" y="273639"/>
            <a:ext cx="5537778" cy="5852775"/>
          </a:xfrm>
        </p:spPr>
        <p:txBody>
          <a:bodyPr/>
          <a:lstStyle>
            <a:lvl1pPr>
              <a:defRPr sz="29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96005" y="1434430"/>
            <a:ext cx="3257848" cy="4692013"/>
          </a:xfrm>
        </p:spPr>
        <p:txBody>
          <a:bodyPr/>
          <a:lstStyle>
            <a:lvl1pPr marL="0" indent="0">
              <a:buNone/>
              <a:defRPr sz="1300"/>
            </a:lvl1pPr>
            <a:lvl2pPr marL="407941" indent="0">
              <a:buNone/>
              <a:defRPr sz="1100"/>
            </a:lvl2pPr>
            <a:lvl3pPr marL="815876" indent="0">
              <a:buNone/>
              <a:defRPr sz="900"/>
            </a:lvl3pPr>
            <a:lvl4pPr marL="1223805" indent="0">
              <a:buNone/>
              <a:defRPr sz="800"/>
            </a:lvl4pPr>
            <a:lvl5pPr marL="1631746" indent="0">
              <a:buNone/>
              <a:defRPr sz="800"/>
            </a:lvl5pPr>
            <a:lvl6pPr marL="2039675" indent="0">
              <a:buNone/>
              <a:defRPr sz="800"/>
            </a:lvl6pPr>
            <a:lvl7pPr marL="2447612" indent="0">
              <a:buNone/>
              <a:defRPr sz="800"/>
            </a:lvl7pPr>
            <a:lvl8pPr marL="2855539" indent="0">
              <a:buNone/>
              <a:defRPr sz="800"/>
            </a:lvl8pPr>
            <a:lvl9pPr marL="3263479" indent="0">
              <a:buNone/>
              <a:defRPr sz="800"/>
            </a:lvl9pPr>
          </a:lstStyle>
          <a:p>
            <a:pPr lvl="0"/>
            <a:r>
              <a:rPr lang="en-US" smtClean="0"/>
              <a:t>Click to edit Master text styles</a:t>
            </a:r>
          </a:p>
        </p:txBody>
      </p:sp>
    </p:spTree>
    <p:extLst>
      <p:ext uri="{BB962C8B-B14F-4D97-AF65-F5344CB8AC3E}">
        <p14:creationId xmlns:p14="http://schemas.microsoft.com/office/powerpoint/2010/main" val="42498587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746" y="4800055"/>
            <a:ext cx="5943600" cy="567420"/>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941746" y="612095"/>
            <a:ext cx="5943600" cy="4115952"/>
          </a:xfrm>
        </p:spPr>
        <p:txBody>
          <a:bodyPr/>
          <a:lstStyle>
            <a:lvl1pPr marL="0" indent="0">
              <a:buNone/>
              <a:defRPr sz="2900"/>
            </a:lvl1pPr>
            <a:lvl2pPr marL="407941" indent="0">
              <a:buNone/>
              <a:defRPr sz="2500"/>
            </a:lvl2pPr>
            <a:lvl3pPr marL="815876" indent="0">
              <a:buNone/>
              <a:defRPr sz="2100"/>
            </a:lvl3pPr>
            <a:lvl4pPr marL="1223805" indent="0">
              <a:buNone/>
              <a:defRPr sz="1800"/>
            </a:lvl4pPr>
            <a:lvl5pPr marL="1631746" indent="0">
              <a:buNone/>
              <a:defRPr sz="1800"/>
            </a:lvl5pPr>
            <a:lvl6pPr marL="2039675" indent="0">
              <a:buNone/>
              <a:defRPr sz="1800"/>
            </a:lvl6pPr>
            <a:lvl7pPr marL="2447612" indent="0">
              <a:buNone/>
              <a:defRPr sz="1800"/>
            </a:lvl7pPr>
            <a:lvl8pPr marL="2855539" indent="0">
              <a:buNone/>
              <a:defRPr sz="1800"/>
            </a:lvl8pPr>
            <a:lvl9pPr marL="3263479" indent="0">
              <a:buNone/>
              <a:defRPr sz="1800"/>
            </a:lvl9pPr>
          </a:lstStyle>
          <a:p>
            <a:pPr lvl="0"/>
            <a:r>
              <a:rPr lang="en-US" noProof="0" smtClean="0"/>
              <a:t>Click icon to add picture</a:t>
            </a:r>
          </a:p>
        </p:txBody>
      </p:sp>
      <p:sp>
        <p:nvSpPr>
          <p:cNvPr id="4" name="Text Placeholder 3"/>
          <p:cNvSpPr>
            <a:spLocks noGrp="1"/>
          </p:cNvSpPr>
          <p:nvPr>
            <p:ph type="body" sz="half" idx="2"/>
          </p:nvPr>
        </p:nvSpPr>
        <p:spPr>
          <a:xfrm>
            <a:off x="1941746" y="5367444"/>
            <a:ext cx="5943600" cy="805044"/>
          </a:xfrm>
        </p:spPr>
        <p:txBody>
          <a:bodyPr/>
          <a:lstStyle>
            <a:lvl1pPr marL="0" indent="0">
              <a:buNone/>
              <a:defRPr sz="1300"/>
            </a:lvl1pPr>
            <a:lvl2pPr marL="407941" indent="0">
              <a:buNone/>
              <a:defRPr sz="1100"/>
            </a:lvl2pPr>
            <a:lvl3pPr marL="815876" indent="0">
              <a:buNone/>
              <a:defRPr sz="900"/>
            </a:lvl3pPr>
            <a:lvl4pPr marL="1223805" indent="0">
              <a:buNone/>
              <a:defRPr sz="800"/>
            </a:lvl4pPr>
            <a:lvl5pPr marL="1631746" indent="0">
              <a:buNone/>
              <a:defRPr sz="800"/>
            </a:lvl5pPr>
            <a:lvl6pPr marL="2039675" indent="0">
              <a:buNone/>
              <a:defRPr sz="800"/>
            </a:lvl6pPr>
            <a:lvl7pPr marL="2447612" indent="0">
              <a:buNone/>
              <a:defRPr sz="800"/>
            </a:lvl7pPr>
            <a:lvl8pPr marL="2855539" indent="0">
              <a:buNone/>
              <a:defRPr sz="800"/>
            </a:lvl8pPr>
            <a:lvl9pPr marL="3263479" indent="0">
              <a:buNone/>
              <a:defRPr sz="800"/>
            </a:lvl9pPr>
          </a:lstStyle>
          <a:p>
            <a:pPr lvl="0"/>
            <a:r>
              <a:rPr lang="en-US" smtClean="0"/>
              <a:t>Click to edit Master text styles</a:t>
            </a:r>
          </a:p>
        </p:txBody>
      </p:sp>
    </p:spTree>
    <p:extLst>
      <p:ext uri="{BB962C8B-B14F-4D97-AF65-F5344CB8AC3E}">
        <p14:creationId xmlns:p14="http://schemas.microsoft.com/office/powerpoint/2010/main" val="34434082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367741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75158" y="239099"/>
            <a:ext cx="2226384" cy="540200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4635" y="239099"/>
            <a:ext cx="6545287" cy="54020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87848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608" y="2130015"/>
            <a:ext cx="8420805" cy="1470394"/>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6639" y="3885528"/>
            <a:ext cx="6934199" cy="1752664"/>
          </a:xfrm>
        </p:spPr>
        <p:txBody>
          <a:bodyPr/>
          <a:lstStyle>
            <a:lvl1pPr marL="0" indent="0" algn="ctr">
              <a:buNone/>
              <a:defRPr/>
            </a:lvl1pPr>
            <a:lvl2pPr marL="407907" indent="0" algn="ctr">
              <a:buNone/>
              <a:defRPr/>
            </a:lvl2pPr>
            <a:lvl3pPr marL="815805" indent="0" algn="ctr">
              <a:buNone/>
              <a:defRPr/>
            </a:lvl3pPr>
            <a:lvl4pPr marL="1223701" indent="0" algn="ctr">
              <a:buNone/>
              <a:defRPr/>
            </a:lvl4pPr>
            <a:lvl5pPr marL="1631604" indent="0" algn="ctr">
              <a:buNone/>
              <a:defRPr/>
            </a:lvl5pPr>
            <a:lvl6pPr marL="2039498" indent="0" algn="ctr">
              <a:buNone/>
              <a:defRPr/>
            </a:lvl6pPr>
            <a:lvl7pPr marL="2447400" indent="0" algn="ctr">
              <a:buNone/>
              <a:defRPr/>
            </a:lvl7pPr>
            <a:lvl8pPr marL="2855291" indent="0" algn="ctr">
              <a:buNone/>
              <a:defRPr/>
            </a:lvl8pPr>
            <a:lvl9pPr marL="3263196"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695478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A953D29C-F76A-2642-A39D-1CADA91C8BCA}"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442962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063" y="4406903"/>
            <a:ext cx="8420805" cy="1362383"/>
          </a:xfrm>
        </p:spPr>
        <p:txBody>
          <a:bodyPr anchor="t"/>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782063" y="2906227"/>
            <a:ext cx="8420805" cy="1500638"/>
          </a:xfrm>
        </p:spPr>
        <p:txBody>
          <a:bodyPr anchor="b"/>
          <a:lstStyle>
            <a:lvl1pPr marL="0" indent="0">
              <a:buNone/>
              <a:defRPr sz="1800"/>
            </a:lvl1pPr>
            <a:lvl2pPr marL="407907" indent="0">
              <a:buNone/>
              <a:defRPr sz="1600"/>
            </a:lvl2pPr>
            <a:lvl3pPr marL="815805" indent="0">
              <a:buNone/>
              <a:defRPr sz="1400"/>
            </a:lvl3pPr>
            <a:lvl4pPr marL="1223701" indent="0">
              <a:buNone/>
              <a:defRPr sz="1300"/>
            </a:lvl4pPr>
            <a:lvl5pPr marL="1631604" indent="0">
              <a:buNone/>
              <a:defRPr sz="1300"/>
            </a:lvl5pPr>
            <a:lvl6pPr marL="2039498" indent="0">
              <a:buNone/>
              <a:defRPr sz="1300"/>
            </a:lvl6pPr>
            <a:lvl7pPr marL="2447400" indent="0">
              <a:buNone/>
              <a:defRPr sz="1300"/>
            </a:lvl7pPr>
            <a:lvl8pPr marL="2855291" indent="0">
              <a:buNone/>
              <a:defRPr sz="1300"/>
            </a:lvl8pPr>
            <a:lvl9pPr marL="3263196" indent="0">
              <a:buNone/>
              <a:defRPr sz="1300"/>
            </a:lvl9pPr>
          </a:lstStyle>
          <a:p>
            <a:pPr lvl="0"/>
            <a:r>
              <a:rPr lang="en-US" smtClean="0"/>
              <a:t>Click to edit Master text styles</a:t>
            </a:r>
          </a:p>
        </p:txBody>
      </p:sp>
    </p:spTree>
    <p:extLst>
      <p:ext uri="{BB962C8B-B14F-4D97-AF65-F5344CB8AC3E}">
        <p14:creationId xmlns:p14="http://schemas.microsoft.com/office/powerpoint/2010/main" val="41006809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4691819F-1364-3946-BDFF-5B3739C90365}"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4600" y="1604359"/>
            <a:ext cx="4385131" cy="4519195"/>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15031" y="1604359"/>
            <a:ext cx="4386539" cy="4519195"/>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414792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Deux contenus">
    <p:spTree>
      <p:nvGrpSpPr>
        <p:cNvPr id="1" name=""/>
        <p:cNvGrpSpPr/>
        <p:nvPr/>
      </p:nvGrpSpPr>
      <p:grpSpPr>
        <a:xfrm>
          <a:off x="0" y="0"/>
          <a:ext cx="0" cy="0"/>
          <a:chOff x="0" y="0"/>
          <a:chExt cx="0" cy="0"/>
        </a:xfrm>
      </p:grpSpPr>
      <p:sp>
        <p:nvSpPr>
          <p:cNvPr id="5"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BD38713C-5E81-BF46-B59D-E833402D1B9C}"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re 1"/>
          <p:cNvSpPr>
            <a:spLocks noGrp="1"/>
          </p:cNvSpPr>
          <p:nvPr>
            <p:ph type="title"/>
          </p:nvPr>
        </p:nvSpPr>
        <p:spPr/>
        <p:txBody>
          <a:bodyPr/>
          <a:lstStyle/>
          <a:p>
            <a:r>
              <a:rPr lang="en-US" smtClean="0"/>
              <a:t>Click to edit Master title style</a:t>
            </a:r>
            <a:endParaRPr lang="fr-FR" dirty="0"/>
          </a:p>
        </p:txBody>
      </p:sp>
      <p:sp>
        <p:nvSpPr>
          <p:cNvPr id="14" name="Espace réservé du contenu 3"/>
          <p:cNvSpPr>
            <a:spLocks noGrp="1"/>
          </p:cNvSpPr>
          <p:nvPr>
            <p:ph sz="half" idx="12"/>
          </p:nvPr>
        </p:nvSpPr>
        <p:spPr>
          <a:xfrm>
            <a:off x="488959" y="3912891"/>
            <a:ext cx="8913506"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Espace réservé du contenu 3"/>
          <p:cNvSpPr>
            <a:spLocks noGrp="1"/>
          </p:cNvSpPr>
          <p:nvPr>
            <p:ph sz="half" idx="13"/>
          </p:nvPr>
        </p:nvSpPr>
        <p:spPr>
          <a:xfrm>
            <a:off x="496120" y="1598932"/>
            <a:ext cx="8904682" cy="2175707"/>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32283781"/>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C1A01E80-1379-0341-AD7B-F330CBF465E0}"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94600" y="1604359"/>
            <a:ext cx="4385131" cy="4519195"/>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15029" y="1604359"/>
            <a:ext cx="4386539" cy="4519195"/>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006194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_Deux contenus">
    <p:spTree>
      <p:nvGrpSpPr>
        <p:cNvPr id="1" name=""/>
        <p:cNvGrpSpPr/>
        <p:nvPr/>
      </p:nvGrpSpPr>
      <p:grpSpPr>
        <a:xfrm>
          <a:off x="0" y="0"/>
          <a:ext cx="0" cy="0"/>
          <a:chOff x="0" y="0"/>
          <a:chExt cx="0" cy="0"/>
        </a:xfrm>
      </p:grpSpPr>
      <p:sp>
        <p:nvSpPr>
          <p:cNvPr id="7"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51371304-DA18-F54D-9B46-42E9D117EBDE}"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re 1"/>
          <p:cNvSpPr>
            <a:spLocks noGrp="1"/>
          </p:cNvSpPr>
          <p:nvPr>
            <p:ph type="title"/>
          </p:nvPr>
        </p:nvSpPr>
        <p:spPr/>
        <p:txBody>
          <a:bodyPr/>
          <a:lstStyle/>
          <a:p>
            <a:r>
              <a:rPr lang="en-US" smtClean="0"/>
              <a:t>Click to edit Master title style</a:t>
            </a:r>
            <a:endParaRPr lang="fr-FR" dirty="0"/>
          </a:p>
        </p:txBody>
      </p:sp>
      <p:sp>
        <p:nvSpPr>
          <p:cNvPr id="4" name="Espace réservé du contenu 3"/>
          <p:cNvSpPr>
            <a:spLocks noGrp="1"/>
          </p:cNvSpPr>
          <p:nvPr>
            <p:ph sz="half" idx="2"/>
          </p:nvPr>
        </p:nvSpPr>
        <p:spPr>
          <a:xfrm>
            <a:off x="5021405" y="1604332"/>
            <a:ext cx="4385997" cy="2170306"/>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Espace réservé du contenu 3"/>
          <p:cNvSpPr>
            <a:spLocks noGrp="1"/>
          </p:cNvSpPr>
          <p:nvPr>
            <p:ph sz="half" idx="11"/>
          </p:nvPr>
        </p:nvSpPr>
        <p:spPr>
          <a:xfrm>
            <a:off x="5023612" y="3912891"/>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Espace réservé du contenu 3"/>
          <p:cNvSpPr>
            <a:spLocks noGrp="1"/>
          </p:cNvSpPr>
          <p:nvPr>
            <p:ph sz="half" idx="12"/>
          </p:nvPr>
        </p:nvSpPr>
        <p:spPr>
          <a:xfrm>
            <a:off x="487277" y="3912891"/>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Espace réservé du contenu 3"/>
          <p:cNvSpPr>
            <a:spLocks noGrp="1"/>
          </p:cNvSpPr>
          <p:nvPr>
            <p:ph sz="half" idx="13"/>
          </p:nvPr>
        </p:nvSpPr>
        <p:spPr>
          <a:xfrm>
            <a:off x="496100" y="1598931"/>
            <a:ext cx="4385997" cy="2175540"/>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3138701"/>
      </p:ext>
    </p:extLst>
  </p:cSld>
  <p:clrMapOvr>
    <a:masterClrMapping/>
  </p:clrMapOvr>
  <p:transition xmlns:p14="http://schemas.microsoft.com/office/powerpoint/2010/mai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Deux contenus">
    <p:spTree>
      <p:nvGrpSpPr>
        <p:cNvPr id="1" name=""/>
        <p:cNvGrpSpPr/>
        <p:nvPr/>
      </p:nvGrpSpPr>
      <p:grpSpPr>
        <a:xfrm>
          <a:off x="0" y="0"/>
          <a:ext cx="0" cy="0"/>
          <a:chOff x="0" y="0"/>
          <a:chExt cx="0" cy="0"/>
        </a:xfrm>
      </p:grpSpPr>
      <p:sp>
        <p:nvSpPr>
          <p:cNvPr id="6"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071CFA61-C83B-FE4A-ABB5-0D6A89D69C0C}"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re 1"/>
          <p:cNvSpPr>
            <a:spLocks noGrp="1"/>
          </p:cNvSpPr>
          <p:nvPr>
            <p:ph type="title"/>
          </p:nvPr>
        </p:nvSpPr>
        <p:spPr/>
        <p:txBody>
          <a:bodyPr/>
          <a:lstStyle/>
          <a:p>
            <a:r>
              <a:rPr lang="en-US" smtClean="0"/>
              <a:t>Click to edit Master title style</a:t>
            </a:r>
            <a:endParaRPr lang="fr-FR" dirty="0"/>
          </a:p>
        </p:txBody>
      </p:sp>
      <p:sp>
        <p:nvSpPr>
          <p:cNvPr id="9" name="Espace réservé du contenu 3"/>
          <p:cNvSpPr>
            <a:spLocks noGrp="1"/>
          </p:cNvSpPr>
          <p:nvPr>
            <p:ph sz="half" idx="13"/>
          </p:nvPr>
        </p:nvSpPr>
        <p:spPr>
          <a:xfrm>
            <a:off x="496120" y="1598932"/>
            <a:ext cx="8904682" cy="2175707"/>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Espace réservé du contenu 3"/>
          <p:cNvSpPr>
            <a:spLocks noGrp="1"/>
          </p:cNvSpPr>
          <p:nvPr>
            <p:ph sz="half" idx="11"/>
          </p:nvPr>
        </p:nvSpPr>
        <p:spPr>
          <a:xfrm>
            <a:off x="5023612" y="3912891"/>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Espace réservé du contenu 3"/>
          <p:cNvSpPr>
            <a:spLocks noGrp="1"/>
          </p:cNvSpPr>
          <p:nvPr>
            <p:ph sz="half" idx="12"/>
          </p:nvPr>
        </p:nvSpPr>
        <p:spPr>
          <a:xfrm>
            <a:off x="487277" y="3912891"/>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15570697"/>
      </p:ext>
    </p:extLst>
  </p:cSld>
  <p:clrMapOvr>
    <a:masterClrMapping/>
  </p:clrMapOvr>
  <p:transition xmlns:p14="http://schemas.microsoft.com/office/powerpoint/2010/mai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Deux contenus">
    <p:spTree>
      <p:nvGrpSpPr>
        <p:cNvPr id="1" name=""/>
        <p:cNvGrpSpPr/>
        <p:nvPr/>
      </p:nvGrpSpPr>
      <p:grpSpPr>
        <a:xfrm>
          <a:off x="0" y="0"/>
          <a:ext cx="0" cy="0"/>
          <a:chOff x="0" y="0"/>
          <a:chExt cx="0" cy="0"/>
        </a:xfrm>
      </p:grpSpPr>
      <p:sp>
        <p:nvSpPr>
          <p:cNvPr id="6"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5D88E78B-B979-6547-ADB1-0F6CBA4BABBF}"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re 1"/>
          <p:cNvSpPr>
            <a:spLocks noGrp="1"/>
          </p:cNvSpPr>
          <p:nvPr>
            <p:ph type="title"/>
          </p:nvPr>
        </p:nvSpPr>
        <p:spPr/>
        <p:txBody>
          <a:bodyPr/>
          <a:lstStyle/>
          <a:p>
            <a:r>
              <a:rPr lang="en-US" smtClean="0"/>
              <a:t>Click to edit Master title style</a:t>
            </a:r>
            <a:endParaRPr lang="fr-FR" dirty="0"/>
          </a:p>
        </p:txBody>
      </p:sp>
      <p:sp>
        <p:nvSpPr>
          <p:cNvPr id="9" name="Espace réservé du contenu 3"/>
          <p:cNvSpPr>
            <a:spLocks noGrp="1"/>
          </p:cNvSpPr>
          <p:nvPr>
            <p:ph sz="half" idx="2"/>
          </p:nvPr>
        </p:nvSpPr>
        <p:spPr>
          <a:xfrm>
            <a:off x="5021405" y="1604332"/>
            <a:ext cx="4385997" cy="2170306"/>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Espace réservé du contenu 3"/>
          <p:cNvSpPr>
            <a:spLocks noGrp="1"/>
          </p:cNvSpPr>
          <p:nvPr>
            <p:ph sz="half" idx="13"/>
          </p:nvPr>
        </p:nvSpPr>
        <p:spPr>
          <a:xfrm>
            <a:off x="496100" y="1598931"/>
            <a:ext cx="4385997" cy="2175540"/>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Espace réservé du contenu 3"/>
          <p:cNvSpPr>
            <a:spLocks noGrp="1"/>
          </p:cNvSpPr>
          <p:nvPr>
            <p:ph sz="half" idx="12"/>
          </p:nvPr>
        </p:nvSpPr>
        <p:spPr>
          <a:xfrm>
            <a:off x="488959" y="3912891"/>
            <a:ext cx="8913506"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81851959"/>
      </p:ext>
    </p:extLst>
  </p:cSld>
  <p:clrMapOvr>
    <a:masterClrMapping/>
  </p:clrMapOvr>
  <p:transition xmlns:p14="http://schemas.microsoft.com/office/powerpoint/2010/mai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_Deux contenus">
    <p:spTree>
      <p:nvGrpSpPr>
        <p:cNvPr id="1" name=""/>
        <p:cNvGrpSpPr/>
        <p:nvPr/>
      </p:nvGrpSpPr>
      <p:grpSpPr>
        <a:xfrm>
          <a:off x="0" y="0"/>
          <a:ext cx="0" cy="0"/>
          <a:chOff x="0" y="0"/>
          <a:chExt cx="0" cy="0"/>
        </a:xfrm>
      </p:grpSpPr>
      <p:sp>
        <p:nvSpPr>
          <p:cNvPr id="6"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DA4DF251-5F6C-D44D-B870-A7E44D5DC6AA}"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re 1"/>
          <p:cNvSpPr>
            <a:spLocks noGrp="1"/>
          </p:cNvSpPr>
          <p:nvPr>
            <p:ph type="title"/>
          </p:nvPr>
        </p:nvSpPr>
        <p:spPr/>
        <p:txBody>
          <a:bodyPr/>
          <a:lstStyle/>
          <a:p>
            <a:r>
              <a:rPr lang="en-US" smtClean="0"/>
              <a:t>Click to edit Master title style</a:t>
            </a:r>
            <a:endParaRPr lang="fr-FR" dirty="0"/>
          </a:p>
        </p:txBody>
      </p:sp>
      <p:sp>
        <p:nvSpPr>
          <p:cNvPr id="10" name="Espace réservé du contenu 3"/>
          <p:cNvSpPr>
            <a:spLocks noGrp="1"/>
          </p:cNvSpPr>
          <p:nvPr>
            <p:ph sz="half" idx="12"/>
          </p:nvPr>
        </p:nvSpPr>
        <p:spPr>
          <a:xfrm>
            <a:off x="487277" y="3912891"/>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Espace réservé du contenu 3"/>
          <p:cNvSpPr>
            <a:spLocks noGrp="1"/>
          </p:cNvSpPr>
          <p:nvPr>
            <p:ph sz="half" idx="13"/>
          </p:nvPr>
        </p:nvSpPr>
        <p:spPr>
          <a:xfrm>
            <a:off x="496100" y="1598931"/>
            <a:ext cx="4385997" cy="2175540"/>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Espace réservé du contenu 3"/>
          <p:cNvSpPr>
            <a:spLocks noGrp="1"/>
          </p:cNvSpPr>
          <p:nvPr>
            <p:ph sz="half" idx="2"/>
          </p:nvPr>
        </p:nvSpPr>
        <p:spPr>
          <a:xfrm>
            <a:off x="5021405" y="1604370"/>
            <a:ext cx="4385997" cy="452063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0123989"/>
      </p:ext>
    </p:extLst>
  </p:cSld>
  <p:clrMapOvr>
    <a:masterClrMapping/>
  </p:clrMapOvr>
  <p:transition xmlns:p14="http://schemas.microsoft.com/office/powerpoint/2010/mai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Deux contenus">
    <p:spTree>
      <p:nvGrpSpPr>
        <p:cNvPr id="1" name=""/>
        <p:cNvGrpSpPr/>
        <p:nvPr/>
      </p:nvGrpSpPr>
      <p:grpSpPr>
        <a:xfrm>
          <a:off x="0" y="0"/>
          <a:ext cx="0" cy="0"/>
          <a:chOff x="0" y="0"/>
          <a:chExt cx="0" cy="0"/>
        </a:xfrm>
      </p:grpSpPr>
      <p:sp>
        <p:nvSpPr>
          <p:cNvPr id="6"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84290C40-9325-814A-9E8E-44784B84D7D3}"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re 1"/>
          <p:cNvSpPr>
            <a:spLocks noGrp="1"/>
          </p:cNvSpPr>
          <p:nvPr>
            <p:ph type="title"/>
          </p:nvPr>
        </p:nvSpPr>
        <p:spPr/>
        <p:txBody>
          <a:bodyPr/>
          <a:lstStyle/>
          <a:p>
            <a:r>
              <a:rPr lang="en-US" smtClean="0"/>
              <a:t>Click to edit Master title style</a:t>
            </a:r>
            <a:endParaRPr lang="fr-FR" dirty="0"/>
          </a:p>
        </p:txBody>
      </p:sp>
      <p:sp>
        <p:nvSpPr>
          <p:cNvPr id="9" name="Espace réservé du contenu 3"/>
          <p:cNvSpPr>
            <a:spLocks noGrp="1"/>
          </p:cNvSpPr>
          <p:nvPr>
            <p:ph sz="half" idx="2"/>
          </p:nvPr>
        </p:nvSpPr>
        <p:spPr>
          <a:xfrm>
            <a:off x="5021405" y="1604332"/>
            <a:ext cx="4385997" cy="2170306"/>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Espace réservé du contenu 3"/>
          <p:cNvSpPr>
            <a:spLocks noGrp="1"/>
          </p:cNvSpPr>
          <p:nvPr>
            <p:ph sz="half" idx="11"/>
          </p:nvPr>
        </p:nvSpPr>
        <p:spPr>
          <a:xfrm>
            <a:off x="5023612" y="3912891"/>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Espace réservé du contenu 3"/>
          <p:cNvSpPr>
            <a:spLocks noGrp="1"/>
          </p:cNvSpPr>
          <p:nvPr>
            <p:ph sz="half" idx="13"/>
          </p:nvPr>
        </p:nvSpPr>
        <p:spPr>
          <a:xfrm>
            <a:off x="496100" y="1598939"/>
            <a:ext cx="4385997" cy="452603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1520024"/>
      </p:ext>
    </p:extLst>
  </p:cSld>
  <p:clrMapOvr>
    <a:masterClrMapping/>
  </p:clrMapOvr>
  <p:transition xmlns:p14="http://schemas.microsoft.com/office/powerpoint/2010/main"/>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4DD2B39C-3A63-C248-986B-9564F0799859}"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le 1"/>
          <p:cNvSpPr>
            <a:spLocks noGrp="1"/>
          </p:cNvSpPr>
          <p:nvPr>
            <p:ph type="title"/>
          </p:nvPr>
        </p:nvSpPr>
        <p:spPr>
          <a:xfrm>
            <a:off x="496038" y="275069"/>
            <a:ext cx="8915401" cy="114204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6038" y="1535201"/>
            <a:ext cx="4376677" cy="639427"/>
          </a:xfrm>
        </p:spPr>
        <p:txBody>
          <a:bodyPr anchor="b"/>
          <a:lstStyle>
            <a:lvl1pPr marL="0" indent="0">
              <a:buNone/>
              <a:defRPr sz="2100" b="1"/>
            </a:lvl1pPr>
            <a:lvl2pPr marL="407907" indent="0">
              <a:buNone/>
              <a:defRPr sz="1800" b="1"/>
            </a:lvl2pPr>
            <a:lvl3pPr marL="815805" indent="0">
              <a:buNone/>
              <a:defRPr sz="1600" b="1"/>
            </a:lvl3pPr>
            <a:lvl4pPr marL="1223701" indent="0">
              <a:buNone/>
              <a:defRPr sz="1400" b="1"/>
            </a:lvl4pPr>
            <a:lvl5pPr marL="1631604" indent="0">
              <a:buNone/>
              <a:defRPr sz="1400" b="1"/>
            </a:lvl5pPr>
            <a:lvl6pPr marL="2039498" indent="0">
              <a:buNone/>
              <a:defRPr sz="1400" b="1"/>
            </a:lvl6pPr>
            <a:lvl7pPr marL="2447400" indent="0">
              <a:buNone/>
              <a:defRPr sz="1400" b="1"/>
            </a:lvl7pPr>
            <a:lvl8pPr marL="2855291" indent="0">
              <a:buNone/>
              <a:defRPr sz="1400" b="1"/>
            </a:lvl8pPr>
            <a:lvl9pPr marL="3263196"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496038" y="2174628"/>
            <a:ext cx="4376677" cy="395177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1915" y="1535201"/>
            <a:ext cx="4379495" cy="639427"/>
          </a:xfrm>
        </p:spPr>
        <p:txBody>
          <a:bodyPr anchor="b"/>
          <a:lstStyle>
            <a:lvl1pPr marL="0" indent="0">
              <a:buNone/>
              <a:defRPr sz="2100" b="1"/>
            </a:lvl1pPr>
            <a:lvl2pPr marL="407907" indent="0">
              <a:buNone/>
              <a:defRPr sz="1800" b="1"/>
            </a:lvl2pPr>
            <a:lvl3pPr marL="815805" indent="0">
              <a:buNone/>
              <a:defRPr sz="1600" b="1"/>
            </a:lvl3pPr>
            <a:lvl4pPr marL="1223701" indent="0">
              <a:buNone/>
              <a:defRPr sz="1400" b="1"/>
            </a:lvl4pPr>
            <a:lvl5pPr marL="1631604" indent="0">
              <a:buNone/>
              <a:defRPr sz="1400" b="1"/>
            </a:lvl5pPr>
            <a:lvl6pPr marL="2039498" indent="0">
              <a:buNone/>
              <a:defRPr sz="1400" b="1"/>
            </a:lvl6pPr>
            <a:lvl7pPr marL="2447400" indent="0">
              <a:buNone/>
              <a:defRPr sz="1400" b="1"/>
            </a:lvl7pPr>
            <a:lvl8pPr marL="2855291" indent="0">
              <a:buNone/>
              <a:defRPr sz="1400" b="1"/>
            </a:lvl8pPr>
            <a:lvl9pPr marL="3263196"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5031915" y="2174628"/>
            <a:ext cx="4379495" cy="395177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038894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7F2BD9A1-1E12-584C-9202-9394FD49A68E}"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832644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819FF494-5EEC-4249-B83F-649348A0321D}"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Tree>
    <p:extLst>
      <p:ext uri="{BB962C8B-B14F-4D97-AF65-F5344CB8AC3E}">
        <p14:creationId xmlns:p14="http://schemas.microsoft.com/office/powerpoint/2010/main" val="10769255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29069CE8-6798-364F-8485-7914B511E10A}"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le 1"/>
          <p:cNvSpPr>
            <a:spLocks noGrp="1"/>
          </p:cNvSpPr>
          <p:nvPr>
            <p:ph type="title"/>
          </p:nvPr>
        </p:nvSpPr>
        <p:spPr>
          <a:xfrm>
            <a:off x="496005" y="273659"/>
            <a:ext cx="3257848" cy="1160762"/>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873658" y="273639"/>
            <a:ext cx="5537778" cy="5852775"/>
          </a:xfrm>
        </p:spPr>
        <p:txBody>
          <a:bodyPr/>
          <a:lstStyle>
            <a:lvl1pPr>
              <a:defRPr sz="29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6005" y="1434431"/>
            <a:ext cx="3257848" cy="4692013"/>
          </a:xfrm>
        </p:spPr>
        <p:txBody>
          <a:bodyPr/>
          <a:lstStyle>
            <a:lvl1pPr marL="0" indent="0">
              <a:buNone/>
              <a:defRPr sz="1300"/>
            </a:lvl1pPr>
            <a:lvl2pPr marL="407907" indent="0">
              <a:buNone/>
              <a:defRPr sz="1100"/>
            </a:lvl2pPr>
            <a:lvl3pPr marL="815805" indent="0">
              <a:buNone/>
              <a:defRPr sz="900"/>
            </a:lvl3pPr>
            <a:lvl4pPr marL="1223701" indent="0">
              <a:buNone/>
              <a:defRPr sz="800"/>
            </a:lvl4pPr>
            <a:lvl5pPr marL="1631604" indent="0">
              <a:buNone/>
              <a:defRPr sz="800"/>
            </a:lvl5pPr>
            <a:lvl6pPr marL="2039498" indent="0">
              <a:buNone/>
              <a:defRPr sz="800"/>
            </a:lvl6pPr>
            <a:lvl7pPr marL="2447400" indent="0">
              <a:buNone/>
              <a:defRPr sz="800"/>
            </a:lvl7pPr>
            <a:lvl8pPr marL="2855291" indent="0">
              <a:buNone/>
              <a:defRPr sz="800"/>
            </a:lvl8pPr>
            <a:lvl9pPr marL="3263196" indent="0">
              <a:buNone/>
              <a:defRPr sz="800"/>
            </a:lvl9pPr>
          </a:lstStyle>
          <a:p>
            <a:pPr lvl="0"/>
            <a:r>
              <a:rPr lang="en-US" smtClean="0"/>
              <a:t>Click to edit Master text styles</a:t>
            </a:r>
          </a:p>
        </p:txBody>
      </p:sp>
    </p:spTree>
    <p:extLst>
      <p:ext uri="{BB962C8B-B14F-4D97-AF65-F5344CB8AC3E}">
        <p14:creationId xmlns:p14="http://schemas.microsoft.com/office/powerpoint/2010/main" val="135310104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318843A2-870F-DE4D-AA59-5E24973FBA07}"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le 1"/>
          <p:cNvSpPr>
            <a:spLocks noGrp="1"/>
          </p:cNvSpPr>
          <p:nvPr>
            <p:ph type="title"/>
          </p:nvPr>
        </p:nvSpPr>
        <p:spPr>
          <a:xfrm>
            <a:off x="1941746" y="4800055"/>
            <a:ext cx="5943600" cy="567420"/>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941746" y="612095"/>
            <a:ext cx="5943600" cy="4115952"/>
          </a:xfrm>
        </p:spPr>
        <p:txBody>
          <a:bodyPr/>
          <a:lstStyle>
            <a:lvl1pPr marL="0" indent="0">
              <a:buNone/>
              <a:defRPr sz="2900"/>
            </a:lvl1pPr>
            <a:lvl2pPr marL="407907" indent="0">
              <a:buNone/>
              <a:defRPr sz="2500"/>
            </a:lvl2pPr>
            <a:lvl3pPr marL="815805" indent="0">
              <a:buNone/>
              <a:defRPr sz="2100"/>
            </a:lvl3pPr>
            <a:lvl4pPr marL="1223701" indent="0">
              <a:buNone/>
              <a:defRPr sz="1800"/>
            </a:lvl4pPr>
            <a:lvl5pPr marL="1631604" indent="0">
              <a:buNone/>
              <a:defRPr sz="1800"/>
            </a:lvl5pPr>
            <a:lvl6pPr marL="2039498" indent="0">
              <a:buNone/>
              <a:defRPr sz="1800"/>
            </a:lvl6pPr>
            <a:lvl7pPr marL="2447400" indent="0">
              <a:buNone/>
              <a:defRPr sz="1800"/>
            </a:lvl7pPr>
            <a:lvl8pPr marL="2855291" indent="0">
              <a:buNone/>
              <a:defRPr sz="1800"/>
            </a:lvl8pPr>
            <a:lvl9pPr marL="3263196" indent="0">
              <a:buNone/>
              <a:defRPr sz="1800"/>
            </a:lvl9pPr>
          </a:lstStyle>
          <a:p>
            <a:pPr lvl="0"/>
            <a:r>
              <a:rPr lang="en-US" noProof="0" smtClean="0"/>
              <a:t>Click icon to add picture</a:t>
            </a:r>
          </a:p>
        </p:txBody>
      </p:sp>
      <p:sp>
        <p:nvSpPr>
          <p:cNvPr id="4" name="Text Placeholder 3"/>
          <p:cNvSpPr>
            <a:spLocks noGrp="1"/>
          </p:cNvSpPr>
          <p:nvPr>
            <p:ph type="body" sz="half" idx="2"/>
          </p:nvPr>
        </p:nvSpPr>
        <p:spPr>
          <a:xfrm>
            <a:off x="1941746" y="5367444"/>
            <a:ext cx="5943600" cy="805044"/>
          </a:xfrm>
        </p:spPr>
        <p:txBody>
          <a:bodyPr/>
          <a:lstStyle>
            <a:lvl1pPr marL="0" indent="0">
              <a:buNone/>
              <a:defRPr sz="1300"/>
            </a:lvl1pPr>
            <a:lvl2pPr marL="407907" indent="0">
              <a:buNone/>
              <a:defRPr sz="1100"/>
            </a:lvl2pPr>
            <a:lvl3pPr marL="815805" indent="0">
              <a:buNone/>
              <a:defRPr sz="900"/>
            </a:lvl3pPr>
            <a:lvl4pPr marL="1223701" indent="0">
              <a:buNone/>
              <a:defRPr sz="800"/>
            </a:lvl4pPr>
            <a:lvl5pPr marL="1631604" indent="0">
              <a:buNone/>
              <a:defRPr sz="800"/>
            </a:lvl5pPr>
            <a:lvl6pPr marL="2039498" indent="0">
              <a:buNone/>
              <a:defRPr sz="800"/>
            </a:lvl6pPr>
            <a:lvl7pPr marL="2447400" indent="0">
              <a:buNone/>
              <a:defRPr sz="800"/>
            </a:lvl7pPr>
            <a:lvl8pPr marL="2855291" indent="0">
              <a:buNone/>
              <a:defRPr sz="800"/>
            </a:lvl8pPr>
            <a:lvl9pPr marL="3263196" indent="0">
              <a:buNone/>
              <a:defRPr sz="800"/>
            </a:lvl9pPr>
          </a:lstStyle>
          <a:p>
            <a:pPr lvl="0"/>
            <a:r>
              <a:rPr lang="en-US" smtClean="0"/>
              <a:t>Click to edit Master text styles</a:t>
            </a:r>
          </a:p>
        </p:txBody>
      </p:sp>
    </p:spTree>
    <p:extLst>
      <p:ext uri="{BB962C8B-B14F-4D97-AF65-F5344CB8AC3E}">
        <p14:creationId xmlns:p14="http://schemas.microsoft.com/office/powerpoint/2010/main" val="3083839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Deux contenus">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3246438" y="6400800"/>
            <a:ext cx="3449637"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9CA098EC-AC0D-0340-97AF-39A34ECF7AE5}"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re 1"/>
          <p:cNvSpPr>
            <a:spLocks noGrp="1"/>
          </p:cNvSpPr>
          <p:nvPr>
            <p:ph type="title"/>
          </p:nvPr>
        </p:nvSpPr>
        <p:spPr/>
        <p:txBody>
          <a:bodyPr/>
          <a:lstStyle/>
          <a:p>
            <a:r>
              <a:rPr lang="en-US" smtClean="0"/>
              <a:t>Click to edit Master title style</a:t>
            </a:r>
            <a:endParaRPr lang="fr-FR" dirty="0"/>
          </a:p>
        </p:txBody>
      </p:sp>
      <p:sp>
        <p:nvSpPr>
          <p:cNvPr id="14" name="Espace réservé du contenu 3"/>
          <p:cNvSpPr>
            <a:spLocks noGrp="1"/>
          </p:cNvSpPr>
          <p:nvPr>
            <p:ph sz="half" idx="12"/>
          </p:nvPr>
        </p:nvSpPr>
        <p:spPr>
          <a:xfrm>
            <a:off x="488959" y="3912891"/>
            <a:ext cx="8913506"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Espace réservé du contenu 3"/>
          <p:cNvSpPr>
            <a:spLocks noGrp="1"/>
          </p:cNvSpPr>
          <p:nvPr>
            <p:ph sz="half" idx="13"/>
          </p:nvPr>
        </p:nvSpPr>
        <p:spPr>
          <a:xfrm>
            <a:off x="496117" y="1598932"/>
            <a:ext cx="8904682" cy="2175707"/>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80062257"/>
      </p:ext>
    </p:extLst>
  </p:cSld>
  <p:clrMapOvr>
    <a:masterClrMapping/>
  </p:clrMapOvr>
  <p:transition xmlns:p14="http://schemas.microsoft.com/office/powerpoint/2010/mai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4F81B0B9-A439-444A-B7CC-0E5DDCC387ED}"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1734380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4950" algn="l"/>
                <a:tab pos="3330575" algn="l"/>
                <a:tab pos="3886200" algn="l"/>
                <a:tab pos="4441825" algn="l"/>
                <a:tab pos="4995863" algn="l"/>
                <a:tab pos="5551488" algn="l"/>
                <a:tab pos="6107113" algn="l"/>
                <a:tab pos="6662738" algn="l"/>
                <a:tab pos="7216775" algn="l"/>
                <a:tab pos="7772400" algn="l"/>
                <a:tab pos="8328025" algn="l"/>
                <a:tab pos="8883650" algn="l"/>
                <a:tab pos="9437688" algn="l"/>
                <a:tab pos="9993313" algn="l"/>
                <a:tab pos="10548938" algn="l"/>
                <a:tab pos="111045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20580E6C-83A3-9A4B-AAFD-47FAF89EC234}"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Vertical Title 1"/>
          <p:cNvSpPr>
            <a:spLocks noGrp="1"/>
          </p:cNvSpPr>
          <p:nvPr>
            <p:ph type="title" orient="vert"/>
          </p:nvPr>
        </p:nvSpPr>
        <p:spPr>
          <a:xfrm>
            <a:off x="7175158" y="273659"/>
            <a:ext cx="2226384" cy="58498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4636" y="273659"/>
            <a:ext cx="6545287" cy="58498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9833815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608" y="2130016"/>
            <a:ext cx="8420805" cy="1470394"/>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6639" y="3885528"/>
            <a:ext cx="6934199" cy="1752664"/>
          </a:xfrm>
        </p:spPr>
        <p:txBody>
          <a:bodyPr/>
          <a:lstStyle>
            <a:lvl1pPr marL="0" indent="0" algn="ctr">
              <a:buNone/>
              <a:defRPr/>
            </a:lvl1pPr>
            <a:lvl2pPr marL="407872" indent="0" algn="ctr">
              <a:buNone/>
              <a:defRPr/>
            </a:lvl2pPr>
            <a:lvl3pPr marL="815735" indent="0" algn="ctr">
              <a:buNone/>
              <a:defRPr/>
            </a:lvl3pPr>
            <a:lvl4pPr marL="1223591" indent="0" algn="ctr">
              <a:buNone/>
              <a:defRPr/>
            </a:lvl4pPr>
            <a:lvl5pPr marL="1631460" indent="0" algn="ctr">
              <a:buNone/>
              <a:defRPr/>
            </a:lvl5pPr>
            <a:lvl6pPr marL="2039322" indent="0" algn="ctr">
              <a:buNone/>
              <a:defRPr/>
            </a:lvl6pPr>
            <a:lvl7pPr marL="2447188" indent="0" algn="ctr">
              <a:buNone/>
              <a:defRPr/>
            </a:lvl7pPr>
            <a:lvl8pPr marL="2855045" indent="0" algn="ctr">
              <a:buNone/>
              <a:defRPr/>
            </a:lvl8pPr>
            <a:lvl9pPr marL="3262913"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8046792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7E7CA821-933B-DE47-92BA-ECB210BE17D1}"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3353748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063" y="4406905"/>
            <a:ext cx="8420805" cy="1362383"/>
          </a:xfrm>
        </p:spPr>
        <p:txBody>
          <a:bodyPr anchor="t"/>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782063" y="2906227"/>
            <a:ext cx="8420805" cy="1500638"/>
          </a:xfrm>
        </p:spPr>
        <p:txBody>
          <a:bodyPr anchor="b"/>
          <a:lstStyle>
            <a:lvl1pPr marL="0" indent="0">
              <a:buNone/>
              <a:defRPr sz="1800"/>
            </a:lvl1pPr>
            <a:lvl2pPr marL="407872" indent="0">
              <a:buNone/>
              <a:defRPr sz="1600"/>
            </a:lvl2pPr>
            <a:lvl3pPr marL="815735" indent="0">
              <a:buNone/>
              <a:defRPr sz="1400"/>
            </a:lvl3pPr>
            <a:lvl4pPr marL="1223591" indent="0">
              <a:buNone/>
              <a:defRPr sz="1300"/>
            </a:lvl4pPr>
            <a:lvl5pPr marL="1631460" indent="0">
              <a:buNone/>
              <a:defRPr sz="1300"/>
            </a:lvl5pPr>
            <a:lvl6pPr marL="2039322" indent="0">
              <a:buNone/>
              <a:defRPr sz="1300"/>
            </a:lvl6pPr>
            <a:lvl7pPr marL="2447188" indent="0">
              <a:buNone/>
              <a:defRPr sz="1300"/>
            </a:lvl7pPr>
            <a:lvl8pPr marL="2855045" indent="0">
              <a:buNone/>
              <a:defRPr sz="1300"/>
            </a:lvl8pPr>
            <a:lvl9pPr marL="3262913" indent="0">
              <a:buNone/>
              <a:defRPr sz="1300"/>
            </a:lvl9pPr>
          </a:lstStyle>
          <a:p>
            <a:pPr lvl="0"/>
            <a:r>
              <a:rPr lang="en-US" smtClean="0"/>
              <a:t>Click to edit Master text styles</a:t>
            </a:r>
          </a:p>
        </p:txBody>
      </p:sp>
    </p:spTree>
    <p:extLst>
      <p:ext uri="{BB962C8B-B14F-4D97-AF65-F5344CB8AC3E}">
        <p14:creationId xmlns:p14="http://schemas.microsoft.com/office/powerpoint/2010/main" val="23253869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BFCF649F-4495-7143-9BAC-F8E6E3C4B592}"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4600" y="1604360"/>
            <a:ext cx="4385131" cy="4519195"/>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15036" y="1604360"/>
            <a:ext cx="4386539" cy="4519195"/>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5866496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Deux contenus">
    <p:spTree>
      <p:nvGrpSpPr>
        <p:cNvPr id="1" name=""/>
        <p:cNvGrpSpPr/>
        <p:nvPr/>
      </p:nvGrpSpPr>
      <p:grpSpPr>
        <a:xfrm>
          <a:off x="0" y="0"/>
          <a:ext cx="0" cy="0"/>
          <a:chOff x="0" y="0"/>
          <a:chExt cx="0" cy="0"/>
        </a:xfrm>
      </p:grpSpPr>
      <p:sp>
        <p:nvSpPr>
          <p:cNvPr id="5"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ADCC1371-6AE3-234E-8E90-3D78406C77DB}"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re 1"/>
          <p:cNvSpPr>
            <a:spLocks noGrp="1"/>
          </p:cNvSpPr>
          <p:nvPr>
            <p:ph type="title"/>
          </p:nvPr>
        </p:nvSpPr>
        <p:spPr/>
        <p:txBody>
          <a:bodyPr/>
          <a:lstStyle/>
          <a:p>
            <a:r>
              <a:rPr lang="en-US" smtClean="0"/>
              <a:t>Click to edit Master title style</a:t>
            </a:r>
            <a:endParaRPr lang="fr-FR" dirty="0"/>
          </a:p>
        </p:txBody>
      </p:sp>
      <p:sp>
        <p:nvSpPr>
          <p:cNvPr id="14" name="Espace réservé du contenu 3"/>
          <p:cNvSpPr>
            <a:spLocks noGrp="1"/>
          </p:cNvSpPr>
          <p:nvPr>
            <p:ph sz="half" idx="12"/>
          </p:nvPr>
        </p:nvSpPr>
        <p:spPr>
          <a:xfrm>
            <a:off x="488959" y="3912891"/>
            <a:ext cx="8913506"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Espace réservé du contenu 3"/>
          <p:cNvSpPr>
            <a:spLocks noGrp="1"/>
          </p:cNvSpPr>
          <p:nvPr>
            <p:ph sz="half" idx="13"/>
          </p:nvPr>
        </p:nvSpPr>
        <p:spPr>
          <a:xfrm>
            <a:off x="496121" y="1598932"/>
            <a:ext cx="8904682" cy="2175707"/>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4785420"/>
      </p:ext>
    </p:extLst>
  </p:cSld>
  <p:clrMapOvr>
    <a:masterClrMapping/>
  </p:clrMapOvr>
  <p:transition xmlns:p14="http://schemas.microsoft.com/office/powerpoint/2010/mai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6_Deux contenus">
    <p:spTree>
      <p:nvGrpSpPr>
        <p:cNvPr id="1" name=""/>
        <p:cNvGrpSpPr/>
        <p:nvPr/>
      </p:nvGrpSpPr>
      <p:grpSpPr>
        <a:xfrm>
          <a:off x="0" y="0"/>
          <a:ext cx="0" cy="0"/>
          <a:chOff x="0" y="0"/>
          <a:chExt cx="0" cy="0"/>
        </a:xfrm>
      </p:grpSpPr>
      <p:sp>
        <p:nvSpPr>
          <p:cNvPr id="7"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0BF235F8-7375-0B4D-BB69-D48C097B3F35}"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re 1"/>
          <p:cNvSpPr>
            <a:spLocks noGrp="1"/>
          </p:cNvSpPr>
          <p:nvPr>
            <p:ph type="title"/>
          </p:nvPr>
        </p:nvSpPr>
        <p:spPr/>
        <p:txBody>
          <a:bodyPr/>
          <a:lstStyle/>
          <a:p>
            <a:r>
              <a:rPr lang="en-US" smtClean="0"/>
              <a:t>Click to edit Master title style</a:t>
            </a:r>
            <a:endParaRPr lang="fr-FR" dirty="0"/>
          </a:p>
        </p:txBody>
      </p:sp>
      <p:sp>
        <p:nvSpPr>
          <p:cNvPr id="4" name="Espace réservé du contenu 3"/>
          <p:cNvSpPr>
            <a:spLocks noGrp="1"/>
          </p:cNvSpPr>
          <p:nvPr>
            <p:ph sz="half" idx="2"/>
          </p:nvPr>
        </p:nvSpPr>
        <p:spPr>
          <a:xfrm>
            <a:off x="5021405" y="1604332"/>
            <a:ext cx="4385997" cy="2170306"/>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Espace réservé du contenu 3"/>
          <p:cNvSpPr>
            <a:spLocks noGrp="1"/>
          </p:cNvSpPr>
          <p:nvPr>
            <p:ph sz="half" idx="11"/>
          </p:nvPr>
        </p:nvSpPr>
        <p:spPr>
          <a:xfrm>
            <a:off x="5023612" y="3912891"/>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Espace réservé du contenu 3"/>
          <p:cNvSpPr>
            <a:spLocks noGrp="1"/>
          </p:cNvSpPr>
          <p:nvPr>
            <p:ph sz="half" idx="12"/>
          </p:nvPr>
        </p:nvSpPr>
        <p:spPr>
          <a:xfrm>
            <a:off x="487277" y="3912891"/>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Espace réservé du contenu 3"/>
          <p:cNvSpPr>
            <a:spLocks noGrp="1"/>
          </p:cNvSpPr>
          <p:nvPr>
            <p:ph sz="half" idx="13"/>
          </p:nvPr>
        </p:nvSpPr>
        <p:spPr>
          <a:xfrm>
            <a:off x="496100" y="1598931"/>
            <a:ext cx="4385997" cy="2175540"/>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9030059"/>
      </p:ext>
    </p:extLst>
  </p:cSld>
  <p:clrMapOvr>
    <a:masterClrMapping/>
  </p:clrMapOvr>
  <p:transition xmlns:p14="http://schemas.microsoft.com/office/powerpoint/2010/mai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4_Deux contenus">
    <p:spTree>
      <p:nvGrpSpPr>
        <p:cNvPr id="1" name=""/>
        <p:cNvGrpSpPr/>
        <p:nvPr/>
      </p:nvGrpSpPr>
      <p:grpSpPr>
        <a:xfrm>
          <a:off x="0" y="0"/>
          <a:ext cx="0" cy="0"/>
          <a:chOff x="0" y="0"/>
          <a:chExt cx="0" cy="0"/>
        </a:xfrm>
      </p:grpSpPr>
      <p:sp>
        <p:nvSpPr>
          <p:cNvPr id="6"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D5948C16-6F93-3549-AD1C-8946B4BC2614}"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re 1"/>
          <p:cNvSpPr>
            <a:spLocks noGrp="1"/>
          </p:cNvSpPr>
          <p:nvPr>
            <p:ph type="title"/>
          </p:nvPr>
        </p:nvSpPr>
        <p:spPr/>
        <p:txBody>
          <a:bodyPr/>
          <a:lstStyle/>
          <a:p>
            <a:r>
              <a:rPr lang="en-US" smtClean="0"/>
              <a:t>Click to edit Master title style</a:t>
            </a:r>
            <a:endParaRPr lang="fr-FR" dirty="0"/>
          </a:p>
        </p:txBody>
      </p:sp>
      <p:sp>
        <p:nvSpPr>
          <p:cNvPr id="9" name="Espace réservé du contenu 3"/>
          <p:cNvSpPr>
            <a:spLocks noGrp="1"/>
          </p:cNvSpPr>
          <p:nvPr>
            <p:ph sz="half" idx="13"/>
          </p:nvPr>
        </p:nvSpPr>
        <p:spPr>
          <a:xfrm>
            <a:off x="496121" y="1598932"/>
            <a:ext cx="8904682" cy="2175707"/>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Espace réservé du contenu 3"/>
          <p:cNvSpPr>
            <a:spLocks noGrp="1"/>
          </p:cNvSpPr>
          <p:nvPr>
            <p:ph sz="half" idx="11"/>
          </p:nvPr>
        </p:nvSpPr>
        <p:spPr>
          <a:xfrm>
            <a:off x="5023612" y="3912891"/>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Espace réservé du contenu 3"/>
          <p:cNvSpPr>
            <a:spLocks noGrp="1"/>
          </p:cNvSpPr>
          <p:nvPr>
            <p:ph sz="half" idx="12"/>
          </p:nvPr>
        </p:nvSpPr>
        <p:spPr>
          <a:xfrm>
            <a:off x="487277" y="3912891"/>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68523419"/>
      </p:ext>
    </p:extLst>
  </p:cSld>
  <p:clrMapOvr>
    <a:masterClrMapping/>
  </p:clrMapOvr>
  <p:transition xmlns:p14="http://schemas.microsoft.com/office/powerpoint/2010/mai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_Deux contenus">
    <p:spTree>
      <p:nvGrpSpPr>
        <p:cNvPr id="1" name=""/>
        <p:cNvGrpSpPr/>
        <p:nvPr/>
      </p:nvGrpSpPr>
      <p:grpSpPr>
        <a:xfrm>
          <a:off x="0" y="0"/>
          <a:ext cx="0" cy="0"/>
          <a:chOff x="0" y="0"/>
          <a:chExt cx="0" cy="0"/>
        </a:xfrm>
      </p:grpSpPr>
      <p:sp>
        <p:nvSpPr>
          <p:cNvPr id="6"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47A4E299-6D06-5A4D-B664-B64FC36BC3C6}"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re 1"/>
          <p:cNvSpPr>
            <a:spLocks noGrp="1"/>
          </p:cNvSpPr>
          <p:nvPr>
            <p:ph type="title"/>
          </p:nvPr>
        </p:nvSpPr>
        <p:spPr/>
        <p:txBody>
          <a:bodyPr/>
          <a:lstStyle/>
          <a:p>
            <a:r>
              <a:rPr lang="en-US" smtClean="0"/>
              <a:t>Click to edit Master title style</a:t>
            </a:r>
            <a:endParaRPr lang="fr-FR" dirty="0"/>
          </a:p>
        </p:txBody>
      </p:sp>
      <p:sp>
        <p:nvSpPr>
          <p:cNvPr id="9" name="Espace réservé du contenu 3"/>
          <p:cNvSpPr>
            <a:spLocks noGrp="1"/>
          </p:cNvSpPr>
          <p:nvPr>
            <p:ph sz="half" idx="2"/>
          </p:nvPr>
        </p:nvSpPr>
        <p:spPr>
          <a:xfrm>
            <a:off x="5021405" y="1604332"/>
            <a:ext cx="4385997" cy="2170306"/>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Espace réservé du contenu 3"/>
          <p:cNvSpPr>
            <a:spLocks noGrp="1"/>
          </p:cNvSpPr>
          <p:nvPr>
            <p:ph sz="half" idx="13"/>
          </p:nvPr>
        </p:nvSpPr>
        <p:spPr>
          <a:xfrm>
            <a:off x="496100" y="1598931"/>
            <a:ext cx="4385997" cy="2175540"/>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Espace réservé du contenu 3"/>
          <p:cNvSpPr>
            <a:spLocks noGrp="1"/>
          </p:cNvSpPr>
          <p:nvPr>
            <p:ph sz="half" idx="12"/>
          </p:nvPr>
        </p:nvSpPr>
        <p:spPr>
          <a:xfrm>
            <a:off x="488959" y="3912891"/>
            <a:ext cx="8913506"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167269"/>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6_Deux contenus">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D321FDE9-6B82-3F42-ADEA-09D07CD48123}"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re 1"/>
          <p:cNvSpPr>
            <a:spLocks noGrp="1"/>
          </p:cNvSpPr>
          <p:nvPr>
            <p:ph type="title"/>
          </p:nvPr>
        </p:nvSpPr>
        <p:spPr/>
        <p:txBody>
          <a:bodyPr/>
          <a:lstStyle/>
          <a:p>
            <a:r>
              <a:rPr lang="en-US" smtClean="0"/>
              <a:t>Click to edit Master title style</a:t>
            </a:r>
            <a:endParaRPr lang="fr-FR" dirty="0"/>
          </a:p>
        </p:txBody>
      </p:sp>
      <p:sp>
        <p:nvSpPr>
          <p:cNvPr id="4" name="Espace réservé du contenu 3"/>
          <p:cNvSpPr>
            <a:spLocks noGrp="1"/>
          </p:cNvSpPr>
          <p:nvPr>
            <p:ph sz="half" idx="2"/>
          </p:nvPr>
        </p:nvSpPr>
        <p:spPr>
          <a:xfrm>
            <a:off x="5021405" y="1604332"/>
            <a:ext cx="4385997" cy="2170306"/>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Espace réservé du contenu 3"/>
          <p:cNvSpPr>
            <a:spLocks noGrp="1"/>
          </p:cNvSpPr>
          <p:nvPr>
            <p:ph sz="half" idx="11"/>
          </p:nvPr>
        </p:nvSpPr>
        <p:spPr>
          <a:xfrm>
            <a:off x="5023612" y="3912891"/>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Espace réservé du contenu 3"/>
          <p:cNvSpPr>
            <a:spLocks noGrp="1"/>
          </p:cNvSpPr>
          <p:nvPr>
            <p:ph sz="half" idx="12"/>
          </p:nvPr>
        </p:nvSpPr>
        <p:spPr>
          <a:xfrm>
            <a:off x="487277" y="3912891"/>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Espace réservé du contenu 3"/>
          <p:cNvSpPr>
            <a:spLocks noGrp="1"/>
          </p:cNvSpPr>
          <p:nvPr>
            <p:ph sz="half" idx="13"/>
          </p:nvPr>
        </p:nvSpPr>
        <p:spPr>
          <a:xfrm>
            <a:off x="496100" y="1598931"/>
            <a:ext cx="4385997" cy="2175540"/>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0816460"/>
      </p:ext>
    </p:extLst>
  </p:cSld>
  <p:clrMapOvr>
    <a:masterClrMapping/>
  </p:clrMapOvr>
  <p:transition xmlns:p14="http://schemas.microsoft.com/office/powerpoint/2010/mai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Deux contenus">
    <p:spTree>
      <p:nvGrpSpPr>
        <p:cNvPr id="1" name=""/>
        <p:cNvGrpSpPr/>
        <p:nvPr/>
      </p:nvGrpSpPr>
      <p:grpSpPr>
        <a:xfrm>
          <a:off x="0" y="0"/>
          <a:ext cx="0" cy="0"/>
          <a:chOff x="0" y="0"/>
          <a:chExt cx="0" cy="0"/>
        </a:xfrm>
      </p:grpSpPr>
      <p:sp>
        <p:nvSpPr>
          <p:cNvPr id="6"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43766449-EE67-7545-BF2A-1A8FE391708A}"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re 1"/>
          <p:cNvSpPr>
            <a:spLocks noGrp="1"/>
          </p:cNvSpPr>
          <p:nvPr>
            <p:ph type="title"/>
          </p:nvPr>
        </p:nvSpPr>
        <p:spPr/>
        <p:txBody>
          <a:bodyPr/>
          <a:lstStyle/>
          <a:p>
            <a:r>
              <a:rPr lang="en-US" smtClean="0"/>
              <a:t>Click to edit Master title style</a:t>
            </a:r>
            <a:endParaRPr lang="fr-FR" dirty="0"/>
          </a:p>
        </p:txBody>
      </p:sp>
      <p:sp>
        <p:nvSpPr>
          <p:cNvPr id="10" name="Espace réservé du contenu 3"/>
          <p:cNvSpPr>
            <a:spLocks noGrp="1"/>
          </p:cNvSpPr>
          <p:nvPr>
            <p:ph sz="half" idx="12"/>
          </p:nvPr>
        </p:nvSpPr>
        <p:spPr>
          <a:xfrm>
            <a:off x="487277" y="3912891"/>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Espace réservé du contenu 3"/>
          <p:cNvSpPr>
            <a:spLocks noGrp="1"/>
          </p:cNvSpPr>
          <p:nvPr>
            <p:ph sz="half" idx="13"/>
          </p:nvPr>
        </p:nvSpPr>
        <p:spPr>
          <a:xfrm>
            <a:off x="496100" y="1598931"/>
            <a:ext cx="4385997" cy="2175540"/>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Espace réservé du contenu 3"/>
          <p:cNvSpPr>
            <a:spLocks noGrp="1"/>
          </p:cNvSpPr>
          <p:nvPr>
            <p:ph sz="half" idx="2"/>
          </p:nvPr>
        </p:nvSpPr>
        <p:spPr>
          <a:xfrm>
            <a:off x="5021405" y="1604371"/>
            <a:ext cx="4385997" cy="452063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96889784"/>
      </p:ext>
    </p:extLst>
  </p:cSld>
  <p:clrMapOvr>
    <a:masterClrMapping/>
  </p:clrMapOvr>
  <p:transition xmlns:p14="http://schemas.microsoft.com/office/powerpoint/2010/mai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Deux contenus">
    <p:spTree>
      <p:nvGrpSpPr>
        <p:cNvPr id="1" name=""/>
        <p:cNvGrpSpPr/>
        <p:nvPr/>
      </p:nvGrpSpPr>
      <p:grpSpPr>
        <a:xfrm>
          <a:off x="0" y="0"/>
          <a:ext cx="0" cy="0"/>
          <a:chOff x="0" y="0"/>
          <a:chExt cx="0" cy="0"/>
        </a:xfrm>
      </p:grpSpPr>
      <p:sp>
        <p:nvSpPr>
          <p:cNvPr id="6"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D2C9D666-5F31-E649-971B-7926C789B287}"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re 1"/>
          <p:cNvSpPr>
            <a:spLocks noGrp="1"/>
          </p:cNvSpPr>
          <p:nvPr>
            <p:ph type="title"/>
          </p:nvPr>
        </p:nvSpPr>
        <p:spPr/>
        <p:txBody>
          <a:bodyPr/>
          <a:lstStyle/>
          <a:p>
            <a:r>
              <a:rPr lang="en-US" smtClean="0"/>
              <a:t>Click to edit Master title style</a:t>
            </a:r>
            <a:endParaRPr lang="fr-FR" dirty="0"/>
          </a:p>
        </p:txBody>
      </p:sp>
      <p:sp>
        <p:nvSpPr>
          <p:cNvPr id="9" name="Espace réservé du contenu 3"/>
          <p:cNvSpPr>
            <a:spLocks noGrp="1"/>
          </p:cNvSpPr>
          <p:nvPr>
            <p:ph sz="half" idx="2"/>
          </p:nvPr>
        </p:nvSpPr>
        <p:spPr>
          <a:xfrm>
            <a:off x="5021405" y="1604332"/>
            <a:ext cx="4385997" cy="2170306"/>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Espace réservé du contenu 3"/>
          <p:cNvSpPr>
            <a:spLocks noGrp="1"/>
          </p:cNvSpPr>
          <p:nvPr>
            <p:ph sz="half" idx="11"/>
          </p:nvPr>
        </p:nvSpPr>
        <p:spPr>
          <a:xfrm>
            <a:off x="5023612" y="3912891"/>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Espace réservé du contenu 3"/>
          <p:cNvSpPr>
            <a:spLocks noGrp="1"/>
          </p:cNvSpPr>
          <p:nvPr>
            <p:ph sz="half" idx="13"/>
          </p:nvPr>
        </p:nvSpPr>
        <p:spPr>
          <a:xfrm>
            <a:off x="496100" y="1598939"/>
            <a:ext cx="4385997" cy="452603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89298384"/>
      </p:ext>
    </p:extLst>
  </p:cSld>
  <p:clrMapOvr>
    <a:masterClrMapping/>
  </p:clrMapOvr>
  <p:transition xmlns:p14="http://schemas.microsoft.com/office/powerpoint/2010/main"/>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7B36EC4C-6188-9D4A-A71D-A6B87B1C8EC7}"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le 1"/>
          <p:cNvSpPr>
            <a:spLocks noGrp="1"/>
          </p:cNvSpPr>
          <p:nvPr>
            <p:ph type="title"/>
          </p:nvPr>
        </p:nvSpPr>
        <p:spPr>
          <a:xfrm>
            <a:off x="496038" y="275069"/>
            <a:ext cx="8915401" cy="114204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6038" y="1535201"/>
            <a:ext cx="4376677" cy="639427"/>
          </a:xfrm>
        </p:spPr>
        <p:txBody>
          <a:bodyPr anchor="b"/>
          <a:lstStyle>
            <a:lvl1pPr marL="0" indent="0">
              <a:buNone/>
              <a:defRPr sz="2100" b="1"/>
            </a:lvl1pPr>
            <a:lvl2pPr marL="407872" indent="0">
              <a:buNone/>
              <a:defRPr sz="1800" b="1"/>
            </a:lvl2pPr>
            <a:lvl3pPr marL="815735" indent="0">
              <a:buNone/>
              <a:defRPr sz="1600" b="1"/>
            </a:lvl3pPr>
            <a:lvl4pPr marL="1223591" indent="0">
              <a:buNone/>
              <a:defRPr sz="1400" b="1"/>
            </a:lvl4pPr>
            <a:lvl5pPr marL="1631460" indent="0">
              <a:buNone/>
              <a:defRPr sz="1400" b="1"/>
            </a:lvl5pPr>
            <a:lvl6pPr marL="2039322" indent="0">
              <a:buNone/>
              <a:defRPr sz="1400" b="1"/>
            </a:lvl6pPr>
            <a:lvl7pPr marL="2447188" indent="0">
              <a:buNone/>
              <a:defRPr sz="1400" b="1"/>
            </a:lvl7pPr>
            <a:lvl8pPr marL="2855045" indent="0">
              <a:buNone/>
              <a:defRPr sz="1400" b="1"/>
            </a:lvl8pPr>
            <a:lvl9pPr marL="3262913"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496038" y="2174628"/>
            <a:ext cx="4376677" cy="395177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1915" y="1535201"/>
            <a:ext cx="4379495" cy="639427"/>
          </a:xfrm>
        </p:spPr>
        <p:txBody>
          <a:bodyPr anchor="b"/>
          <a:lstStyle>
            <a:lvl1pPr marL="0" indent="0">
              <a:buNone/>
              <a:defRPr sz="2100" b="1"/>
            </a:lvl1pPr>
            <a:lvl2pPr marL="407872" indent="0">
              <a:buNone/>
              <a:defRPr sz="1800" b="1"/>
            </a:lvl2pPr>
            <a:lvl3pPr marL="815735" indent="0">
              <a:buNone/>
              <a:defRPr sz="1600" b="1"/>
            </a:lvl3pPr>
            <a:lvl4pPr marL="1223591" indent="0">
              <a:buNone/>
              <a:defRPr sz="1400" b="1"/>
            </a:lvl4pPr>
            <a:lvl5pPr marL="1631460" indent="0">
              <a:buNone/>
              <a:defRPr sz="1400" b="1"/>
            </a:lvl5pPr>
            <a:lvl6pPr marL="2039322" indent="0">
              <a:buNone/>
              <a:defRPr sz="1400" b="1"/>
            </a:lvl6pPr>
            <a:lvl7pPr marL="2447188" indent="0">
              <a:buNone/>
              <a:defRPr sz="1400" b="1"/>
            </a:lvl7pPr>
            <a:lvl8pPr marL="2855045" indent="0">
              <a:buNone/>
              <a:defRPr sz="1400" b="1"/>
            </a:lvl8pPr>
            <a:lvl9pPr marL="3262913"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5031915" y="2174628"/>
            <a:ext cx="4379495" cy="395177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024835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06725937-6A7D-2845-8C09-B93B973277F7}"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709506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93E5EFAD-91B3-9043-AF7A-96C8D63EBB04}"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Tree>
    <p:extLst>
      <p:ext uri="{BB962C8B-B14F-4D97-AF65-F5344CB8AC3E}">
        <p14:creationId xmlns:p14="http://schemas.microsoft.com/office/powerpoint/2010/main" val="351479368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7DD28124-298A-7D44-BFC0-63265A55FE72}"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le 1"/>
          <p:cNvSpPr>
            <a:spLocks noGrp="1"/>
          </p:cNvSpPr>
          <p:nvPr>
            <p:ph type="title"/>
          </p:nvPr>
        </p:nvSpPr>
        <p:spPr>
          <a:xfrm>
            <a:off x="496005" y="273664"/>
            <a:ext cx="3257848" cy="1160762"/>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873658" y="273639"/>
            <a:ext cx="5537778" cy="5852775"/>
          </a:xfrm>
        </p:spPr>
        <p:txBody>
          <a:bodyPr/>
          <a:lstStyle>
            <a:lvl1pPr>
              <a:defRPr sz="29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6005" y="1434432"/>
            <a:ext cx="3257848" cy="4692013"/>
          </a:xfrm>
        </p:spPr>
        <p:txBody>
          <a:bodyPr/>
          <a:lstStyle>
            <a:lvl1pPr marL="0" indent="0">
              <a:buNone/>
              <a:defRPr sz="1300"/>
            </a:lvl1pPr>
            <a:lvl2pPr marL="407872" indent="0">
              <a:buNone/>
              <a:defRPr sz="1100"/>
            </a:lvl2pPr>
            <a:lvl3pPr marL="815735" indent="0">
              <a:buNone/>
              <a:defRPr sz="900"/>
            </a:lvl3pPr>
            <a:lvl4pPr marL="1223591" indent="0">
              <a:buNone/>
              <a:defRPr sz="800"/>
            </a:lvl4pPr>
            <a:lvl5pPr marL="1631460" indent="0">
              <a:buNone/>
              <a:defRPr sz="800"/>
            </a:lvl5pPr>
            <a:lvl6pPr marL="2039322" indent="0">
              <a:buNone/>
              <a:defRPr sz="800"/>
            </a:lvl6pPr>
            <a:lvl7pPr marL="2447188" indent="0">
              <a:buNone/>
              <a:defRPr sz="800"/>
            </a:lvl7pPr>
            <a:lvl8pPr marL="2855045" indent="0">
              <a:buNone/>
              <a:defRPr sz="800"/>
            </a:lvl8pPr>
            <a:lvl9pPr marL="3262913" indent="0">
              <a:buNone/>
              <a:defRPr sz="800"/>
            </a:lvl9pPr>
          </a:lstStyle>
          <a:p>
            <a:pPr lvl="0"/>
            <a:r>
              <a:rPr lang="en-US" smtClean="0"/>
              <a:t>Click to edit Master text styles</a:t>
            </a:r>
          </a:p>
        </p:txBody>
      </p:sp>
    </p:spTree>
    <p:extLst>
      <p:ext uri="{BB962C8B-B14F-4D97-AF65-F5344CB8AC3E}">
        <p14:creationId xmlns:p14="http://schemas.microsoft.com/office/powerpoint/2010/main" val="59319575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94A4A1BC-9C34-8E4D-95C2-229EAFE83A76}"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le 1"/>
          <p:cNvSpPr>
            <a:spLocks noGrp="1"/>
          </p:cNvSpPr>
          <p:nvPr>
            <p:ph type="title"/>
          </p:nvPr>
        </p:nvSpPr>
        <p:spPr>
          <a:xfrm>
            <a:off x="1941746" y="4800056"/>
            <a:ext cx="5943600" cy="567420"/>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941746" y="612096"/>
            <a:ext cx="5943600" cy="4115952"/>
          </a:xfrm>
        </p:spPr>
        <p:txBody>
          <a:bodyPr/>
          <a:lstStyle>
            <a:lvl1pPr marL="0" indent="0">
              <a:buNone/>
              <a:defRPr sz="2900"/>
            </a:lvl1pPr>
            <a:lvl2pPr marL="407872" indent="0">
              <a:buNone/>
              <a:defRPr sz="2500"/>
            </a:lvl2pPr>
            <a:lvl3pPr marL="815735" indent="0">
              <a:buNone/>
              <a:defRPr sz="2100"/>
            </a:lvl3pPr>
            <a:lvl4pPr marL="1223591" indent="0">
              <a:buNone/>
              <a:defRPr sz="1800"/>
            </a:lvl4pPr>
            <a:lvl5pPr marL="1631460" indent="0">
              <a:buNone/>
              <a:defRPr sz="1800"/>
            </a:lvl5pPr>
            <a:lvl6pPr marL="2039322" indent="0">
              <a:buNone/>
              <a:defRPr sz="1800"/>
            </a:lvl6pPr>
            <a:lvl7pPr marL="2447188" indent="0">
              <a:buNone/>
              <a:defRPr sz="1800"/>
            </a:lvl7pPr>
            <a:lvl8pPr marL="2855045" indent="0">
              <a:buNone/>
              <a:defRPr sz="1800"/>
            </a:lvl8pPr>
            <a:lvl9pPr marL="3262913" indent="0">
              <a:buNone/>
              <a:defRPr sz="1800"/>
            </a:lvl9pPr>
          </a:lstStyle>
          <a:p>
            <a:pPr lvl="0"/>
            <a:r>
              <a:rPr lang="en-US" noProof="0" smtClean="0"/>
              <a:t>Click icon to add picture</a:t>
            </a:r>
          </a:p>
        </p:txBody>
      </p:sp>
      <p:sp>
        <p:nvSpPr>
          <p:cNvPr id="4" name="Text Placeholder 3"/>
          <p:cNvSpPr>
            <a:spLocks noGrp="1"/>
          </p:cNvSpPr>
          <p:nvPr>
            <p:ph type="body" sz="half" idx="2"/>
          </p:nvPr>
        </p:nvSpPr>
        <p:spPr>
          <a:xfrm>
            <a:off x="1941746" y="5367444"/>
            <a:ext cx="5943600" cy="805044"/>
          </a:xfrm>
        </p:spPr>
        <p:txBody>
          <a:bodyPr/>
          <a:lstStyle>
            <a:lvl1pPr marL="0" indent="0">
              <a:buNone/>
              <a:defRPr sz="1300"/>
            </a:lvl1pPr>
            <a:lvl2pPr marL="407872" indent="0">
              <a:buNone/>
              <a:defRPr sz="1100"/>
            </a:lvl2pPr>
            <a:lvl3pPr marL="815735" indent="0">
              <a:buNone/>
              <a:defRPr sz="900"/>
            </a:lvl3pPr>
            <a:lvl4pPr marL="1223591" indent="0">
              <a:buNone/>
              <a:defRPr sz="800"/>
            </a:lvl4pPr>
            <a:lvl5pPr marL="1631460" indent="0">
              <a:buNone/>
              <a:defRPr sz="800"/>
            </a:lvl5pPr>
            <a:lvl6pPr marL="2039322" indent="0">
              <a:buNone/>
              <a:defRPr sz="800"/>
            </a:lvl6pPr>
            <a:lvl7pPr marL="2447188" indent="0">
              <a:buNone/>
              <a:defRPr sz="800"/>
            </a:lvl7pPr>
            <a:lvl8pPr marL="2855045" indent="0">
              <a:buNone/>
              <a:defRPr sz="800"/>
            </a:lvl8pPr>
            <a:lvl9pPr marL="3262913" indent="0">
              <a:buNone/>
              <a:defRPr sz="800"/>
            </a:lvl9pPr>
          </a:lstStyle>
          <a:p>
            <a:pPr lvl="0"/>
            <a:r>
              <a:rPr lang="en-US" smtClean="0"/>
              <a:t>Click to edit Master text styles</a:t>
            </a:r>
          </a:p>
        </p:txBody>
      </p:sp>
    </p:spTree>
    <p:extLst>
      <p:ext uri="{BB962C8B-B14F-4D97-AF65-F5344CB8AC3E}">
        <p14:creationId xmlns:p14="http://schemas.microsoft.com/office/powerpoint/2010/main" val="279665297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BDA83D05-A0C1-DD42-A3DE-9D120208C8F6}"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7483236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 Box 4"/>
          <p:cNvSpPr txBox="1">
            <a:spLocks noChangeArrowheads="1"/>
          </p:cNvSpPr>
          <p:nvPr userDrawn="1"/>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19325" algn="l"/>
                <a:tab pos="2774950" algn="l"/>
                <a:tab pos="3330575" algn="l"/>
                <a:tab pos="3886200" algn="l"/>
                <a:tab pos="4440238" algn="l"/>
                <a:tab pos="4995863" algn="l"/>
                <a:tab pos="5551488" algn="l"/>
                <a:tab pos="6105525" algn="l"/>
                <a:tab pos="6661150" algn="l"/>
                <a:tab pos="7216775" algn="l"/>
                <a:tab pos="7772400" algn="l"/>
                <a:tab pos="8326438" algn="l"/>
                <a:tab pos="8882063" algn="l"/>
                <a:tab pos="9437688" algn="l"/>
                <a:tab pos="9993313" algn="l"/>
                <a:tab pos="10547350" algn="l"/>
                <a:tab pos="11102975"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C7651F83-E7C6-144C-B943-E57F785F97FF}"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Vertical Title 1"/>
          <p:cNvSpPr>
            <a:spLocks noGrp="1"/>
          </p:cNvSpPr>
          <p:nvPr>
            <p:ph type="title" orient="vert"/>
          </p:nvPr>
        </p:nvSpPr>
        <p:spPr>
          <a:xfrm>
            <a:off x="7175158" y="273661"/>
            <a:ext cx="2226384" cy="58498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4637" y="273661"/>
            <a:ext cx="6545287" cy="58498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5347126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608" y="2130014"/>
            <a:ext cx="8420805" cy="1470394"/>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6632" y="3885528"/>
            <a:ext cx="6934199" cy="1752664"/>
          </a:xfrm>
        </p:spPr>
        <p:txBody>
          <a:bodyPr/>
          <a:lstStyle>
            <a:lvl1pPr marL="0" indent="0" algn="ctr">
              <a:buNone/>
              <a:defRPr/>
            </a:lvl1pPr>
            <a:lvl2pPr marL="408044" indent="0" algn="ctr">
              <a:buNone/>
              <a:defRPr/>
            </a:lvl2pPr>
            <a:lvl3pPr marL="816088" indent="0" algn="ctr">
              <a:buNone/>
              <a:defRPr/>
            </a:lvl3pPr>
            <a:lvl4pPr marL="1224122" indent="0" algn="ctr">
              <a:buNone/>
              <a:defRPr/>
            </a:lvl4pPr>
            <a:lvl5pPr marL="1632170" indent="0" algn="ctr">
              <a:buNone/>
              <a:defRPr/>
            </a:lvl5pPr>
            <a:lvl6pPr marL="2040204" indent="0" algn="ctr">
              <a:buNone/>
              <a:defRPr/>
            </a:lvl6pPr>
            <a:lvl7pPr marL="2448249" indent="0" algn="ctr">
              <a:buNone/>
              <a:defRPr/>
            </a:lvl7pPr>
            <a:lvl8pPr marL="2856283" indent="0" algn="ctr">
              <a:buNone/>
              <a:defRPr/>
            </a:lvl8pPr>
            <a:lvl9pPr marL="3264328"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14464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4_Deux contenus">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503D1AD7-764F-F24D-B3A9-706CFA7C43D6}"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re 1"/>
          <p:cNvSpPr>
            <a:spLocks noGrp="1"/>
          </p:cNvSpPr>
          <p:nvPr>
            <p:ph type="title"/>
          </p:nvPr>
        </p:nvSpPr>
        <p:spPr/>
        <p:txBody>
          <a:bodyPr/>
          <a:lstStyle/>
          <a:p>
            <a:r>
              <a:rPr lang="en-US" smtClean="0"/>
              <a:t>Click to edit Master title style</a:t>
            </a:r>
            <a:endParaRPr lang="fr-FR" dirty="0"/>
          </a:p>
        </p:txBody>
      </p:sp>
      <p:sp>
        <p:nvSpPr>
          <p:cNvPr id="9" name="Espace réservé du contenu 3"/>
          <p:cNvSpPr>
            <a:spLocks noGrp="1"/>
          </p:cNvSpPr>
          <p:nvPr>
            <p:ph sz="half" idx="13"/>
          </p:nvPr>
        </p:nvSpPr>
        <p:spPr>
          <a:xfrm>
            <a:off x="496117" y="1598932"/>
            <a:ext cx="8904682" cy="2175707"/>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Espace réservé du contenu 3"/>
          <p:cNvSpPr>
            <a:spLocks noGrp="1"/>
          </p:cNvSpPr>
          <p:nvPr>
            <p:ph sz="half" idx="11"/>
          </p:nvPr>
        </p:nvSpPr>
        <p:spPr>
          <a:xfrm>
            <a:off x="5023612" y="3912891"/>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Espace réservé du contenu 3"/>
          <p:cNvSpPr>
            <a:spLocks noGrp="1"/>
          </p:cNvSpPr>
          <p:nvPr>
            <p:ph sz="half" idx="12"/>
          </p:nvPr>
        </p:nvSpPr>
        <p:spPr>
          <a:xfrm>
            <a:off x="487277" y="3912891"/>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3046481"/>
      </p:ext>
    </p:extLst>
  </p:cSld>
  <p:clrMapOvr>
    <a:masterClrMapping/>
  </p:clrMapOvr>
  <p:transition xmlns:p14="http://schemas.microsoft.com/office/powerpoint/2010/main"/>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6B348A2B-26EB-D64C-81E6-3A0F3F095418}"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5172117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063" y="4406900"/>
            <a:ext cx="8420805" cy="1362383"/>
          </a:xfrm>
        </p:spPr>
        <p:txBody>
          <a:bodyPr anchor="t"/>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782063" y="2906227"/>
            <a:ext cx="8420805" cy="1500638"/>
          </a:xfrm>
        </p:spPr>
        <p:txBody>
          <a:bodyPr anchor="b"/>
          <a:lstStyle>
            <a:lvl1pPr marL="0" indent="0">
              <a:buNone/>
              <a:defRPr sz="1800"/>
            </a:lvl1pPr>
            <a:lvl2pPr marL="408044" indent="0">
              <a:buNone/>
              <a:defRPr sz="1600"/>
            </a:lvl2pPr>
            <a:lvl3pPr marL="816088" indent="0">
              <a:buNone/>
              <a:defRPr sz="1400"/>
            </a:lvl3pPr>
            <a:lvl4pPr marL="1224122" indent="0">
              <a:buNone/>
              <a:defRPr sz="1300"/>
            </a:lvl4pPr>
            <a:lvl5pPr marL="1632170" indent="0">
              <a:buNone/>
              <a:defRPr sz="1300"/>
            </a:lvl5pPr>
            <a:lvl6pPr marL="2040204" indent="0">
              <a:buNone/>
              <a:defRPr sz="1300"/>
            </a:lvl6pPr>
            <a:lvl7pPr marL="2448249" indent="0">
              <a:buNone/>
              <a:defRPr sz="1300"/>
            </a:lvl7pPr>
            <a:lvl8pPr marL="2856283" indent="0">
              <a:buNone/>
              <a:defRPr sz="1300"/>
            </a:lvl8pPr>
            <a:lvl9pPr marL="3264328" indent="0">
              <a:buNone/>
              <a:defRPr sz="1300"/>
            </a:lvl9pPr>
          </a:lstStyle>
          <a:p>
            <a:pPr lvl="0"/>
            <a:r>
              <a:rPr lang="en-US" smtClean="0"/>
              <a:t>Click to edit Master text styles</a:t>
            </a:r>
          </a:p>
        </p:txBody>
      </p:sp>
    </p:spTree>
    <p:extLst>
      <p:ext uri="{BB962C8B-B14F-4D97-AF65-F5344CB8AC3E}">
        <p14:creationId xmlns:p14="http://schemas.microsoft.com/office/powerpoint/2010/main" val="412753179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9B8CA834-2159-3744-BC31-8D25D82DFB14}"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94600" y="1604359"/>
            <a:ext cx="4385131" cy="4519195"/>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15028" y="1604359"/>
            <a:ext cx="4386539" cy="4519195"/>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762183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Deux contenus">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3246438" y="6400800"/>
            <a:ext cx="3449637"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3E29FF9C-7AAA-F645-9158-D3823839C48C}"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re 1"/>
          <p:cNvSpPr>
            <a:spLocks noGrp="1"/>
          </p:cNvSpPr>
          <p:nvPr>
            <p:ph type="title"/>
          </p:nvPr>
        </p:nvSpPr>
        <p:spPr/>
        <p:txBody>
          <a:bodyPr/>
          <a:lstStyle/>
          <a:p>
            <a:r>
              <a:rPr lang="en-US" smtClean="0"/>
              <a:t>Click to edit Master title style</a:t>
            </a:r>
            <a:endParaRPr lang="fr-FR" dirty="0"/>
          </a:p>
        </p:txBody>
      </p:sp>
      <p:sp>
        <p:nvSpPr>
          <p:cNvPr id="14" name="Espace réservé du contenu 3"/>
          <p:cNvSpPr>
            <a:spLocks noGrp="1"/>
          </p:cNvSpPr>
          <p:nvPr>
            <p:ph sz="half" idx="12"/>
          </p:nvPr>
        </p:nvSpPr>
        <p:spPr>
          <a:xfrm>
            <a:off x="488959" y="3912891"/>
            <a:ext cx="8913506"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Espace réservé du contenu 3"/>
          <p:cNvSpPr>
            <a:spLocks noGrp="1"/>
          </p:cNvSpPr>
          <p:nvPr>
            <p:ph sz="half" idx="13"/>
          </p:nvPr>
        </p:nvSpPr>
        <p:spPr>
          <a:xfrm>
            <a:off x="496116" y="1598932"/>
            <a:ext cx="8904682" cy="2175707"/>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394000"/>
      </p:ext>
    </p:extLst>
  </p:cSld>
  <p:clrMapOvr>
    <a:masterClrMapping/>
  </p:clrMapOvr>
  <p:transition xmlns:p14="http://schemas.microsoft.com/office/powerpoint/2010/mai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6_Deux contenus">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8D220650-C9D4-9C42-880F-850CD13DABBC}"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re 1"/>
          <p:cNvSpPr>
            <a:spLocks noGrp="1"/>
          </p:cNvSpPr>
          <p:nvPr>
            <p:ph type="title"/>
          </p:nvPr>
        </p:nvSpPr>
        <p:spPr/>
        <p:txBody>
          <a:bodyPr/>
          <a:lstStyle/>
          <a:p>
            <a:r>
              <a:rPr lang="en-US" smtClean="0"/>
              <a:t>Click to edit Master title style</a:t>
            </a:r>
            <a:endParaRPr lang="fr-FR" dirty="0"/>
          </a:p>
        </p:txBody>
      </p:sp>
      <p:sp>
        <p:nvSpPr>
          <p:cNvPr id="4" name="Espace réservé du contenu 3"/>
          <p:cNvSpPr>
            <a:spLocks noGrp="1"/>
          </p:cNvSpPr>
          <p:nvPr>
            <p:ph sz="half" idx="2"/>
          </p:nvPr>
        </p:nvSpPr>
        <p:spPr>
          <a:xfrm>
            <a:off x="5021405" y="1604332"/>
            <a:ext cx="4385997" cy="2170306"/>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Espace réservé du contenu 3"/>
          <p:cNvSpPr>
            <a:spLocks noGrp="1"/>
          </p:cNvSpPr>
          <p:nvPr>
            <p:ph sz="half" idx="11"/>
          </p:nvPr>
        </p:nvSpPr>
        <p:spPr>
          <a:xfrm>
            <a:off x="5023612" y="3912891"/>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Espace réservé du contenu 3"/>
          <p:cNvSpPr>
            <a:spLocks noGrp="1"/>
          </p:cNvSpPr>
          <p:nvPr>
            <p:ph sz="half" idx="12"/>
          </p:nvPr>
        </p:nvSpPr>
        <p:spPr>
          <a:xfrm>
            <a:off x="487277" y="3912891"/>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Espace réservé du contenu 3"/>
          <p:cNvSpPr>
            <a:spLocks noGrp="1"/>
          </p:cNvSpPr>
          <p:nvPr>
            <p:ph sz="half" idx="13"/>
          </p:nvPr>
        </p:nvSpPr>
        <p:spPr>
          <a:xfrm>
            <a:off x="496100" y="1598931"/>
            <a:ext cx="4385997" cy="2175540"/>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0459140"/>
      </p:ext>
    </p:extLst>
  </p:cSld>
  <p:clrMapOvr>
    <a:masterClrMapping/>
  </p:clrMapOvr>
  <p:transition xmlns:p14="http://schemas.microsoft.com/office/powerpoint/2010/mai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4_Deux contenus">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7202FCF7-C3C3-9244-9E3D-F1A4841CFF18}"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re 1"/>
          <p:cNvSpPr>
            <a:spLocks noGrp="1"/>
          </p:cNvSpPr>
          <p:nvPr>
            <p:ph type="title"/>
          </p:nvPr>
        </p:nvSpPr>
        <p:spPr/>
        <p:txBody>
          <a:bodyPr/>
          <a:lstStyle/>
          <a:p>
            <a:r>
              <a:rPr lang="en-US" smtClean="0"/>
              <a:t>Click to edit Master title style</a:t>
            </a:r>
            <a:endParaRPr lang="fr-FR" dirty="0"/>
          </a:p>
        </p:txBody>
      </p:sp>
      <p:sp>
        <p:nvSpPr>
          <p:cNvPr id="9" name="Espace réservé du contenu 3"/>
          <p:cNvSpPr>
            <a:spLocks noGrp="1"/>
          </p:cNvSpPr>
          <p:nvPr>
            <p:ph sz="half" idx="13"/>
          </p:nvPr>
        </p:nvSpPr>
        <p:spPr>
          <a:xfrm>
            <a:off x="496116" y="1598932"/>
            <a:ext cx="8904682" cy="2175707"/>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Espace réservé du contenu 3"/>
          <p:cNvSpPr>
            <a:spLocks noGrp="1"/>
          </p:cNvSpPr>
          <p:nvPr>
            <p:ph sz="half" idx="11"/>
          </p:nvPr>
        </p:nvSpPr>
        <p:spPr>
          <a:xfrm>
            <a:off x="5023612" y="3912891"/>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Espace réservé du contenu 3"/>
          <p:cNvSpPr>
            <a:spLocks noGrp="1"/>
          </p:cNvSpPr>
          <p:nvPr>
            <p:ph sz="half" idx="12"/>
          </p:nvPr>
        </p:nvSpPr>
        <p:spPr>
          <a:xfrm>
            <a:off x="487277" y="3912891"/>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0474349"/>
      </p:ext>
    </p:extLst>
  </p:cSld>
  <p:clrMapOvr>
    <a:masterClrMapping/>
  </p:clrMapOvr>
  <p:transition xmlns:p14="http://schemas.microsoft.com/office/powerpoint/2010/mai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5_Deux contenus">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920477E8-A919-034C-9346-911CDA59908D}"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re 1"/>
          <p:cNvSpPr>
            <a:spLocks noGrp="1"/>
          </p:cNvSpPr>
          <p:nvPr>
            <p:ph type="title"/>
          </p:nvPr>
        </p:nvSpPr>
        <p:spPr/>
        <p:txBody>
          <a:bodyPr/>
          <a:lstStyle/>
          <a:p>
            <a:r>
              <a:rPr lang="en-US" smtClean="0"/>
              <a:t>Click to edit Master title style</a:t>
            </a:r>
            <a:endParaRPr lang="fr-FR" dirty="0"/>
          </a:p>
        </p:txBody>
      </p:sp>
      <p:sp>
        <p:nvSpPr>
          <p:cNvPr id="9" name="Espace réservé du contenu 3"/>
          <p:cNvSpPr>
            <a:spLocks noGrp="1"/>
          </p:cNvSpPr>
          <p:nvPr>
            <p:ph sz="half" idx="2"/>
          </p:nvPr>
        </p:nvSpPr>
        <p:spPr>
          <a:xfrm>
            <a:off x="5021405" y="1604332"/>
            <a:ext cx="4385997" cy="2170306"/>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Espace réservé du contenu 3"/>
          <p:cNvSpPr>
            <a:spLocks noGrp="1"/>
          </p:cNvSpPr>
          <p:nvPr>
            <p:ph sz="half" idx="13"/>
          </p:nvPr>
        </p:nvSpPr>
        <p:spPr>
          <a:xfrm>
            <a:off x="496100" y="1598931"/>
            <a:ext cx="4385997" cy="2175540"/>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Espace réservé du contenu 3"/>
          <p:cNvSpPr>
            <a:spLocks noGrp="1"/>
          </p:cNvSpPr>
          <p:nvPr>
            <p:ph sz="half" idx="12"/>
          </p:nvPr>
        </p:nvSpPr>
        <p:spPr>
          <a:xfrm>
            <a:off x="488959" y="3912891"/>
            <a:ext cx="8913506"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56922481"/>
      </p:ext>
    </p:extLst>
  </p:cSld>
  <p:clrMapOvr>
    <a:masterClrMapping/>
  </p:clrMapOvr>
  <p:transition xmlns:p14="http://schemas.microsoft.com/office/powerpoint/2010/mai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3_Deux contenus">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E241BE89-096E-164B-93BC-C25FA8028EA8}"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re 1"/>
          <p:cNvSpPr>
            <a:spLocks noGrp="1"/>
          </p:cNvSpPr>
          <p:nvPr>
            <p:ph type="title"/>
          </p:nvPr>
        </p:nvSpPr>
        <p:spPr/>
        <p:txBody>
          <a:bodyPr/>
          <a:lstStyle/>
          <a:p>
            <a:r>
              <a:rPr lang="en-US" smtClean="0"/>
              <a:t>Click to edit Master title style</a:t>
            </a:r>
            <a:endParaRPr lang="fr-FR" dirty="0"/>
          </a:p>
        </p:txBody>
      </p:sp>
      <p:sp>
        <p:nvSpPr>
          <p:cNvPr id="10" name="Espace réservé du contenu 3"/>
          <p:cNvSpPr>
            <a:spLocks noGrp="1"/>
          </p:cNvSpPr>
          <p:nvPr>
            <p:ph sz="half" idx="12"/>
          </p:nvPr>
        </p:nvSpPr>
        <p:spPr>
          <a:xfrm>
            <a:off x="487277" y="3912891"/>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Espace réservé du contenu 3"/>
          <p:cNvSpPr>
            <a:spLocks noGrp="1"/>
          </p:cNvSpPr>
          <p:nvPr>
            <p:ph sz="half" idx="13"/>
          </p:nvPr>
        </p:nvSpPr>
        <p:spPr>
          <a:xfrm>
            <a:off x="496100" y="1598931"/>
            <a:ext cx="4385997" cy="2175540"/>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Espace réservé du contenu 3"/>
          <p:cNvSpPr>
            <a:spLocks noGrp="1"/>
          </p:cNvSpPr>
          <p:nvPr>
            <p:ph sz="half" idx="2"/>
          </p:nvPr>
        </p:nvSpPr>
        <p:spPr>
          <a:xfrm>
            <a:off x="5021405" y="1604367"/>
            <a:ext cx="4385997" cy="452063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954656"/>
      </p:ext>
    </p:extLst>
  </p:cSld>
  <p:clrMapOvr>
    <a:masterClrMapping/>
  </p:clrMapOvr>
  <p:transition xmlns:p14="http://schemas.microsoft.com/office/powerpoint/2010/mai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2_Deux contenus">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4A625035-7B56-3249-BA2A-181329091A77}"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re 1"/>
          <p:cNvSpPr>
            <a:spLocks noGrp="1"/>
          </p:cNvSpPr>
          <p:nvPr>
            <p:ph type="title"/>
          </p:nvPr>
        </p:nvSpPr>
        <p:spPr/>
        <p:txBody>
          <a:bodyPr/>
          <a:lstStyle/>
          <a:p>
            <a:r>
              <a:rPr lang="en-US" smtClean="0"/>
              <a:t>Click to edit Master title style</a:t>
            </a:r>
            <a:endParaRPr lang="fr-FR" dirty="0"/>
          </a:p>
        </p:txBody>
      </p:sp>
      <p:sp>
        <p:nvSpPr>
          <p:cNvPr id="9" name="Espace réservé du contenu 3"/>
          <p:cNvSpPr>
            <a:spLocks noGrp="1"/>
          </p:cNvSpPr>
          <p:nvPr>
            <p:ph sz="half" idx="2"/>
          </p:nvPr>
        </p:nvSpPr>
        <p:spPr>
          <a:xfrm>
            <a:off x="5021405" y="1604332"/>
            <a:ext cx="4385997" cy="2170306"/>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Espace réservé du contenu 3"/>
          <p:cNvSpPr>
            <a:spLocks noGrp="1"/>
          </p:cNvSpPr>
          <p:nvPr>
            <p:ph sz="half" idx="11"/>
          </p:nvPr>
        </p:nvSpPr>
        <p:spPr>
          <a:xfrm>
            <a:off x="5023612" y="3912891"/>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Espace réservé du contenu 3"/>
          <p:cNvSpPr>
            <a:spLocks noGrp="1"/>
          </p:cNvSpPr>
          <p:nvPr>
            <p:ph sz="half" idx="13"/>
          </p:nvPr>
        </p:nvSpPr>
        <p:spPr>
          <a:xfrm>
            <a:off x="496100" y="1598939"/>
            <a:ext cx="4385997" cy="452603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9751775"/>
      </p:ext>
    </p:extLst>
  </p:cSld>
  <p:clrMapOvr>
    <a:masterClrMapping/>
  </p:clrMapOvr>
  <p:transition xmlns:p14="http://schemas.microsoft.com/office/powerpoint/2010/main"/>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92772267-51AA-D24E-9C8C-D69C00C2BFD9}"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le 1"/>
          <p:cNvSpPr>
            <a:spLocks noGrp="1"/>
          </p:cNvSpPr>
          <p:nvPr>
            <p:ph type="title"/>
          </p:nvPr>
        </p:nvSpPr>
        <p:spPr>
          <a:xfrm>
            <a:off x="496031" y="275069"/>
            <a:ext cx="8915401" cy="114204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6031" y="1535201"/>
            <a:ext cx="4376677" cy="639427"/>
          </a:xfrm>
        </p:spPr>
        <p:txBody>
          <a:bodyPr anchor="b"/>
          <a:lstStyle>
            <a:lvl1pPr marL="0" indent="0">
              <a:buNone/>
              <a:defRPr sz="2100" b="1"/>
            </a:lvl1pPr>
            <a:lvl2pPr marL="408044" indent="0">
              <a:buNone/>
              <a:defRPr sz="1800" b="1"/>
            </a:lvl2pPr>
            <a:lvl3pPr marL="816088" indent="0">
              <a:buNone/>
              <a:defRPr sz="1600" b="1"/>
            </a:lvl3pPr>
            <a:lvl4pPr marL="1224122" indent="0">
              <a:buNone/>
              <a:defRPr sz="1400" b="1"/>
            </a:lvl4pPr>
            <a:lvl5pPr marL="1632170" indent="0">
              <a:buNone/>
              <a:defRPr sz="1400" b="1"/>
            </a:lvl5pPr>
            <a:lvl6pPr marL="2040204" indent="0">
              <a:buNone/>
              <a:defRPr sz="1400" b="1"/>
            </a:lvl6pPr>
            <a:lvl7pPr marL="2448249" indent="0">
              <a:buNone/>
              <a:defRPr sz="1400" b="1"/>
            </a:lvl7pPr>
            <a:lvl8pPr marL="2856283" indent="0">
              <a:buNone/>
              <a:defRPr sz="1400" b="1"/>
            </a:lvl8pPr>
            <a:lvl9pPr marL="3264328"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496031" y="2174628"/>
            <a:ext cx="4376677" cy="395177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1915" y="1535201"/>
            <a:ext cx="4379495" cy="639427"/>
          </a:xfrm>
        </p:spPr>
        <p:txBody>
          <a:bodyPr anchor="b"/>
          <a:lstStyle>
            <a:lvl1pPr marL="0" indent="0">
              <a:buNone/>
              <a:defRPr sz="2100" b="1"/>
            </a:lvl1pPr>
            <a:lvl2pPr marL="408044" indent="0">
              <a:buNone/>
              <a:defRPr sz="1800" b="1"/>
            </a:lvl2pPr>
            <a:lvl3pPr marL="816088" indent="0">
              <a:buNone/>
              <a:defRPr sz="1600" b="1"/>
            </a:lvl3pPr>
            <a:lvl4pPr marL="1224122" indent="0">
              <a:buNone/>
              <a:defRPr sz="1400" b="1"/>
            </a:lvl4pPr>
            <a:lvl5pPr marL="1632170" indent="0">
              <a:buNone/>
              <a:defRPr sz="1400" b="1"/>
            </a:lvl5pPr>
            <a:lvl6pPr marL="2040204" indent="0">
              <a:buNone/>
              <a:defRPr sz="1400" b="1"/>
            </a:lvl6pPr>
            <a:lvl7pPr marL="2448249" indent="0">
              <a:buNone/>
              <a:defRPr sz="1400" b="1"/>
            </a:lvl7pPr>
            <a:lvl8pPr marL="2856283" indent="0">
              <a:buNone/>
              <a:defRPr sz="1400" b="1"/>
            </a:lvl8pPr>
            <a:lvl9pPr marL="3264328"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5031915" y="2174628"/>
            <a:ext cx="4379495" cy="395177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43360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Deux contenus">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A5B6A5E1-CECC-E749-93C1-B4AB84B94981}"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re 1"/>
          <p:cNvSpPr>
            <a:spLocks noGrp="1"/>
          </p:cNvSpPr>
          <p:nvPr>
            <p:ph type="title"/>
          </p:nvPr>
        </p:nvSpPr>
        <p:spPr/>
        <p:txBody>
          <a:bodyPr/>
          <a:lstStyle/>
          <a:p>
            <a:r>
              <a:rPr lang="en-US" smtClean="0"/>
              <a:t>Click to edit Master title style</a:t>
            </a:r>
            <a:endParaRPr lang="fr-FR" dirty="0"/>
          </a:p>
        </p:txBody>
      </p:sp>
      <p:sp>
        <p:nvSpPr>
          <p:cNvPr id="9" name="Espace réservé du contenu 3"/>
          <p:cNvSpPr>
            <a:spLocks noGrp="1"/>
          </p:cNvSpPr>
          <p:nvPr>
            <p:ph sz="half" idx="2"/>
          </p:nvPr>
        </p:nvSpPr>
        <p:spPr>
          <a:xfrm>
            <a:off x="5021405" y="1604332"/>
            <a:ext cx="4385997" cy="2170306"/>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Espace réservé du contenu 3"/>
          <p:cNvSpPr>
            <a:spLocks noGrp="1"/>
          </p:cNvSpPr>
          <p:nvPr>
            <p:ph sz="half" idx="13"/>
          </p:nvPr>
        </p:nvSpPr>
        <p:spPr>
          <a:xfrm>
            <a:off x="496100" y="1598931"/>
            <a:ext cx="4385997" cy="2175540"/>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Espace réservé du contenu 3"/>
          <p:cNvSpPr>
            <a:spLocks noGrp="1"/>
          </p:cNvSpPr>
          <p:nvPr>
            <p:ph sz="half" idx="12"/>
          </p:nvPr>
        </p:nvSpPr>
        <p:spPr>
          <a:xfrm>
            <a:off x="488959" y="3912891"/>
            <a:ext cx="8913506"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1376769"/>
      </p:ext>
    </p:extLst>
  </p:cSld>
  <p:clrMapOvr>
    <a:masterClrMapping/>
  </p:clrMapOvr>
  <p:transition xmlns:p14="http://schemas.microsoft.com/office/powerpoint/2010/mai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0365C9F1-B911-5E4C-914C-1A64CBF78123}"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6512883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3AF546B9-8680-D74B-AFF4-8C3B91571941}"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Tree>
    <p:extLst>
      <p:ext uri="{BB962C8B-B14F-4D97-AF65-F5344CB8AC3E}">
        <p14:creationId xmlns:p14="http://schemas.microsoft.com/office/powerpoint/2010/main" val="365619087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77F7B047-C4E3-C043-A935-34BDBDB6B41C}"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le 1"/>
          <p:cNvSpPr>
            <a:spLocks noGrp="1"/>
          </p:cNvSpPr>
          <p:nvPr>
            <p:ph type="title"/>
          </p:nvPr>
        </p:nvSpPr>
        <p:spPr>
          <a:xfrm>
            <a:off x="496005" y="273656"/>
            <a:ext cx="3257848" cy="1160762"/>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873653" y="273639"/>
            <a:ext cx="5537778" cy="5852775"/>
          </a:xfrm>
        </p:spPr>
        <p:txBody>
          <a:bodyPr/>
          <a:lstStyle>
            <a:lvl1pPr>
              <a:defRPr sz="29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6005" y="1434427"/>
            <a:ext cx="3257848" cy="4692013"/>
          </a:xfrm>
        </p:spPr>
        <p:txBody>
          <a:bodyPr/>
          <a:lstStyle>
            <a:lvl1pPr marL="0" indent="0">
              <a:buNone/>
              <a:defRPr sz="1300"/>
            </a:lvl1pPr>
            <a:lvl2pPr marL="408044" indent="0">
              <a:buNone/>
              <a:defRPr sz="1100"/>
            </a:lvl2pPr>
            <a:lvl3pPr marL="816088" indent="0">
              <a:buNone/>
              <a:defRPr sz="900"/>
            </a:lvl3pPr>
            <a:lvl4pPr marL="1224122" indent="0">
              <a:buNone/>
              <a:defRPr sz="800"/>
            </a:lvl4pPr>
            <a:lvl5pPr marL="1632170" indent="0">
              <a:buNone/>
              <a:defRPr sz="800"/>
            </a:lvl5pPr>
            <a:lvl6pPr marL="2040204" indent="0">
              <a:buNone/>
              <a:defRPr sz="800"/>
            </a:lvl6pPr>
            <a:lvl7pPr marL="2448249" indent="0">
              <a:buNone/>
              <a:defRPr sz="800"/>
            </a:lvl7pPr>
            <a:lvl8pPr marL="2856283" indent="0">
              <a:buNone/>
              <a:defRPr sz="800"/>
            </a:lvl8pPr>
            <a:lvl9pPr marL="3264328" indent="0">
              <a:buNone/>
              <a:defRPr sz="800"/>
            </a:lvl9pPr>
          </a:lstStyle>
          <a:p>
            <a:pPr lvl="0"/>
            <a:r>
              <a:rPr lang="en-US" smtClean="0"/>
              <a:t>Click to edit Master text styles</a:t>
            </a:r>
          </a:p>
        </p:txBody>
      </p:sp>
    </p:spTree>
    <p:extLst>
      <p:ext uri="{BB962C8B-B14F-4D97-AF65-F5344CB8AC3E}">
        <p14:creationId xmlns:p14="http://schemas.microsoft.com/office/powerpoint/2010/main" val="97528830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6FA9A931-CE93-674C-8A46-6CB4CDF332E2}"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le 1"/>
          <p:cNvSpPr>
            <a:spLocks noGrp="1"/>
          </p:cNvSpPr>
          <p:nvPr>
            <p:ph type="title"/>
          </p:nvPr>
        </p:nvSpPr>
        <p:spPr>
          <a:xfrm>
            <a:off x="1941746" y="4800055"/>
            <a:ext cx="5943600" cy="567420"/>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941746" y="612092"/>
            <a:ext cx="5943600" cy="4115952"/>
          </a:xfrm>
        </p:spPr>
        <p:txBody>
          <a:bodyPr/>
          <a:lstStyle>
            <a:lvl1pPr marL="0" indent="0">
              <a:buNone/>
              <a:defRPr sz="2900"/>
            </a:lvl1pPr>
            <a:lvl2pPr marL="408044" indent="0">
              <a:buNone/>
              <a:defRPr sz="2500"/>
            </a:lvl2pPr>
            <a:lvl3pPr marL="816088" indent="0">
              <a:buNone/>
              <a:defRPr sz="2100"/>
            </a:lvl3pPr>
            <a:lvl4pPr marL="1224122" indent="0">
              <a:buNone/>
              <a:defRPr sz="1800"/>
            </a:lvl4pPr>
            <a:lvl5pPr marL="1632170" indent="0">
              <a:buNone/>
              <a:defRPr sz="1800"/>
            </a:lvl5pPr>
            <a:lvl6pPr marL="2040204" indent="0">
              <a:buNone/>
              <a:defRPr sz="1800"/>
            </a:lvl6pPr>
            <a:lvl7pPr marL="2448249" indent="0">
              <a:buNone/>
              <a:defRPr sz="1800"/>
            </a:lvl7pPr>
            <a:lvl8pPr marL="2856283" indent="0">
              <a:buNone/>
              <a:defRPr sz="1800"/>
            </a:lvl8pPr>
            <a:lvl9pPr marL="3264328" indent="0">
              <a:buNone/>
              <a:defRPr sz="1800"/>
            </a:lvl9pPr>
          </a:lstStyle>
          <a:p>
            <a:pPr lvl="0"/>
            <a:r>
              <a:rPr lang="en-US" noProof="0" smtClean="0"/>
              <a:t>Click icon to add picture</a:t>
            </a:r>
          </a:p>
        </p:txBody>
      </p:sp>
      <p:sp>
        <p:nvSpPr>
          <p:cNvPr id="4" name="Text Placeholder 3"/>
          <p:cNvSpPr>
            <a:spLocks noGrp="1"/>
          </p:cNvSpPr>
          <p:nvPr>
            <p:ph type="body" sz="half" idx="2"/>
          </p:nvPr>
        </p:nvSpPr>
        <p:spPr>
          <a:xfrm>
            <a:off x="1941746" y="5367444"/>
            <a:ext cx="5943600" cy="805044"/>
          </a:xfrm>
        </p:spPr>
        <p:txBody>
          <a:bodyPr/>
          <a:lstStyle>
            <a:lvl1pPr marL="0" indent="0">
              <a:buNone/>
              <a:defRPr sz="1300"/>
            </a:lvl1pPr>
            <a:lvl2pPr marL="408044" indent="0">
              <a:buNone/>
              <a:defRPr sz="1100"/>
            </a:lvl2pPr>
            <a:lvl3pPr marL="816088" indent="0">
              <a:buNone/>
              <a:defRPr sz="900"/>
            </a:lvl3pPr>
            <a:lvl4pPr marL="1224122" indent="0">
              <a:buNone/>
              <a:defRPr sz="800"/>
            </a:lvl4pPr>
            <a:lvl5pPr marL="1632170" indent="0">
              <a:buNone/>
              <a:defRPr sz="800"/>
            </a:lvl5pPr>
            <a:lvl6pPr marL="2040204" indent="0">
              <a:buNone/>
              <a:defRPr sz="800"/>
            </a:lvl6pPr>
            <a:lvl7pPr marL="2448249" indent="0">
              <a:buNone/>
              <a:defRPr sz="800"/>
            </a:lvl7pPr>
            <a:lvl8pPr marL="2856283" indent="0">
              <a:buNone/>
              <a:defRPr sz="800"/>
            </a:lvl8pPr>
            <a:lvl9pPr marL="3264328" indent="0">
              <a:buNone/>
              <a:defRPr sz="800"/>
            </a:lvl9pPr>
          </a:lstStyle>
          <a:p>
            <a:pPr lvl="0"/>
            <a:r>
              <a:rPr lang="en-US" smtClean="0"/>
              <a:t>Click to edit Master text styles</a:t>
            </a:r>
          </a:p>
        </p:txBody>
      </p:sp>
    </p:spTree>
    <p:extLst>
      <p:ext uri="{BB962C8B-B14F-4D97-AF65-F5344CB8AC3E}">
        <p14:creationId xmlns:p14="http://schemas.microsoft.com/office/powerpoint/2010/main" val="408661574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8461CF75-E490-DF45-A360-79470DD4230E}"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4002640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6538" algn="l"/>
                <a:tab pos="3332163" algn="l"/>
                <a:tab pos="3887788" algn="l"/>
                <a:tab pos="4443413" algn="l"/>
                <a:tab pos="4997450" algn="l"/>
                <a:tab pos="5553075" algn="l"/>
                <a:tab pos="6108700" algn="l"/>
                <a:tab pos="6664325" algn="l"/>
                <a:tab pos="7219950" algn="l"/>
                <a:tab pos="7775575" algn="l"/>
                <a:tab pos="8331200" algn="l"/>
                <a:tab pos="8886825" algn="l"/>
                <a:tab pos="9440863" algn="l"/>
                <a:tab pos="9996488" algn="l"/>
                <a:tab pos="10552113" algn="l"/>
                <a:tab pos="11107738"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12A28BDD-AA11-DF4D-BFFD-95F419C88D64}"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Vertical Title 1"/>
          <p:cNvSpPr>
            <a:spLocks noGrp="1"/>
          </p:cNvSpPr>
          <p:nvPr>
            <p:ph type="title" orient="vert"/>
          </p:nvPr>
        </p:nvSpPr>
        <p:spPr>
          <a:xfrm>
            <a:off x="7175158" y="273656"/>
            <a:ext cx="2226384" cy="58498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4632" y="273656"/>
            <a:ext cx="6545287" cy="58498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0987928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608" y="2130014"/>
            <a:ext cx="8420805" cy="1470394"/>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6633" y="3885528"/>
            <a:ext cx="6934199" cy="1752664"/>
          </a:xfrm>
        </p:spPr>
        <p:txBody>
          <a:bodyPr/>
          <a:lstStyle>
            <a:lvl1pPr marL="0" indent="0" algn="ctr">
              <a:buNone/>
              <a:defRPr/>
            </a:lvl1pPr>
            <a:lvl2pPr marL="407975" indent="0" algn="ctr">
              <a:buNone/>
              <a:defRPr/>
            </a:lvl2pPr>
            <a:lvl3pPr marL="815946" indent="0" algn="ctr">
              <a:buNone/>
              <a:defRPr/>
            </a:lvl3pPr>
            <a:lvl4pPr marL="1223908" indent="0" algn="ctr">
              <a:buNone/>
              <a:defRPr/>
            </a:lvl4pPr>
            <a:lvl5pPr marL="1631887" indent="0" algn="ctr">
              <a:buNone/>
              <a:defRPr/>
            </a:lvl5pPr>
            <a:lvl6pPr marL="2039851" indent="0" algn="ctr">
              <a:buNone/>
              <a:defRPr/>
            </a:lvl6pPr>
            <a:lvl7pPr marL="2447825" indent="0" algn="ctr">
              <a:buNone/>
              <a:defRPr/>
            </a:lvl7pPr>
            <a:lvl8pPr marL="2855787" indent="0" algn="ctr">
              <a:buNone/>
              <a:defRPr/>
            </a:lvl8pPr>
            <a:lvl9pPr marL="3263761"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20853005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4543468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063" y="4406902"/>
            <a:ext cx="8420805" cy="1362383"/>
          </a:xfrm>
        </p:spPr>
        <p:txBody>
          <a:bodyPr anchor="t"/>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782063" y="2906227"/>
            <a:ext cx="8420805" cy="1500638"/>
          </a:xfrm>
        </p:spPr>
        <p:txBody>
          <a:bodyPr anchor="b"/>
          <a:lstStyle>
            <a:lvl1pPr marL="0" indent="0">
              <a:buNone/>
              <a:defRPr sz="1800"/>
            </a:lvl1pPr>
            <a:lvl2pPr marL="407975" indent="0">
              <a:buNone/>
              <a:defRPr sz="1600"/>
            </a:lvl2pPr>
            <a:lvl3pPr marL="815946" indent="0">
              <a:buNone/>
              <a:defRPr sz="1400"/>
            </a:lvl3pPr>
            <a:lvl4pPr marL="1223908" indent="0">
              <a:buNone/>
              <a:defRPr sz="1300"/>
            </a:lvl4pPr>
            <a:lvl5pPr marL="1631887" indent="0">
              <a:buNone/>
              <a:defRPr sz="1300"/>
            </a:lvl5pPr>
            <a:lvl6pPr marL="2039851" indent="0">
              <a:buNone/>
              <a:defRPr sz="1300"/>
            </a:lvl6pPr>
            <a:lvl7pPr marL="2447825" indent="0">
              <a:buNone/>
              <a:defRPr sz="1300"/>
            </a:lvl7pPr>
            <a:lvl8pPr marL="2855787" indent="0">
              <a:buNone/>
              <a:defRPr sz="1300"/>
            </a:lvl8pPr>
            <a:lvl9pPr marL="3263761" indent="0">
              <a:buNone/>
              <a:defRPr sz="1300"/>
            </a:lvl9pPr>
          </a:lstStyle>
          <a:p>
            <a:pPr lvl="0"/>
            <a:r>
              <a:rPr lang="en-US" smtClean="0"/>
              <a:t>Click to edit Master text styles</a:t>
            </a:r>
          </a:p>
        </p:txBody>
      </p:sp>
    </p:spTree>
    <p:extLst>
      <p:ext uri="{BB962C8B-B14F-4D97-AF65-F5344CB8AC3E}">
        <p14:creationId xmlns:p14="http://schemas.microsoft.com/office/powerpoint/2010/main" val="292781692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4600" y="1232770"/>
            <a:ext cx="4385131" cy="440830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15030" y="1232770"/>
            <a:ext cx="4386539" cy="440830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7321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_Deux contenus">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D5F1D7FD-DF7E-1542-A121-918269E4C247}"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sp>
        <p:nvSpPr>
          <p:cNvPr id="2" name="Titre 1"/>
          <p:cNvSpPr>
            <a:spLocks noGrp="1"/>
          </p:cNvSpPr>
          <p:nvPr>
            <p:ph type="title"/>
          </p:nvPr>
        </p:nvSpPr>
        <p:spPr/>
        <p:txBody>
          <a:bodyPr/>
          <a:lstStyle/>
          <a:p>
            <a:r>
              <a:rPr lang="en-US" smtClean="0"/>
              <a:t>Click to edit Master title style</a:t>
            </a:r>
            <a:endParaRPr lang="fr-FR" dirty="0"/>
          </a:p>
        </p:txBody>
      </p:sp>
      <p:sp>
        <p:nvSpPr>
          <p:cNvPr id="10" name="Espace réservé du contenu 3"/>
          <p:cNvSpPr>
            <a:spLocks noGrp="1"/>
          </p:cNvSpPr>
          <p:nvPr>
            <p:ph sz="half" idx="12"/>
          </p:nvPr>
        </p:nvSpPr>
        <p:spPr>
          <a:xfrm>
            <a:off x="487277" y="3912891"/>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Espace réservé du contenu 3"/>
          <p:cNvSpPr>
            <a:spLocks noGrp="1"/>
          </p:cNvSpPr>
          <p:nvPr>
            <p:ph sz="half" idx="13"/>
          </p:nvPr>
        </p:nvSpPr>
        <p:spPr>
          <a:xfrm>
            <a:off x="496100" y="1598931"/>
            <a:ext cx="4385997" cy="2175540"/>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Espace réservé du contenu 3"/>
          <p:cNvSpPr>
            <a:spLocks noGrp="1"/>
          </p:cNvSpPr>
          <p:nvPr>
            <p:ph sz="half" idx="2"/>
          </p:nvPr>
        </p:nvSpPr>
        <p:spPr>
          <a:xfrm>
            <a:off x="5021405" y="1604367"/>
            <a:ext cx="4385997" cy="452063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59367207"/>
      </p:ext>
    </p:extLst>
  </p:cSld>
  <p:clrMapOvr>
    <a:masterClrMapping/>
  </p:clrMapOvr>
  <p:transition xmlns:p14="http://schemas.microsoft.com/office/powerpoint/2010/mai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FR" dirty="0"/>
          </a:p>
        </p:txBody>
      </p:sp>
      <p:sp>
        <p:nvSpPr>
          <p:cNvPr id="14" name="Espace réservé du contenu 3"/>
          <p:cNvSpPr>
            <a:spLocks noGrp="1"/>
          </p:cNvSpPr>
          <p:nvPr>
            <p:ph sz="half" idx="12"/>
          </p:nvPr>
        </p:nvSpPr>
        <p:spPr>
          <a:xfrm>
            <a:off x="488959" y="3530888"/>
            <a:ext cx="8913506"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Espace réservé du contenu 3"/>
          <p:cNvSpPr>
            <a:spLocks noGrp="1"/>
          </p:cNvSpPr>
          <p:nvPr>
            <p:ph sz="half" idx="13"/>
          </p:nvPr>
        </p:nvSpPr>
        <p:spPr>
          <a:xfrm>
            <a:off x="496118" y="1216928"/>
            <a:ext cx="8904682" cy="2175707"/>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5257612"/>
      </p:ext>
    </p:extLst>
  </p:cSld>
  <p:clrMapOvr>
    <a:masterClrMapping/>
  </p:clrMapOvr>
  <p:transition xmlns:p14="http://schemas.microsoft.com/office/powerpoint/2010/mai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FR" dirty="0"/>
          </a:p>
        </p:txBody>
      </p:sp>
      <p:sp>
        <p:nvSpPr>
          <p:cNvPr id="4" name="Espace réservé du contenu 3"/>
          <p:cNvSpPr>
            <a:spLocks noGrp="1"/>
          </p:cNvSpPr>
          <p:nvPr>
            <p:ph sz="half" idx="2"/>
          </p:nvPr>
        </p:nvSpPr>
        <p:spPr>
          <a:xfrm>
            <a:off x="5021405" y="1222327"/>
            <a:ext cx="4385997" cy="2170306"/>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Espace réservé du contenu 3"/>
          <p:cNvSpPr>
            <a:spLocks noGrp="1"/>
          </p:cNvSpPr>
          <p:nvPr>
            <p:ph sz="half" idx="11"/>
          </p:nvPr>
        </p:nvSpPr>
        <p:spPr>
          <a:xfrm>
            <a:off x="5023612" y="3530888"/>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Espace réservé du contenu 3"/>
          <p:cNvSpPr>
            <a:spLocks noGrp="1"/>
          </p:cNvSpPr>
          <p:nvPr>
            <p:ph sz="half" idx="12"/>
          </p:nvPr>
        </p:nvSpPr>
        <p:spPr>
          <a:xfrm>
            <a:off x="487277" y="3530888"/>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Espace réservé du contenu 3"/>
          <p:cNvSpPr>
            <a:spLocks noGrp="1"/>
          </p:cNvSpPr>
          <p:nvPr>
            <p:ph sz="half" idx="13"/>
          </p:nvPr>
        </p:nvSpPr>
        <p:spPr>
          <a:xfrm>
            <a:off x="496100" y="1216928"/>
            <a:ext cx="4385997" cy="2175540"/>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6069155"/>
      </p:ext>
    </p:extLst>
  </p:cSld>
  <p:clrMapOvr>
    <a:masterClrMapping/>
  </p:clrMapOvr>
  <p:transition xmlns:p14="http://schemas.microsoft.com/office/powerpoint/2010/mai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4_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FR" dirty="0"/>
          </a:p>
        </p:txBody>
      </p:sp>
      <p:sp>
        <p:nvSpPr>
          <p:cNvPr id="9" name="Espace réservé du contenu 3"/>
          <p:cNvSpPr>
            <a:spLocks noGrp="1"/>
          </p:cNvSpPr>
          <p:nvPr>
            <p:ph sz="half" idx="13"/>
          </p:nvPr>
        </p:nvSpPr>
        <p:spPr>
          <a:xfrm>
            <a:off x="496118" y="1216928"/>
            <a:ext cx="8904682" cy="2175707"/>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Espace réservé du contenu 3"/>
          <p:cNvSpPr>
            <a:spLocks noGrp="1"/>
          </p:cNvSpPr>
          <p:nvPr>
            <p:ph sz="half" idx="11"/>
          </p:nvPr>
        </p:nvSpPr>
        <p:spPr>
          <a:xfrm>
            <a:off x="5023612" y="3530888"/>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Espace réservé du contenu 3"/>
          <p:cNvSpPr>
            <a:spLocks noGrp="1"/>
          </p:cNvSpPr>
          <p:nvPr>
            <p:ph sz="half" idx="12"/>
          </p:nvPr>
        </p:nvSpPr>
        <p:spPr>
          <a:xfrm>
            <a:off x="487277" y="3530888"/>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7839340"/>
      </p:ext>
    </p:extLst>
  </p:cSld>
  <p:clrMapOvr>
    <a:masterClrMapping/>
  </p:clrMapOvr>
  <p:transition xmlns:p14="http://schemas.microsoft.com/office/powerpoint/2010/mai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5_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FR" dirty="0"/>
          </a:p>
        </p:txBody>
      </p:sp>
      <p:sp>
        <p:nvSpPr>
          <p:cNvPr id="9" name="Espace réservé du contenu 3"/>
          <p:cNvSpPr>
            <a:spLocks noGrp="1"/>
          </p:cNvSpPr>
          <p:nvPr>
            <p:ph sz="half" idx="2"/>
          </p:nvPr>
        </p:nvSpPr>
        <p:spPr>
          <a:xfrm>
            <a:off x="5021405" y="1222327"/>
            <a:ext cx="4385997" cy="2170306"/>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Espace réservé du contenu 3"/>
          <p:cNvSpPr>
            <a:spLocks noGrp="1"/>
          </p:cNvSpPr>
          <p:nvPr>
            <p:ph sz="half" idx="13"/>
          </p:nvPr>
        </p:nvSpPr>
        <p:spPr>
          <a:xfrm>
            <a:off x="496100" y="1216928"/>
            <a:ext cx="4385997" cy="2175540"/>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Espace réservé du contenu 3"/>
          <p:cNvSpPr>
            <a:spLocks noGrp="1"/>
          </p:cNvSpPr>
          <p:nvPr>
            <p:ph sz="half" idx="12"/>
          </p:nvPr>
        </p:nvSpPr>
        <p:spPr>
          <a:xfrm>
            <a:off x="488959" y="3530888"/>
            <a:ext cx="8913506"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6164013"/>
      </p:ext>
    </p:extLst>
  </p:cSld>
  <p:clrMapOvr>
    <a:masterClrMapping/>
  </p:clrMapOvr>
  <p:transition xmlns:p14="http://schemas.microsoft.com/office/powerpoint/2010/mai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3_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FR" dirty="0"/>
          </a:p>
        </p:txBody>
      </p:sp>
      <p:sp>
        <p:nvSpPr>
          <p:cNvPr id="10" name="Espace réservé du contenu 3"/>
          <p:cNvSpPr>
            <a:spLocks noGrp="1"/>
          </p:cNvSpPr>
          <p:nvPr>
            <p:ph sz="half" idx="12"/>
          </p:nvPr>
        </p:nvSpPr>
        <p:spPr>
          <a:xfrm>
            <a:off x="487277" y="3530888"/>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Espace réservé du contenu 3"/>
          <p:cNvSpPr>
            <a:spLocks noGrp="1"/>
          </p:cNvSpPr>
          <p:nvPr>
            <p:ph sz="half" idx="13"/>
          </p:nvPr>
        </p:nvSpPr>
        <p:spPr>
          <a:xfrm>
            <a:off x="496100" y="1216928"/>
            <a:ext cx="4385997" cy="2175540"/>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Espace réservé du contenu 3"/>
          <p:cNvSpPr>
            <a:spLocks noGrp="1"/>
          </p:cNvSpPr>
          <p:nvPr>
            <p:ph sz="half" idx="2"/>
          </p:nvPr>
        </p:nvSpPr>
        <p:spPr>
          <a:xfrm>
            <a:off x="5021405" y="1222366"/>
            <a:ext cx="4385997" cy="452063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78135524"/>
      </p:ext>
    </p:extLst>
  </p:cSld>
  <p:clrMapOvr>
    <a:masterClrMapping/>
  </p:clrMapOvr>
  <p:transition xmlns:p14="http://schemas.microsoft.com/office/powerpoint/2010/mai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2_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FR" dirty="0"/>
          </a:p>
        </p:txBody>
      </p:sp>
      <p:sp>
        <p:nvSpPr>
          <p:cNvPr id="9" name="Espace réservé du contenu 3"/>
          <p:cNvSpPr>
            <a:spLocks noGrp="1"/>
          </p:cNvSpPr>
          <p:nvPr>
            <p:ph sz="half" idx="2"/>
          </p:nvPr>
        </p:nvSpPr>
        <p:spPr>
          <a:xfrm>
            <a:off x="5021405" y="1222328"/>
            <a:ext cx="4385997" cy="2170306"/>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Espace réservé du contenu 3"/>
          <p:cNvSpPr>
            <a:spLocks noGrp="1"/>
          </p:cNvSpPr>
          <p:nvPr>
            <p:ph sz="half" idx="11"/>
          </p:nvPr>
        </p:nvSpPr>
        <p:spPr>
          <a:xfrm>
            <a:off x="5023612" y="3530889"/>
            <a:ext cx="4385997" cy="2212072"/>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Espace réservé du contenu 3"/>
          <p:cNvSpPr>
            <a:spLocks noGrp="1"/>
          </p:cNvSpPr>
          <p:nvPr>
            <p:ph sz="half" idx="13"/>
          </p:nvPr>
        </p:nvSpPr>
        <p:spPr>
          <a:xfrm>
            <a:off x="496100" y="1216938"/>
            <a:ext cx="4385997" cy="452603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99705564"/>
      </p:ext>
    </p:extLst>
  </p:cSld>
  <p:clrMapOvr>
    <a:masterClrMapping/>
  </p:clrMapOvr>
  <p:transition xmlns:p14="http://schemas.microsoft.com/office/powerpoint/2010/main"/>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88986" y="249147"/>
            <a:ext cx="8915401" cy="527094"/>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6033" y="1216928"/>
            <a:ext cx="4376677" cy="639427"/>
          </a:xfrm>
        </p:spPr>
        <p:txBody>
          <a:bodyPr anchor="b"/>
          <a:lstStyle>
            <a:lvl1pPr marL="0" indent="0">
              <a:buNone/>
              <a:defRPr sz="2100" b="1"/>
            </a:lvl1pPr>
            <a:lvl2pPr marL="407975" indent="0">
              <a:buNone/>
              <a:defRPr sz="1800" b="1"/>
            </a:lvl2pPr>
            <a:lvl3pPr marL="815946" indent="0">
              <a:buNone/>
              <a:defRPr sz="1600" b="1"/>
            </a:lvl3pPr>
            <a:lvl4pPr marL="1223908" indent="0">
              <a:buNone/>
              <a:defRPr sz="1400" b="1"/>
            </a:lvl4pPr>
            <a:lvl5pPr marL="1631887" indent="0">
              <a:buNone/>
              <a:defRPr sz="1400" b="1"/>
            </a:lvl5pPr>
            <a:lvl6pPr marL="2039851" indent="0">
              <a:buNone/>
              <a:defRPr sz="1400" b="1"/>
            </a:lvl6pPr>
            <a:lvl7pPr marL="2447825" indent="0">
              <a:buNone/>
              <a:defRPr sz="1400" b="1"/>
            </a:lvl7pPr>
            <a:lvl8pPr marL="2855787" indent="0">
              <a:buNone/>
              <a:defRPr sz="1400" b="1"/>
            </a:lvl8pPr>
            <a:lvl9pPr marL="3263761"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496033" y="1856355"/>
            <a:ext cx="4376677" cy="395177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31915" y="1216928"/>
            <a:ext cx="4379495" cy="639427"/>
          </a:xfrm>
        </p:spPr>
        <p:txBody>
          <a:bodyPr anchor="b"/>
          <a:lstStyle>
            <a:lvl1pPr marL="0" indent="0">
              <a:buNone/>
              <a:defRPr sz="2100" b="1"/>
            </a:lvl1pPr>
            <a:lvl2pPr marL="407975" indent="0">
              <a:buNone/>
              <a:defRPr sz="1800" b="1"/>
            </a:lvl2pPr>
            <a:lvl3pPr marL="815946" indent="0">
              <a:buNone/>
              <a:defRPr sz="1600" b="1"/>
            </a:lvl3pPr>
            <a:lvl4pPr marL="1223908" indent="0">
              <a:buNone/>
              <a:defRPr sz="1400" b="1"/>
            </a:lvl4pPr>
            <a:lvl5pPr marL="1631887" indent="0">
              <a:buNone/>
              <a:defRPr sz="1400" b="1"/>
            </a:lvl5pPr>
            <a:lvl6pPr marL="2039851" indent="0">
              <a:buNone/>
              <a:defRPr sz="1400" b="1"/>
            </a:lvl6pPr>
            <a:lvl7pPr marL="2447825" indent="0">
              <a:buNone/>
              <a:defRPr sz="1400" b="1"/>
            </a:lvl7pPr>
            <a:lvl8pPr marL="2855787" indent="0">
              <a:buNone/>
              <a:defRPr sz="1400" b="1"/>
            </a:lvl8pPr>
            <a:lvl9pPr marL="3263761"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5031915" y="1856355"/>
            <a:ext cx="4379495" cy="395177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24416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7579559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076466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6005" y="273658"/>
            <a:ext cx="3257848" cy="1160762"/>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873658" y="273639"/>
            <a:ext cx="5537778" cy="5852775"/>
          </a:xfrm>
        </p:spPr>
        <p:txBody>
          <a:bodyPr/>
          <a:lstStyle>
            <a:lvl1pPr>
              <a:defRPr sz="29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96005" y="1434430"/>
            <a:ext cx="3257848" cy="4692013"/>
          </a:xfrm>
        </p:spPr>
        <p:txBody>
          <a:bodyPr/>
          <a:lstStyle>
            <a:lvl1pPr marL="0" indent="0">
              <a:buNone/>
              <a:defRPr sz="1300"/>
            </a:lvl1pPr>
            <a:lvl2pPr marL="407975" indent="0">
              <a:buNone/>
              <a:defRPr sz="1100"/>
            </a:lvl2pPr>
            <a:lvl3pPr marL="815946" indent="0">
              <a:buNone/>
              <a:defRPr sz="900"/>
            </a:lvl3pPr>
            <a:lvl4pPr marL="1223908" indent="0">
              <a:buNone/>
              <a:defRPr sz="800"/>
            </a:lvl4pPr>
            <a:lvl5pPr marL="1631887" indent="0">
              <a:buNone/>
              <a:defRPr sz="800"/>
            </a:lvl5pPr>
            <a:lvl6pPr marL="2039851" indent="0">
              <a:buNone/>
              <a:defRPr sz="800"/>
            </a:lvl6pPr>
            <a:lvl7pPr marL="2447825" indent="0">
              <a:buNone/>
              <a:defRPr sz="800"/>
            </a:lvl7pPr>
            <a:lvl8pPr marL="2855787" indent="0">
              <a:buNone/>
              <a:defRPr sz="800"/>
            </a:lvl8pPr>
            <a:lvl9pPr marL="3263761" indent="0">
              <a:buNone/>
              <a:defRPr sz="800"/>
            </a:lvl9pPr>
          </a:lstStyle>
          <a:p>
            <a:pPr lvl="0"/>
            <a:r>
              <a:rPr lang="en-US" smtClean="0"/>
              <a:t>Click to edit Master text styles</a:t>
            </a:r>
          </a:p>
        </p:txBody>
      </p:sp>
    </p:spTree>
    <p:extLst>
      <p:ext uri="{BB962C8B-B14F-4D97-AF65-F5344CB8AC3E}">
        <p14:creationId xmlns:p14="http://schemas.microsoft.com/office/powerpoint/2010/main" val="2240857187"/>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2.jpe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58.xml"/><Relationship Id="rId12" Type="http://schemas.openxmlformats.org/officeDocument/2006/relationships/theme" Target="../theme/theme10.xml"/><Relationship Id="rId13" Type="http://schemas.openxmlformats.org/officeDocument/2006/relationships/image" Target="../media/image3.jpeg"/><Relationship Id="rId14" Type="http://schemas.openxmlformats.org/officeDocument/2006/relationships/image" Target="../media/image5.jpeg"/><Relationship Id="rId1" Type="http://schemas.openxmlformats.org/officeDocument/2006/relationships/slideLayout" Target="../slideLayouts/slideLayout148.xml"/><Relationship Id="rId2" Type="http://schemas.openxmlformats.org/officeDocument/2006/relationships/slideLayout" Target="../slideLayouts/slideLayout149.xml"/><Relationship Id="rId3" Type="http://schemas.openxmlformats.org/officeDocument/2006/relationships/slideLayout" Target="../slideLayouts/slideLayout150.xml"/><Relationship Id="rId4" Type="http://schemas.openxmlformats.org/officeDocument/2006/relationships/slideLayout" Target="../slideLayouts/slideLayout151.xml"/><Relationship Id="rId5" Type="http://schemas.openxmlformats.org/officeDocument/2006/relationships/slideLayout" Target="../slideLayouts/slideLayout152.xml"/><Relationship Id="rId6" Type="http://schemas.openxmlformats.org/officeDocument/2006/relationships/slideLayout" Target="../slideLayouts/slideLayout153.xml"/><Relationship Id="rId7" Type="http://schemas.openxmlformats.org/officeDocument/2006/relationships/slideLayout" Target="../slideLayouts/slideLayout154.xml"/><Relationship Id="rId8" Type="http://schemas.openxmlformats.org/officeDocument/2006/relationships/slideLayout" Target="../slideLayouts/slideLayout155.xml"/><Relationship Id="rId9" Type="http://schemas.openxmlformats.org/officeDocument/2006/relationships/slideLayout" Target="../slideLayouts/slideLayout156.xml"/><Relationship Id="rId10" Type="http://schemas.openxmlformats.org/officeDocument/2006/relationships/slideLayout" Target="../slideLayouts/slideLayout157.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67.xml"/><Relationship Id="rId20" Type="http://schemas.openxmlformats.org/officeDocument/2006/relationships/image" Target="../media/image4.jpeg"/><Relationship Id="rId10" Type="http://schemas.openxmlformats.org/officeDocument/2006/relationships/slideLayout" Target="../slideLayouts/slideLayout168.xml"/><Relationship Id="rId11" Type="http://schemas.openxmlformats.org/officeDocument/2006/relationships/slideLayout" Target="../slideLayouts/slideLayout169.xml"/><Relationship Id="rId12" Type="http://schemas.openxmlformats.org/officeDocument/2006/relationships/slideLayout" Target="../slideLayouts/slideLayout170.xml"/><Relationship Id="rId13" Type="http://schemas.openxmlformats.org/officeDocument/2006/relationships/slideLayout" Target="../slideLayouts/slideLayout171.xml"/><Relationship Id="rId14" Type="http://schemas.openxmlformats.org/officeDocument/2006/relationships/slideLayout" Target="../slideLayouts/slideLayout172.xml"/><Relationship Id="rId15" Type="http://schemas.openxmlformats.org/officeDocument/2006/relationships/slideLayout" Target="../slideLayouts/slideLayout173.xml"/><Relationship Id="rId16" Type="http://schemas.openxmlformats.org/officeDocument/2006/relationships/slideLayout" Target="../slideLayouts/slideLayout174.xml"/><Relationship Id="rId17" Type="http://schemas.openxmlformats.org/officeDocument/2006/relationships/slideLayout" Target="../slideLayouts/slideLayout175.xml"/><Relationship Id="rId18" Type="http://schemas.openxmlformats.org/officeDocument/2006/relationships/theme" Target="../theme/theme11.xml"/><Relationship Id="rId19" Type="http://schemas.openxmlformats.org/officeDocument/2006/relationships/image" Target="../media/image3.jpeg"/><Relationship Id="rId1" Type="http://schemas.openxmlformats.org/officeDocument/2006/relationships/slideLayout" Target="../slideLayouts/slideLayout159.xml"/><Relationship Id="rId2" Type="http://schemas.openxmlformats.org/officeDocument/2006/relationships/slideLayout" Target="../slideLayouts/slideLayout160.xml"/><Relationship Id="rId3" Type="http://schemas.openxmlformats.org/officeDocument/2006/relationships/slideLayout" Target="../slideLayouts/slideLayout161.xml"/><Relationship Id="rId4" Type="http://schemas.openxmlformats.org/officeDocument/2006/relationships/slideLayout" Target="../slideLayouts/slideLayout162.xml"/><Relationship Id="rId5" Type="http://schemas.openxmlformats.org/officeDocument/2006/relationships/slideLayout" Target="../slideLayouts/slideLayout163.xml"/><Relationship Id="rId6" Type="http://schemas.openxmlformats.org/officeDocument/2006/relationships/slideLayout" Target="../slideLayouts/slideLayout164.xml"/><Relationship Id="rId7" Type="http://schemas.openxmlformats.org/officeDocument/2006/relationships/slideLayout" Target="../slideLayouts/slideLayout165.xml"/><Relationship Id="rId8" Type="http://schemas.openxmlformats.org/officeDocument/2006/relationships/slideLayout" Target="../slideLayouts/slideLayout166.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84.xml"/><Relationship Id="rId20" Type="http://schemas.openxmlformats.org/officeDocument/2006/relationships/image" Target="../media/image4.jpeg"/><Relationship Id="rId10" Type="http://schemas.openxmlformats.org/officeDocument/2006/relationships/slideLayout" Target="../slideLayouts/slideLayout185.xml"/><Relationship Id="rId11" Type="http://schemas.openxmlformats.org/officeDocument/2006/relationships/slideLayout" Target="../slideLayouts/slideLayout186.xml"/><Relationship Id="rId12" Type="http://schemas.openxmlformats.org/officeDocument/2006/relationships/slideLayout" Target="../slideLayouts/slideLayout187.xml"/><Relationship Id="rId13" Type="http://schemas.openxmlformats.org/officeDocument/2006/relationships/slideLayout" Target="../slideLayouts/slideLayout188.xml"/><Relationship Id="rId14" Type="http://schemas.openxmlformats.org/officeDocument/2006/relationships/slideLayout" Target="../slideLayouts/slideLayout189.xml"/><Relationship Id="rId15" Type="http://schemas.openxmlformats.org/officeDocument/2006/relationships/slideLayout" Target="../slideLayouts/slideLayout190.xml"/><Relationship Id="rId16" Type="http://schemas.openxmlformats.org/officeDocument/2006/relationships/slideLayout" Target="../slideLayouts/slideLayout191.xml"/><Relationship Id="rId17" Type="http://schemas.openxmlformats.org/officeDocument/2006/relationships/slideLayout" Target="../slideLayouts/slideLayout192.xml"/><Relationship Id="rId18" Type="http://schemas.openxmlformats.org/officeDocument/2006/relationships/theme" Target="../theme/theme12.xml"/><Relationship Id="rId19" Type="http://schemas.openxmlformats.org/officeDocument/2006/relationships/image" Target="../media/image3.jpeg"/><Relationship Id="rId1" Type="http://schemas.openxmlformats.org/officeDocument/2006/relationships/slideLayout" Target="../slideLayouts/slideLayout176.xml"/><Relationship Id="rId2" Type="http://schemas.openxmlformats.org/officeDocument/2006/relationships/slideLayout" Target="../slideLayouts/slideLayout177.xml"/><Relationship Id="rId3" Type="http://schemas.openxmlformats.org/officeDocument/2006/relationships/slideLayout" Target="../slideLayouts/slideLayout178.xml"/><Relationship Id="rId4" Type="http://schemas.openxmlformats.org/officeDocument/2006/relationships/slideLayout" Target="../slideLayouts/slideLayout179.xml"/><Relationship Id="rId5" Type="http://schemas.openxmlformats.org/officeDocument/2006/relationships/slideLayout" Target="../slideLayouts/slideLayout180.xml"/><Relationship Id="rId6" Type="http://schemas.openxmlformats.org/officeDocument/2006/relationships/slideLayout" Target="../slideLayouts/slideLayout181.xml"/><Relationship Id="rId7" Type="http://schemas.openxmlformats.org/officeDocument/2006/relationships/slideLayout" Target="../slideLayouts/slideLayout182.xml"/><Relationship Id="rId8" Type="http://schemas.openxmlformats.org/officeDocument/2006/relationships/slideLayout" Target="../slideLayouts/slideLayout183.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201.xml"/><Relationship Id="rId20" Type="http://schemas.openxmlformats.org/officeDocument/2006/relationships/image" Target="../media/image4.jpeg"/><Relationship Id="rId10" Type="http://schemas.openxmlformats.org/officeDocument/2006/relationships/slideLayout" Target="../slideLayouts/slideLayout202.xml"/><Relationship Id="rId11" Type="http://schemas.openxmlformats.org/officeDocument/2006/relationships/slideLayout" Target="../slideLayouts/slideLayout203.xml"/><Relationship Id="rId12" Type="http://schemas.openxmlformats.org/officeDocument/2006/relationships/slideLayout" Target="../slideLayouts/slideLayout204.xml"/><Relationship Id="rId13" Type="http://schemas.openxmlformats.org/officeDocument/2006/relationships/slideLayout" Target="../slideLayouts/slideLayout205.xml"/><Relationship Id="rId14" Type="http://schemas.openxmlformats.org/officeDocument/2006/relationships/slideLayout" Target="../slideLayouts/slideLayout206.xml"/><Relationship Id="rId15" Type="http://schemas.openxmlformats.org/officeDocument/2006/relationships/slideLayout" Target="../slideLayouts/slideLayout207.xml"/><Relationship Id="rId16" Type="http://schemas.openxmlformats.org/officeDocument/2006/relationships/slideLayout" Target="../slideLayouts/slideLayout208.xml"/><Relationship Id="rId17" Type="http://schemas.openxmlformats.org/officeDocument/2006/relationships/slideLayout" Target="../slideLayouts/slideLayout209.xml"/><Relationship Id="rId18" Type="http://schemas.openxmlformats.org/officeDocument/2006/relationships/theme" Target="../theme/theme13.xml"/><Relationship Id="rId19" Type="http://schemas.openxmlformats.org/officeDocument/2006/relationships/image" Target="../media/image3.jpeg"/><Relationship Id="rId1" Type="http://schemas.openxmlformats.org/officeDocument/2006/relationships/slideLayout" Target="../slideLayouts/slideLayout193.xml"/><Relationship Id="rId2" Type="http://schemas.openxmlformats.org/officeDocument/2006/relationships/slideLayout" Target="../slideLayouts/slideLayout194.xml"/><Relationship Id="rId3" Type="http://schemas.openxmlformats.org/officeDocument/2006/relationships/slideLayout" Target="../slideLayouts/slideLayout195.xml"/><Relationship Id="rId4" Type="http://schemas.openxmlformats.org/officeDocument/2006/relationships/slideLayout" Target="../slideLayouts/slideLayout196.xml"/><Relationship Id="rId5" Type="http://schemas.openxmlformats.org/officeDocument/2006/relationships/slideLayout" Target="../slideLayouts/slideLayout197.xml"/><Relationship Id="rId6" Type="http://schemas.openxmlformats.org/officeDocument/2006/relationships/slideLayout" Target="../slideLayouts/slideLayout198.xml"/><Relationship Id="rId7" Type="http://schemas.openxmlformats.org/officeDocument/2006/relationships/slideLayout" Target="../slideLayouts/slideLayout199.xml"/><Relationship Id="rId8" Type="http://schemas.openxmlformats.org/officeDocument/2006/relationships/slideLayout" Target="../slideLayouts/slideLayout20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20" Type="http://schemas.openxmlformats.org/officeDocument/2006/relationships/image" Target="../media/image4.jpeg"/><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slideLayout" Target="../slideLayouts/slideLayout34.xml"/><Relationship Id="rId18" Type="http://schemas.openxmlformats.org/officeDocument/2006/relationships/theme" Target="../theme/theme2.xml"/><Relationship Id="rId19" Type="http://schemas.openxmlformats.org/officeDocument/2006/relationships/image" Target="../media/image3.jpeg"/><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3.xml"/><Relationship Id="rId20" Type="http://schemas.openxmlformats.org/officeDocument/2006/relationships/image" Target="../media/image5.jpeg"/><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Relationship Id="rId15" Type="http://schemas.openxmlformats.org/officeDocument/2006/relationships/slideLayout" Target="../slideLayouts/slideLayout49.xml"/><Relationship Id="rId16" Type="http://schemas.openxmlformats.org/officeDocument/2006/relationships/slideLayout" Target="../slideLayouts/slideLayout50.xml"/><Relationship Id="rId17" Type="http://schemas.openxmlformats.org/officeDocument/2006/relationships/slideLayout" Target="../slideLayouts/slideLayout51.xml"/><Relationship Id="rId18" Type="http://schemas.openxmlformats.org/officeDocument/2006/relationships/theme" Target="../theme/theme3.xml"/><Relationship Id="rId19" Type="http://schemas.openxmlformats.org/officeDocument/2006/relationships/image" Target="../media/image3.jpeg"/><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60.xml"/><Relationship Id="rId20" Type="http://schemas.openxmlformats.org/officeDocument/2006/relationships/image" Target="../media/image6.jpeg"/><Relationship Id="rId10" Type="http://schemas.openxmlformats.org/officeDocument/2006/relationships/slideLayout" Target="../slideLayouts/slideLayout61.xml"/><Relationship Id="rId11" Type="http://schemas.openxmlformats.org/officeDocument/2006/relationships/slideLayout" Target="../slideLayouts/slideLayout62.xml"/><Relationship Id="rId12" Type="http://schemas.openxmlformats.org/officeDocument/2006/relationships/slideLayout" Target="../slideLayouts/slideLayout63.xml"/><Relationship Id="rId13" Type="http://schemas.openxmlformats.org/officeDocument/2006/relationships/slideLayout" Target="../slideLayouts/slideLayout64.xml"/><Relationship Id="rId14" Type="http://schemas.openxmlformats.org/officeDocument/2006/relationships/slideLayout" Target="../slideLayouts/slideLayout65.xml"/><Relationship Id="rId15" Type="http://schemas.openxmlformats.org/officeDocument/2006/relationships/slideLayout" Target="../slideLayouts/slideLayout66.xml"/><Relationship Id="rId16" Type="http://schemas.openxmlformats.org/officeDocument/2006/relationships/slideLayout" Target="../slideLayouts/slideLayout67.xml"/><Relationship Id="rId17" Type="http://schemas.openxmlformats.org/officeDocument/2006/relationships/slideLayout" Target="../slideLayouts/slideLayout68.xml"/><Relationship Id="rId18" Type="http://schemas.openxmlformats.org/officeDocument/2006/relationships/theme" Target="../theme/theme4.xml"/><Relationship Id="rId19" Type="http://schemas.openxmlformats.org/officeDocument/2006/relationships/image" Target="../media/image3.jpeg"/><Relationship Id="rId1" Type="http://schemas.openxmlformats.org/officeDocument/2006/relationships/slideLayout" Target="../slideLayouts/slideLayout52.xml"/><Relationship Id="rId2" Type="http://schemas.openxmlformats.org/officeDocument/2006/relationships/slideLayout" Target="../slideLayouts/slideLayout53.xml"/><Relationship Id="rId3" Type="http://schemas.openxmlformats.org/officeDocument/2006/relationships/slideLayout" Target="../slideLayouts/slideLayout54.xml"/><Relationship Id="rId4" Type="http://schemas.openxmlformats.org/officeDocument/2006/relationships/slideLayout" Target="../slideLayouts/slideLayout55.xml"/><Relationship Id="rId5" Type="http://schemas.openxmlformats.org/officeDocument/2006/relationships/slideLayout" Target="../slideLayouts/slideLayout56.xml"/><Relationship Id="rId6" Type="http://schemas.openxmlformats.org/officeDocument/2006/relationships/slideLayout" Target="../slideLayouts/slideLayout57.xml"/><Relationship Id="rId7" Type="http://schemas.openxmlformats.org/officeDocument/2006/relationships/slideLayout" Target="../slideLayouts/slideLayout58.xml"/><Relationship Id="rId8" Type="http://schemas.openxmlformats.org/officeDocument/2006/relationships/slideLayout" Target="../slideLayouts/slideLayout59.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77.xml"/><Relationship Id="rId20" Type="http://schemas.openxmlformats.org/officeDocument/2006/relationships/image" Target="../media/image2.jpeg"/><Relationship Id="rId10" Type="http://schemas.openxmlformats.org/officeDocument/2006/relationships/slideLayout" Target="../slideLayouts/slideLayout78.xml"/><Relationship Id="rId11" Type="http://schemas.openxmlformats.org/officeDocument/2006/relationships/slideLayout" Target="../slideLayouts/slideLayout79.xml"/><Relationship Id="rId12" Type="http://schemas.openxmlformats.org/officeDocument/2006/relationships/slideLayout" Target="../slideLayouts/slideLayout80.xml"/><Relationship Id="rId13" Type="http://schemas.openxmlformats.org/officeDocument/2006/relationships/slideLayout" Target="../slideLayouts/slideLayout81.xml"/><Relationship Id="rId14" Type="http://schemas.openxmlformats.org/officeDocument/2006/relationships/slideLayout" Target="../slideLayouts/slideLayout82.xml"/><Relationship Id="rId15" Type="http://schemas.openxmlformats.org/officeDocument/2006/relationships/slideLayout" Target="../slideLayouts/slideLayout83.xml"/><Relationship Id="rId16" Type="http://schemas.openxmlformats.org/officeDocument/2006/relationships/slideLayout" Target="../slideLayouts/slideLayout84.xml"/><Relationship Id="rId17" Type="http://schemas.openxmlformats.org/officeDocument/2006/relationships/slideLayout" Target="../slideLayouts/slideLayout85.xml"/><Relationship Id="rId18" Type="http://schemas.openxmlformats.org/officeDocument/2006/relationships/theme" Target="../theme/theme5.xml"/><Relationship Id="rId19" Type="http://schemas.openxmlformats.org/officeDocument/2006/relationships/image" Target="../media/image1.jpeg"/><Relationship Id="rId1" Type="http://schemas.openxmlformats.org/officeDocument/2006/relationships/slideLayout" Target="../slideLayouts/slideLayout69.xml"/><Relationship Id="rId2" Type="http://schemas.openxmlformats.org/officeDocument/2006/relationships/slideLayout" Target="../slideLayouts/slideLayout70.xml"/><Relationship Id="rId3" Type="http://schemas.openxmlformats.org/officeDocument/2006/relationships/slideLayout" Target="../slideLayouts/slideLayout71.xml"/><Relationship Id="rId4" Type="http://schemas.openxmlformats.org/officeDocument/2006/relationships/slideLayout" Target="../slideLayouts/slideLayout72.xml"/><Relationship Id="rId5" Type="http://schemas.openxmlformats.org/officeDocument/2006/relationships/slideLayout" Target="../slideLayouts/slideLayout73.xml"/><Relationship Id="rId6" Type="http://schemas.openxmlformats.org/officeDocument/2006/relationships/slideLayout" Target="../slideLayouts/slideLayout74.xml"/><Relationship Id="rId7" Type="http://schemas.openxmlformats.org/officeDocument/2006/relationships/slideLayout" Target="../slideLayouts/slideLayout75.xml"/><Relationship Id="rId8" Type="http://schemas.openxmlformats.org/officeDocument/2006/relationships/slideLayout" Target="../slideLayouts/slideLayout76.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94.xml"/><Relationship Id="rId20" Type="http://schemas.openxmlformats.org/officeDocument/2006/relationships/image" Target="../media/image4.jpeg"/><Relationship Id="rId10" Type="http://schemas.openxmlformats.org/officeDocument/2006/relationships/slideLayout" Target="../slideLayouts/slideLayout95.xml"/><Relationship Id="rId11" Type="http://schemas.openxmlformats.org/officeDocument/2006/relationships/slideLayout" Target="../slideLayouts/slideLayout96.xml"/><Relationship Id="rId12" Type="http://schemas.openxmlformats.org/officeDocument/2006/relationships/slideLayout" Target="../slideLayouts/slideLayout97.xml"/><Relationship Id="rId13" Type="http://schemas.openxmlformats.org/officeDocument/2006/relationships/slideLayout" Target="../slideLayouts/slideLayout98.xml"/><Relationship Id="rId14" Type="http://schemas.openxmlformats.org/officeDocument/2006/relationships/slideLayout" Target="../slideLayouts/slideLayout99.xml"/><Relationship Id="rId15" Type="http://schemas.openxmlformats.org/officeDocument/2006/relationships/slideLayout" Target="../slideLayouts/slideLayout100.xml"/><Relationship Id="rId16" Type="http://schemas.openxmlformats.org/officeDocument/2006/relationships/slideLayout" Target="../slideLayouts/slideLayout101.xml"/><Relationship Id="rId17" Type="http://schemas.openxmlformats.org/officeDocument/2006/relationships/slideLayout" Target="../slideLayouts/slideLayout102.xml"/><Relationship Id="rId18" Type="http://schemas.openxmlformats.org/officeDocument/2006/relationships/theme" Target="../theme/theme6.xml"/><Relationship Id="rId19" Type="http://schemas.openxmlformats.org/officeDocument/2006/relationships/image" Target="../media/image3.jpeg"/><Relationship Id="rId1" Type="http://schemas.openxmlformats.org/officeDocument/2006/relationships/slideLayout" Target="../slideLayouts/slideLayout86.xml"/><Relationship Id="rId2" Type="http://schemas.openxmlformats.org/officeDocument/2006/relationships/slideLayout" Target="../slideLayouts/slideLayout87.xml"/><Relationship Id="rId3" Type="http://schemas.openxmlformats.org/officeDocument/2006/relationships/slideLayout" Target="../slideLayouts/slideLayout88.xml"/><Relationship Id="rId4" Type="http://schemas.openxmlformats.org/officeDocument/2006/relationships/slideLayout" Target="../slideLayouts/slideLayout89.xml"/><Relationship Id="rId5" Type="http://schemas.openxmlformats.org/officeDocument/2006/relationships/slideLayout" Target="../slideLayouts/slideLayout90.xml"/><Relationship Id="rId6" Type="http://schemas.openxmlformats.org/officeDocument/2006/relationships/slideLayout" Target="../slideLayouts/slideLayout91.xml"/><Relationship Id="rId7" Type="http://schemas.openxmlformats.org/officeDocument/2006/relationships/slideLayout" Target="../slideLayouts/slideLayout92.xml"/><Relationship Id="rId8" Type="http://schemas.openxmlformats.org/officeDocument/2006/relationships/slideLayout" Target="../slideLayouts/slideLayout93.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111.xml"/><Relationship Id="rId20" Type="http://schemas.openxmlformats.org/officeDocument/2006/relationships/image" Target="../media/image5.jpeg"/><Relationship Id="rId10" Type="http://schemas.openxmlformats.org/officeDocument/2006/relationships/slideLayout" Target="../slideLayouts/slideLayout112.xml"/><Relationship Id="rId11" Type="http://schemas.openxmlformats.org/officeDocument/2006/relationships/slideLayout" Target="../slideLayouts/slideLayout113.xml"/><Relationship Id="rId12" Type="http://schemas.openxmlformats.org/officeDocument/2006/relationships/slideLayout" Target="../slideLayouts/slideLayout114.xml"/><Relationship Id="rId13" Type="http://schemas.openxmlformats.org/officeDocument/2006/relationships/slideLayout" Target="../slideLayouts/slideLayout115.xml"/><Relationship Id="rId14" Type="http://schemas.openxmlformats.org/officeDocument/2006/relationships/slideLayout" Target="../slideLayouts/slideLayout116.xml"/><Relationship Id="rId15" Type="http://schemas.openxmlformats.org/officeDocument/2006/relationships/slideLayout" Target="../slideLayouts/slideLayout117.xml"/><Relationship Id="rId16" Type="http://schemas.openxmlformats.org/officeDocument/2006/relationships/slideLayout" Target="../slideLayouts/slideLayout118.xml"/><Relationship Id="rId17" Type="http://schemas.openxmlformats.org/officeDocument/2006/relationships/slideLayout" Target="../slideLayouts/slideLayout119.xml"/><Relationship Id="rId18" Type="http://schemas.openxmlformats.org/officeDocument/2006/relationships/theme" Target="../theme/theme7.xml"/><Relationship Id="rId19" Type="http://schemas.openxmlformats.org/officeDocument/2006/relationships/image" Target="../media/image3.jpeg"/><Relationship Id="rId1" Type="http://schemas.openxmlformats.org/officeDocument/2006/relationships/slideLayout" Target="../slideLayouts/slideLayout103.xml"/><Relationship Id="rId2" Type="http://schemas.openxmlformats.org/officeDocument/2006/relationships/slideLayout" Target="../slideLayouts/slideLayout104.xml"/><Relationship Id="rId3" Type="http://schemas.openxmlformats.org/officeDocument/2006/relationships/slideLayout" Target="../slideLayouts/slideLayout105.xml"/><Relationship Id="rId4" Type="http://schemas.openxmlformats.org/officeDocument/2006/relationships/slideLayout" Target="../slideLayouts/slideLayout106.xml"/><Relationship Id="rId5" Type="http://schemas.openxmlformats.org/officeDocument/2006/relationships/slideLayout" Target="../slideLayouts/slideLayout107.xml"/><Relationship Id="rId6" Type="http://schemas.openxmlformats.org/officeDocument/2006/relationships/slideLayout" Target="../slideLayouts/slideLayout108.xml"/><Relationship Id="rId7" Type="http://schemas.openxmlformats.org/officeDocument/2006/relationships/slideLayout" Target="../slideLayouts/slideLayout109.xml"/><Relationship Id="rId8" Type="http://schemas.openxmlformats.org/officeDocument/2006/relationships/slideLayout" Target="../slideLayouts/slideLayout110.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128.xml"/><Relationship Id="rId20" Type="http://schemas.openxmlformats.org/officeDocument/2006/relationships/image" Target="../media/image6.jpeg"/><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Relationship Id="rId14" Type="http://schemas.openxmlformats.org/officeDocument/2006/relationships/slideLayout" Target="../slideLayouts/slideLayout133.xml"/><Relationship Id="rId15" Type="http://schemas.openxmlformats.org/officeDocument/2006/relationships/slideLayout" Target="../slideLayouts/slideLayout134.xml"/><Relationship Id="rId16" Type="http://schemas.openxmlformats.org/officeDocument/2006/relationships/slideLayout" Target="../slideLayouts/slideLayout135.xml"/><Relationship Id="rId17" Type="http://schemas.openxmlformats.org/officeDocument/2006/relationships/slideLayout" Target="../slideLayouts/slideLayout136.xml"/><Relationship Id="rId18" Type="http://schemas.openxmlformats.org/officeDocument/2006/relationships/theme" Target="../theme/theme8.xml"/><Relationship Id="rId19" Type="http://schemas.openxmlformats.org/officeDocument/2006/relationships/image" Target="../media/image3.jpeg"/><Relationship Id="rId1" Type="http://schemas.openxmlformats.org/officeDocument/2006/relationships/slideLayout" Target="../slideLayouts/slideLayout120.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147.xml"/><Relationship Id="rId12" Type="http://schemas.openxmlformats.org/officeDocument/2006/relationships/theme" Target="../theme/theme9.xml"/><Relationship Id="rId13" Type="http://schemas.openxmlformats.org/officeDocument/2006/relationships/image" Target="../media/image3.jpeg"/><Relationship Id="rId14" Type="http://schemas.openxmlformats.org/officeDocument/2006/relationships/image" Target="../media/image5.jpeg"/><Relationship Id="rId1" Type="http://schemas.openxmlformats.org/officeDocument/2006/relationships/slideLayout" Target="../slideLayouts/slideLayout137.xml"/><Relationship Id="rId2" Type="http://schemas.openxmlformats.org/officeDocument/2006/relationships/slideLayout" Target="../slideLayouts/slideLayout138.xml"/><Relationship Id="rId3" Type="http://schemas.openxmlformats.org/officeDocument/2006/relationships/slideLayout" Target="../slideLayouts/slideLayout139.xml"/><Relationship Id="rId4" Type="http://schemas.openxmlformats.org/officeDocument/2006/relationships/slideLayout" Target="../slideLayouts/slideLayout140.xml"/><Relationship Id="rId5" Type="http://schemas.openxmlformats.org/officeDocument/2006/relationships/slideLayout" Target="../slideLayouts/slideLayout141.xml"/><Relationship Id="rId6" Type="http://schemas.openxmlformats.org/officeDocument/2006/relationships/slideLayout" Target="../slideLayouts/slideLayout142.xml"/><Relationship Id="rId7" Type="http://schemas.openxmlformats.org/officeDocument/2006/relationships/slideLayout" Target="../slideLayouts/slideLayout143.xml"/><Relationship Id="rId8" Type="http://schemas.openxmlformats.org/officeDocument/2006/relationships/slideLayout" Target="../slideLayouts/slideLayout144.xml"/><Relationship Id="rId9" Type="http://schemas.openxmlformats.org/officeDocument/2006/relationships/slideLayout" Target="../slideLayouts/slideLayout145.xml"/><Relationship Id="rId10" Type="http://schemas.openxmlformats.org/officeDocument/2006/relationships/slideLayout" Target="../slideLayouts/slideLayout1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6134100"/>
            <a:ext cx="99060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27" name="Picture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990600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28" name="Rectangle 3"/>
          <p:cNvSpPr>
            <a:spLocks noGrp="1" noChangeArrowheads="1"/>
          </p:cNvSpPr>
          <p:nvPr>
            <p:ph type="title"/>
          </p:nvPr>
        </p:nvSpPr>
        <p:spPr bwMode="auto">
          <a:xfrm>
            <a:off x="495300" y="273050"/>
            <a:ext cx="8905875"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029" name="Rectangle 4"/>
          <p:cNvSpPr>
            <a:spLocks noGrp="1" noChangeArrowheads="1"/>
          </p:cNvSpPr>
          <p:nvPr>
            <p:ph type="body" idx="1"/>
          </p:nvPr>
        </p:nvSpPr>
        <p:spPr bwMode="auto">
          <a:xfrm>
            <a:off x="495300" y="1603375"/>
            <a:ext cx="8905875" cy="451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Tree>
  </p:cSld>
  <p:clrMap bg1="lt1" tx1="dk1" bg2="lt2" tx2="dk2" accent1="accent1" accent2="accent2" accent3="accent3" accent4="accent4" accent5="accent5" accent6="accent6" hlink="hlink" folHlink="folHlink"/>
  <p:sldLayoutIdLst>
    <p:sldLayoutId id="2147487387" r:id="rId1"/>
    <p:sldLayoutId id="2147487476" r:id="rId2"/>
    <p:sldLayoutId id="2147487388" r:id="rId3"/>
    <p:sldLayoutId id="2147487477" r:id="rId4"/>
    <p:sldLayoutId id="2147487478" r:id="rId5"/>
    <p:sldLayoutId id="2147487479" r:id="rId6"/>
    <p:sldLayoutId id="2147487480" r:id="rId7"/>
    <p:sldLayoutId id="2147487481" r:id="rId8"/>
    <p:sldLayoutId id="2147487482" r:id="rId9"/>
    <p:sldLayoutId id="2147487483" r:id="rId10"/>
    <p:sldLayoutId id="2147487484" r:id="rId11"/>
    <p:sldLayoutId id="2147487485" r:id="rId12"/>
    <p:sldLayoutId id="2147487486" r:id="rId13"/>
    <p:sldLayoutId id="2147487487" r:id="rId14"/>
    <p:sldLayoutId id="2147487488" r:id="rId15"/>
    <p:sldLayoutId id="2147487489" r:id="rId16"/>
    <p:sldLayoutId id="2147487490" r:id="rId17"/>
  </p:sldLayoutIdLst>
  <p:txStyles>
    <p:titleStyle>
      <a:lvl1pPr algn="ctr" defTabSz="404813" rtl="0" eaLnBrk="0" fontAlgn="base" hangingPunct="0">
        <a:lnSpc>
          <a:spcPct val="70000"/>
        </a:lnSpc>
        <a:spcBef>
          <a:spcPct val="0"/>
        </a:spcBef>
        <a:spcAft>
          <a:spcPct val="0"/>
        </a:spcAft>
        <a:buClr>
          <a:srgbClr val="000000"/>
        </a:buClr>
        <a:buSzPct val="45000"/>
        <a:buFont typeface="Symbol" charset="0"/>
        <a:defRPr sz="3900">
          <a:solidFill>
            <a:srgbClr val="000000"/>
          </a:solidFill>
          <a:latin typeface="+mj-lt"/>
          <a:ea typeface="+mj-ea"/>
          <a:cs typeface="+mj-cs"/>
        </a:defRPr>
      </a:lvl1pPr>
      <a:lvl2pPr algn="ctr" defTabSz="404813" rtl="0" eaLnBrk="0" fontAlgn="base" hangingPunct="0">
        <a:lnSpc>
          <a:spcPct val="70000"/>
        </a:lnSpc>
        <a:spcBef>
          <a:spcPct val="0"/>
        </a:spcBef>
        <a:spcAft>
          <a:spcPct val="0"/>
        </a:spcAft>
        <a:buClr>
          <a:srgbClr val="000000"/>
        </a:buClr>
        <a:buSzPct val="45000"/>
        <a:buFont typeface="Symbol" charset="0"/>
        <a:defRPr sz="3900">
          <a:solidFill>
            <a:srgbClr val="000000"/>
          </a:solidFill>
          <a:latin typeface="Arial" charset="0"/>
          <a:ea typeface="MS Gothic" charset="0"/>
          <a:cs typeface="MS Gothic" charset="0"/>
        </a:defRPr>
      </a:lvl2pPr>
      <a:lvl3pPr algn="ctr" defTabSz="404813" rtl="0" eaLnBrk="0" fontAlgn="base" hangingPunct="0">
        <a:lnSpc>
          <a:spcPct val="70000"/>
        </a:lnSpc>
        <a:spcBef>
          <a:spcPct val="0"/>
        </a:spcBef>
        <a:spcAft>
          <a:spcPct val="0"/>
        </a:spcAft>
        <a:buClr>
          <a:srgbClr val="000000"/>
        </a:buClr>
        <a:buSzPct val="45000"/>
        <a:buFont typeface="Symbol" charset="0"/>
        <a:defRPr sz="3900">
          <a:solidFill>
            <a:srgbClr val="000000"/>
          </a:solidFill>
          <a:latin typeface="Arial" charset="0"/>
          <a:ea typeface="MS Gothic" charset="0"/>
          <a:cs typeface="MS Gothic" charset="0"/>
        </a:defRPr>
      </a:lvl3pPr>
      <a:lvl4pPr algn="ctr" defTabSz="404813" rtl="0" eaLnBrk="0" fontAlgn="base" hangingPunct="0">
        <a:lnSpc>
          <a:spcPct val="70000"/>
        </a:lnSpc>
        <a:spcBef>
          <a:spcPct val="0"/>
        </a:spcBef>
        <a:spcAft>
          <a:spcPct val="0"/>
        </a:spcAft>
        <a:buClr>
          <a:srgbClr val="000000"/>
        </a:buClr>
        <a:buSzPct val="45000"/>
        <a:buFont typeface="Symbol" charset="0"/>
        <a:defRPr sz="3900">
          <a:solidFill>
            <a:srgbClr val="000000"/>
          </a:solidFill>
          <a:latin typeface="Arial" charset="0"/>
          <a:ea typeface="MS Gothic" charset="0"/>
          <a:cs typeface="MS Gothic" charset="0"/>
        </a:defRPr>
      </a:lvl4pPr>
      <a:lvl5pPr algn="ctr" defTabSz="404813" rtl="0" eaLnBrk="0" fontAlgn="base" hangingPunct="0">
        <a:lnSpc>
          <a:spcPct val="70000"/>
        </a:lnSpc>
        <a:spcBef>
          <a:spcPct val="0"/>
        </a:spcBef>
        <a:spcAft>
          <a:spcPct val="0"/>
        </a:spcAft>
        <a:buClr>
          <a:srgbClr val="000000"/>
        </a:buClr>
        <a:buSzPct val="45000"/>
        <a:buFont typeface="Symbol" charset="0"/>
        <a:defRPr sz="3900">
          <a:solidFill>
            <a:srgbClr val="000000"/>
          </a:solidFill>
          <a:latin typeface="Arial" charset="0"/>
          <a:ea typeface="MS Gothic" charset="0"/>
          <a:cs typeface="MS Gothic" charset="0"/>
        </a:defRPr>
      </a:lvl5pPr>
      <a:lvl6pPr marL="408010" algn="ctr" defTabSz="408010" rtl="0" eaLnBrk="1" fontAlgn="base" hangingPunct="1">
        <a:lnSpc>
          <a:spcPct val="70000"/>
        </a:lnSpc>
        <a:spcBef>
          <a:spcPct val="0"/>
        </a:spcBef>
        <a:spcAft>
          <a:spcPct val="0"/>
        </a:spcAft>
        <a:buClr>
          <a:srgbClr val="000000"/>
        </a:buClr>
        <a:buSzPct val="45000"/>
        <a:buFont typeface="Symbol" charset="2"/>
        <a:defRPr sz="3900">
          <a:solidFill>
            <a:srgbClr val="000000"/>
          </a:solidFill>
          <a:latin typeface="Arial" charset="0"/>
          <a:ea typeface="MS Gothic" charset="0"/>
          <a:cs typeface="MS Gothic" charset="0"/>
        </a:defRPr>
      </a:lvl6pPr>
      <a:lvl7pPr marL="816018" algn="ctr" defTabSz="408010" rtl="0" eaLnBrk="1" fontAlgn="base" hangingPunct="1">
        <a:lnSpc>
          <a:spcPct val="70000"/>
        </a:lnSpc>
        <a:spcBef>
          <a:spcPct val="0"/>
        </a:spcBef>
        <a:spcAft>
          <a:spcPct val="0"/>
        </a:spcAft>
        <a:buClr>
          <a:srgbClr val="000000"/>
        </a:buClr>
        <a:buSzPct val="45000"/>
        <a:buFont typeface="Symbol" charset="2"/>
        <a:defRPr sz="3900">
          <a:solidFill>
            <a:srgbClr val="000000"/>
          </a:solidFill>
          <a:latin typeface="Arial" charset="0"/>
          <a:ea typeface="MS Gothic" charset="0"/>
          <a:cs typeface="MS Gothic" charset="0"/>
        </a:defRPr>
      </a:lvl7pPr>
      <a:lvl8pPr marL="1224019" algn="ctr" defTabSz="408010" rtl="0" eaLnBrk="1" fontAlgn="base" hangingPunct="1">
        <a:lnSpc>
          <a:spcPct val="70000"/>
        </a:lnSpc>
        <a:spcBef>
          <a:spcPct val="0"/>
        </a:spcBef>
        <a:spcAft>
          <a:spcPct val="0"/>
        </a:spcAft>
        <a:buClr>
          <a:srgbClr val="000000"/>
        </a:buClr>
        <a:buSzPct val="45000"/>
        <a:buFont typeface="Symbol" charset="2"/>
        <a:defRPr sz="3900">
          <a:solidFill>
            <a:srgbClr val="000000"/>
          </a:solidFill>
          <a:latin typeface="Arial" charset="0"/>
          <a:ea typeface="MS Gothic" charset="0"/>
          <a:cs typeface="MS Gothic" charset="0"/>
        </a:defRPr>
      </a:lvl8pPr>
      <a:lvl9pPr marL="1632028" algn="ctr" defTabSz="408010" rtl="0" eaLnBrk="1" fontAlgn="base" hangingPunct="1">
        <a:lnSpc>
          <a:spcPct val="70000"/>
        </a:lnSpc>
        <a:spcBef>
          <a:spcPct val="0"/>
        </a:spcBef>
        <a:spcAft>
          <a:spcPct val="0"/>
        </a:spcAft>
        <a:buClr>
          <a:srgbClr val="000000"/>
        </a:buClr>
        <a:buSzPct val="45000"/>
        <a:buFont typeface="Symbol" charset="2"/>
        <a:defRPr sz="3900">
          <a:solidFill>
            <a:srgbClr val="000000"/>
          </a:solidFill>
          <a:latin typeface="Arial" charset="0"/>
          <a:ea typeface="MS Gothic" charset="0"/>
          <a:cs typeface="MS Gothic" charset="0"/>
        </a:defRPr>
      </a:lvl9pPr>
    </p:titleStyle>
    <p:bodyStyle>
      <a:lvl1pPr marL="374650" indent="-280988" algn="l" defTabSz="404813" rtl="0" eaLnBrk="0" fontAlgn="base" hangingPunct="0">
        <a:lnSpc>
          <a:spcPct val="70000"/>
        </a:lnSpc>
        <a:spcBef>
          <a:spcPct val="0"/>
        </a:spcBef>
        <a:spcAft>
          <a:spcPts val="1275"/>
        </a:spcAft>
        <a:buClr>
          <a:srgbClr val="000000"/>
        </a:buClr>
        <a:buSzPct val="45000"/>
        <a:buFont typeface="Wingdings" charset="0"/>
        <a:buChar char=""/>
        <a:defRPr sz="2900">
          <a:solidFill>
            <a:srgbClr val="000000"/>
          </a:solidFill>
          <a:latin typeface="+mn-lt"/>
          <a:ea typeface="+mn-ea"/>
          <a:cs typeface="+mn-cs"/>
        </a:defRPr>
      </a:lvl1pPr>
      <a:lvl2pPr marL="760413" indent="-250825" algn="l" defTabSz="404813" rtl="0" eaLnBrk="0" fontAlgn="base" hangingPunct="0">
        <a:lnSpc>
          <a:spcPct val="70000"/>
        </a:lnSpc>
        <a:spcBef>
          <a:spcPct val="0"/>
        </a:spcBef>
        <a:spcAft>
          <a:spcPts val="1025"/>
        </a:spcAft>
        <a:buClr>
          <a:srgbClr val="000000"/>
        </a:buClr>
        <a:buSzPct val="75000"/>
        <a:buFont typeface="Symbol" charset="0"/>
        <a:buChar char=""/>
        <a:defRPr sz="2500">
          <a:solidFill>
            <a:srgbClr val="000000"/>
          </a:solidFill>
          <a:latin typeface="+mn-lt"/>
          <a:ea typeface="+mn-ea"/>
          <a:cs typeface="+mn-cs"/>
        </a:defRPr>
      </a:lvl2pPr>
      <a:lvl3pPr marL="1147763" indent="-185738" algn="l" defTabSz="404813" rtl="0" eaLnBrk="0" fontAlgn="base" hangingPunct="0">
        <a:lnSpc>
          <a:spcPct val="70000"/>
        </a:lnSpc>
        <a:spcBef>
          <a:spcPct val="0"/>
        </a:spcBef>
        <a:spcAft>
          <a:spcPts val="763"/>
        </a:spcAft>
        <a:buClr>
          <a:srgbClr val="000000"/>
        </a:buClr>
        <a:buSzPct val="45000"/>
        <a:buFont typeface="Wingdings" charset="0"/>
        <a:buChar char=""/>
        <a:defRPr sz="2100">
          <a:solidFill>
            <a:srgbClr val="000000"/>
          </a:solidFill>
          <a:latin typeface="+mn-lt"/>
          <a:ea typeface="+mn-ea"/>
          <a:cs typeface="+mn-cs"/>
        </a:defRPr>
      </a:lvl3pPr>
      <a:lvl4pPr marL="1531938" indent="-182563" algn="l" defTabSz="404813" rtl="0" eaLnBrk="0" fontAlgn="base" hangingPunct="0">
        <a:lnSpc>
          <a:spcPct val="70000"/>
        </a:lnSpc>
        <a:spcBef>
          <a:spcPct val="0"/>
        </a:spcBef>
        <a:spcAft>
          <a:spcPts val="513"/>
        </a:spcAft>
        <a:buClr>
          <a:srgbClr val="000000"/>
        </a:buClr>
        <a:buSzPct val="75000"/>
        <a:buFont typeface="Symbol" charset="0"/>
        <a:buChar char=""/>
        <a:defRPr>
          <a:solidFill>
            <a:srgbClr val="000000"/>
          </a:solidFill>
          <a:latin typeface="+mn-lt"/>
          <a:ea typeface="+mn-ea"/>
          <a:cs typeface="+mn-cs"/>
        </a:defRPr>
      </a:lvl4pPr>
      <a:lvl5pPr marL="1916113" indent="-184150" algn="l" defTabSz="404813" rtl="0" eaLnBrk="0" fontAlgn="base" hangingPunct="0">
        <a:lnSpc>
          <a:spcPct val="70000"/>
        </a:lnSpc>
        <a:spcBef>
          <a:spcPct val="0"/>
        </a:spcBef>
        <a:spcAft>
          <a:spcPts val="263"/>
        </a:spcAft>
        <a:buClr>
          <a:srgbClr val="000000"/>
        </a:buClr>
        <a:buSzPct val="45000"/>
        <a:buFont typeface="Wingdings" charset="0"/>
        <a:buChar char=""/>
        <a:defRPr>
          <a:solidFill>
            <a:srgbClr val="000000"/>
          </a:solidFill>
          <a:latin typeface="+mn-lt"/>
          <a:ea typeface="+mn-ea"/>
          <a:cs typeface="+mn-cs"/>
        </a:defRPr>
      </a:lvl5pPr>
      <a:lvl6pPr marL="2327616" indent="-186999" algn="l" defTabSz="408010" rtl="0" eaLnBrk="1" fontAlgn="base" hangingPunct="1">
        <a:lnSpc>
          <a:spcPct val="70000"/>
        </a:lnSpc>
        <a:spcBef>
          <a:spcPct val="0"/>
        </a:spcBef>
        <a:spcAft>
          <a:spcPts val="258"/>
        </a:spcAft>
        <a:buClr>
          <a:srgbClr val="000000"/>
        </a:buClr>
        <a:buSzPct val="45000"/>
        <a:buFont typeface="Wingdings" charset="2"/>
        <a:buChar char=""/>
        <a:defRPr sz="1800">
          <a:solidFill>
            <a:srgbClr val="000000"/>
          </a:solidFill>
          <a:latin typeface="+mn-lt"/>
          <a:ea typeface="+mn-ea"/>
          <a:cs typeface="+mn-cs"/>
        </a:defRPr>
      </a:lvl6pPr>
      <a:lvl7pPr marL="2735624" indent="-186999" algn="l" defTabSz="408010" rtl="0" eaLnBrk="1" fontAlgn="base" hangingPunct="1">
        <a:lnSpc>
          <a:spcPct val="70000"/>
        </a:lnSpc>
        <a:spcBef>
          <a:spcPct val="0"/>
        </a:spcBef>
        <a:spcAft>
          <a:spcPts val="258"/>
        </a:spcAft>
        <a:buClr>
          <a:srgbClr val="000000"/>
        </a:buClr>
        <a:buSzPct val="45000"/>
        <a:buFont typeface="Wingdings" charset="2"/>
        <a:buChar char=""/>
        <a:defRPr sz="1800">
          <a:solidFill>
            <a:srgbClr val="000000"/>
          </a:solidFill>
          <a:latin typeface="+mn-lt"/>
          <a:ea typeface="+mn-ea"/>
          <a:cs typeface="+mn-cs"/>
        </a:defRPr>
      </a:lvl7pPr>
      <a:lvl8pPr marL="3143624" indent="-186999" algn="l" defTabSz="408010" rtl="0" eaLnBrk="1" fontAlgn="base" hangingPunct="1">
        <a:lnSpc>
          <a:spcPct val="70000"/>
        </a:lnSpc>
        <a:spcBef>
          <a:spcPct val="0"/>
        </a:spcBef>
        <a:spcAft>
          <a:spcPts val="258"/>
        </a:spcAft>
        <a:buClr>
          <a:srgbClr val="000000"/>
        </a:buClr>
        <a:buSzPct val="45000"/>
        <a:buFont typeface="Wingdings" charset="2"/>
        <a:buChar char=""/>
        <a:defRPr sz="1800">
          <a:solidFill>
            <a:srgbClr val="000000"/>
          </a:solidFill>
          <a:latin typeface="+mn-lt"/>
          <a:ea typeface="+mn-ea"/>
          <a:cs typeface="+mn-cs"/>
        </a:defRPr>
      </a:lvl8pPr>
      <a:lvl9pPr marL="3551631" indent="-186999" algn="l" defTabSz="408010" rtl="0" eaLnBrk="1" fontAlgn="base" hangingPunct="1">
        <a:lnSpc>
          <a:spcPct val="70000"/>
        </a:lnSpc>
        <a:spcBef>
          <a:spcPct val="0"/>
        </a:spcBef>
        <a:spcAft>
          <a:spcPts val="258"/>
        </a:spcAft>
        <a:buClr>
          <a:srgbClr val="000000"/>
        </a:buClr>
        <a:buSzPct val="45000"/>
        <a:buFont typeface="Wingdings" charset="2"/>
        <a:buChar char=""/>
        <a:defRPr sz="1800">
          <a:solidFill>
            <a:srgbClr val="000000"/>
          </a:solidFill>
          <a:latin typeface="+mn-lt"/>
          <a:ea typeface="+mn-ea"/>
          <a:cs typeface="+mn-cs"/>
        </a:defRPr>
      </a:lvl9pPr>
    </p:bodyStyle>
    <p:otherStyle>
      <a:defPPr>
        <a:defRPr lang="en-US"/>
      </a:defPPr>
      <a:lvl1pPr marL="0" algn="l" defTabSz="408010" rtl="0" eaLnBrk="1" latinLnBrk="0" hangingPunct="1">
        <a:defRPr sz="1600" kern="1200">
          <a:solidFill>
            <a:schemeClr val="tx1"/>
          </a:solidFill>
          <a:latin typeface="+mn-lt"/>
          <a:ea typeface="+mn-ea"/>
          <a:cs typeface="+mn-cs"/>
        </a:defRPr>
      </a:lvl1pPr>
      <a:lvl2pPr marL="408010" algn="l" defTabSz="408010" rtl="0" eaLnBrk="1" latinLnBrk="0" hangingPunct="1">
        <a:defRPr sz="1600" kern="1200">
          <a:solidFill>
            <a:schemeClr val="tx1"/>
          </a:solidFill>
          <a:latin typeface="+mn-lt"/>
          <a:ea typeface="+mn-ea"/>
          <a:cs typeface="+mn-cs"/>
        </a:defRPr>
      </a:lvl2pPr>
      <a:lvl3pPr marL="816018" algn="l" defTabSz="408010" rtl="0" eaLnBrk="1" latinLnBrk="0" hangingPunct="1">
        <a:defRPr sz="1600" kern="1200">
          <a:solidFill>
            <a:schemeClr val="tx1"/>
          </a:solidFill>
          <a:latin typeface="+mn-lt"/>
          <a:ea typeface="+mn-ea"/>
          <a:cs typeface="+mn-cs"/>
        </a:defRPr>
      </a:lvl3pPr>
      <a:lvl4pPr marL="1224019" algn="l" defTabSz="408010" rtl="0" eaLnBrk="1" latinLnBrk="0" hangingPunct="1">
        <a:defRPr sz="1600" kern="1200">
          <a:solidFill>
            <a:schemeClr val="tx1"/>
          </a:solidFill>
          <a:latin typeface="+mn-lt"/>
          <a:ea typeface="+mn-ea"/>
          <a:cs typeface="+mn-cs"/>
        </a:defRPr>
      </a:lvl4pPr>
      <a:lvl5pPr marL="1632028" algn="l" defTabSz="408010" rtl="0" eaLnBrk="1" latinLnBrk="0" hangingPunct="1">
        <a:defRPr sz="1600" kern="1200">
          <a:solidFill>
            <a:schemeClr val="tx1"/>
          </a:solidFill>
          <a:latin typeface="+mn-lt"/>
          <a:ea typeface="+mn-ea"/>
          <a:cs typeface="+mn-cs"/>
        </a:defRPr>
      </a:lvl5pPr>
      <a:lvl6pPr marL="2040030" algn="l" defTabSz="408010" rtl="0" eaLnBrk="1" latinLnBrk="0" hangingPunct="1">
        <a:defRPr sz="1600" kern="1200">
          <a:solidFill>
            <a:schemeClr val="tx1"/>
          </a:solidFill>
          <a:latin typeface="+mn-lt"/>
          <a:ea typeface="+mn-ea"/>
          <a:cs typeface="+mn-cs"/>
        </a:defRPr>
      </a:lvl6pPr>
      <a:lvl7pPr marL="2448038" algn="l" defTabSz="408010" rtl="0" eaLnBrk="1" latinLnBrk="0" hangingPunct="1">
        <a:defRPr sz="1600" kern="1200">
          <a:solidFill>
            <a:schemeClr val="tx1"/>
          </a:solidFill>
          <a:latin typeface="+mn-lt"/>
          <a:ea typeface="+mn-ea"/>
          <a:cs typeface="+mn-cs"/>
        </a:defRPr>
      </a:lvl7pPr>
      <a:lvl8pPr marL="2856035" algn="l" defTabSz="408010" rtl="0" eaLnBrk="1" latinLnBrk="0" hangingPunct="1">
        <a:defRPr sz="1600" kern="1200">
          <a:solidFill>
            <a:schemeClr val="tx1"/>
          </a:solidFill>
          <a:latin typeface="+mn-lt"/>
          <a:ea typeface="+mn-ea"/>
          <a:cs typeface="+mn-cs"/>
        </a:defRPr>
      </a:lvl8pPr>
      <a:lvl9pPr marL="3264045" algn="l" defTabSz="408010" rtl="0" eaLnBrk="1" latinLnBrk="0" hangingPunct="1">
        <a:defRPr sz="16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402"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134100"/>
            <a:ext cx="99060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2403"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906000" cy="615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124" name="Text Box 5"/>
          <p:cNvSpPr txBox="1">
            <a:spLocks noChangeArrowheads="1"/>
          </p:cNvSpPr>
          <p:nvPr/>
        </p:nvSpPr>
        <p:spPr bwMode="auto">
          <a:xfrm>
            <a:off x="495300" y="6246813"/>
            <a:ext cx="2306638"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555" tIns="40779" rIns="81555" bIns="40779" anchor="ctr"/>
          <a:lstStyle>
            <a:lvl1pPr eaLnBrk="0">
              <a:defRPr sz="2400">
                <a:solidFill>
                  <a:schemeClr val="bg1"/>
                </a:solidFill>
                <a:latin typeface="Arial" pitchFamily="34" charset="0"/>
                <a:ea typeface="MS Gothic" pitchFamily="49" charset="-128"/>
              </a:defRPr>
            </a:lvl1pPr>
            <a:lvl2pPr marL="742950" indent="-285750" eaLnBrk="0">
              <a:defRPr sz="2400">
                <a:solidFill>
                  <a:schemeClr val="bg1"/>
                </a:solidFill>
                <a:latin typeface="Arial" pitchFamily="34" charset="0"/>
                <a:ea typeface="MS Gothic" pitchFamily="49" charset="-128"/>
              </a:defRPr>
            </a:lvl2pPr>
            <a:lvl3pPr marL="1143000" indent="-228600" eaLnBrk="0">
              <a:defRPr sz="2400">
                <a:solidFill>
                  <a:schemeClr val="bg1"/>
                </a:solidFill>
                <a:latin typeface="Arial" pitchFamily="34" charset="0"/>
                <a:ea typeface="MS Gothic" pitchFamily="49" charset="-128"/>
              </a:defRPr>
            </a:lvl3pPr>
            <a:lvl4pPr marL="1600200" indent="-228600" eaLnBrk="0">
              <a:defRPr sz="2400">
                <a:solidFill>
                  <a:schemeClr val="bg1"/>
                </a:solidFill>
                <a:latin typeface="Arial" pitchFamily="34" charset="0"/>
                <a:ea typeface="MS Gothic" pitchFamily="49" charset="-128"/>
              </a:defRPr>
            </a:lvl4pPr>
            <a:lvl5pPr marL="2057400" indent="-228600" eaLnBrk="0">
              <a:defRPr sz="2400">
                <a:solidFill>
                  <a:schemeClr val="bg1"/>
                </a:solidFill>
                <a:latin typeface="Arial" pitchFamily="34" charset="0"/>
                <a:ea typeface="MS Gothic" pitchFamily="49" charset="-128"/>
              </a:defRPr>
            </a:lvl5pPr>
            <a:lvl6pPr marL="25146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6pPr>
            <a:lvl7pPr marL="29718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7pPr>
            <a:lvl8pPr marL="34290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8pPr>
            <a:lvl9pPr marL="38862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9pPr>
          </a:lstStyle>
          <a:p>
            <a:pPr defTabSz="406801" eaLnBrk="1" hangingPunct="0">
              <a:lnSpc>
                <a:spcPct val="70000"/>
              </a:lnSpc>
              <a:buClr>
                <a:srgbClr val="000000"/>
              </a:buClr>
              <a:buSzPct val="45000"/>
              <a:buFont typeface="Symbol" pitchFamily="18" charset="2"/>
              <a:buNone/>
              <a:defRPr/>
            </a:pPr>
            <a:endParaRPr lang="en-US" smtClean="0">
              <a:solidFill>
                <a:srgbClr val="FFFFFF"/>
              </a:solidFill>
              <a:cs typeface="Angsana New"/>
              <a:sym typeface="Helvetica Neue Light"/>
            </a:endParaRPr>
          </a:p>
        </p:txBody>
      </p:sp>
      <p:sp>
        <p:nvSpPr>
          <p:cNvPr id="5125" name="Text Box 6"/>
          <p:cNvSpPr txBox="1">
            <a:spLocks noChangeArrowheads="1"/>
          </p:cNvSpPr>
          <p:nvPr/>
        </p:nvSpPr>
        <p:spPr bwMode="auto">
          <a:xfrm>
            <a:off x="3387725" y="6246813"/>
            <a:ext cx="31369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555" tIns="40779" rIns="81555" bIns="40779" anchor="ctr"/>
          <a:lstStyle>
            <a:lvl1pPr eaLnBrk="0">
              <a:defRPr sz="2400">
                <a:solidFill>
                  <a:schemeClr val="bg1"/>
                </a:solidFill>
                <a:latin typeface="Arial" pitchFamily="34" charset="0"/>
                <a:ea typeface="MS Gothic" pitchFamily="49" charset="-128"/>
              </a:defRPr>
            </a:lvl1pPr>
            <a:lvl2pPr marL="742950" indent="-285750" eaLnBrk="0">
              <a:defRPr sz="2400">
                <a:solidFill>
                  <a:schemeClr val="bg1"/>
                </a:solidFill>
                <a:latin typeface="Arial" pitchFamily="34" charset="0"/>
                <a:ea typeface="MS Gothic" pitchFamily="49" charset="-128"/>
              </a:defRPr>
            </a:lvl2pPr>
            <a:lvl3pPr marL="1143000" indent="-228600" eaLnBrk="0">
              <a:defRPr sz="2400">
                <a:solidFill>
                  <a:schemeClr val="bg1"/>
                </a:solidFill>
                <a:latin typeface="Arial" pitchFamily="34" charset="0"/>
                <a:ea typeface="MS Gothic" pitchFamily="49" charset="-128"/>
              </a:defRPr>
            </a:lvl3pPr>
            <a:lvl4pPr marL="1600200" indent="-228600" eaLnBrk="0">
              <a:defRPr sz="2400">
                <a:solidFill>
                  <a:schemeClr val="bg1"/>
                </a:solidFill>
                <a:latin typeface="Arial" pitchFamily="34" charset="0"/>
                <a:ea typeface="MS Gothic" pitchFamily="49" charset="-128"/>
              </a:defRPr>
            </a:lvl4pPr>
            <a:lvl5pPr marL="2057400" indent="-228600" eaLnBrk="0">
              <a:defRPr sz="2400">
                <a:solidFill>
                  <a:schemeClr val="bg1"/>
                </a:solidFill>
                <a:latin typeface="Arial" pitchFamily="34" charset="0"/>
                <a:ea typeface="MS Gothic" pitchFamily="49" charset="-128"/>
              </a:defRPr>
            </a:lvl5pPr>
            <a:lvl6pPr marL="25146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6pPr>
            <a:lvl7pPr marL="29718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7pPr>
            <a:lvl8pPr marL="34290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8pPr>
            <a:lvl9pPr marL="38862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9pPr>
          </a:lstStyle>
          <a:p>
            <a:pPr defTabSz="406801" eaLnBrk="1" hangingPunct="0">
              <a:lnSpc>
                <a:spcPct val="70000"/>
              </a:lnSpc>
              <a:buClr>
                <a:srgbClr val="000000"/>
              </a:buClr>
              <a:buSzPct val="45000"/>
              <a:buFont typeface="Symbol" pitchFamily="18" charset="2"/>
              <a:buNone/>
              <a:defRPr/>
            </a:pPr>
            <a:endParaRPr lang="en-US" smtClean="0">
              <a:solidFill>
                <a:srgbClr val="FFFFFF"/>
              </a:solidFill>
              <a:cs typeface="Angsana New"/>
              <a:sym typeface="Helvetica Neue Light"/>
            </a:endParaRPr>
          </a:p>
        </p:txBody>
      </p:sp>
      <p:sp>
        <p:nvSpPr>
          <p:cNvPr id="5126" name="Text Box 4"/>
          <p:cNvSpPr txBox="1">
            <a:spLocks noChangeArrowheads="1"/>
          </p:cNvSpPr>
          <p:nvPr/>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defTabSz="552450" eaLnBrk="0" hangingPunct="0">
              <a:tabLst>
                <a:tab pos="0" algn="l"/>
                <a:tab pos="455613" algn="l"/>
                <a:tab pos="912813" algn="l"/>
                <a:tab pos="1370013" algn="l"/>
                <a:tab pos="1825625" algn="l"/>
                <a:tab pos="2282825" algn="l"/>
                <a:tab pos="2740025" algn="l"/>
                <a:tab pos="3195638" algn="l"/>
                <a:tab pos="3652838" algn="l"/>
                <a:tab pos="4110038" algn="l"/>
                <a:tab pos="4567238" algn="l"/>
                <a:tab pos="5022850" algn="l"/>
                <a:tab pos="5480050" algn="l"/>
                <a:tab pos="5937250" algn="l"/>
                <a:tab pos="6392863" algn="l"/>
                <a:tab pos="6850063" algn="l"/>
                <a:tab pos="7307263" algn="l"/>
                <a:tab pos="7762875" algn="l"/>
                <a:tab pos="8220075" algn="l"/>
                <a:tab pos="8677275" algn="l"/>
                <a:tab pos="9134475"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552450" eaLnBrk="0" hangingPunct="0">
              <a:tabLst>
                <a:tab pos="0" algn="l"/>
                <a:tab pos="455613" algn="l"/>
                <a:tab pos="912813" algn="l"/>
                <a:tab pos="1370013" algn="l"/>
                <a:tab pos="1825625" algn="l"/>
                <a:tab pos="2282825" algn="l"/>
                <a:tab pos="2740025" algn="l"/>
                <a:tab pos="3195638" algn="l"/>
                <a:tab pos="3652838" algn="l"/>
                <a:tab pos="4110038" algn="l"/>
                <a:tab pos="4567238" algn="l"/>
                <a:tab pos="5022850" algn="l"/>
                <a:tab pos="5480050" algn="l"/>
                <a:tab pos="5937250" algn="l"/>
                <a:tab pos="6392863" algn="l"/>
                <a:tab pos="6850063" algn="l"/>
                <a:tab pos="7307263" algn="l"/>
                <a:tab pos="7762875" algn="l"/>
                <a:tab pos="8220075" algn="l"/>
                <a:tab pos="8677275" algn="l"/>
                <a:tab pos="9134475"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2450" eaLnBrk="0" hangingPunct="0">
              <a:tabLst>
                <a:tab pos="0" algn="l"/>
                <a:tab pos="455613" algn="l"/>
                <a:tab pos="912813" algn="l"/>
                <a:tab pos="1370013" algn="l"/>
                <a:tab pos="1825625" algn="l"/>
                <a:tab pos="2282825" algn="l"/>
                <a:tab pos="2740025" algn="l"/>
                <a:tab pos="3195638" algn="l"/>
                <a:tab pos="3652838" algn="l"/>
                <a:tab pos="4110038" algn="l"/>
                <a:tab pos="4567238" algn="l"/>
                <a:tab pos="5022850" algn="l"/>
                <a:tab pos="5480050" algn="l"/>
                <a:tab pos="5937250" algn="l"/>
                <a:tab pos="6392863" algn="l"/>
                <a:tab pos="6850063" algn="l"/>
                <a:tab pos="7307263" algn="l"/>
                <a:tab pos="7762875" algn="l"/>
                <a:tab pos="8220075" algn="l"/>
                <a:tab pos="8677275" algn="l"/>
                <a:tab pos="9134475"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2450" eaLnBrk="0" hangingPunct="0">
              <a:tabLst>
                <a:tab pos="0" algn="l"/>
                <a:tab pos="455613" algn="l"/>
                <a:tab pos="912813" algn="l"/>
                <a:tab pos="1370013" algn="l"/>
                <a:tab pos="1825625" algn="l"/>
                <a:tab pos="2282825" algn="l"/>
                <a:tab pos="2740025" algn="l"/>
                <a:tab pos="3195638" algn="l"/>
                <a:tab pos="3652838" algn="l"/>
                <a:tab pos="4110038" algn="l"/>
                <a:tab pos="4567238" algn="l"/>
                <a:tab pos="5022850" algn="l"/>
                <a:tab pos="5480050" algn="l"/>
                <a:tab pos="5937250" algn="l"/>
                <a:tab pos="6392863" algn="l"/>
                <a:tab pos="6850063" algn="l"/>
                <a:tab pos="7307263" algn="l"/>
                <a:tab pos="7762875" algn="l"/>
                <a:tab pos="8220075" algn="l"/>
                <a:tab pos="8677275" algn="l"/>
                <a:tab pos="9134475"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2450" eaLnBrk="0" hangingPunct="0">
              <a:tabLst>
                <a:tab pos="0" algn="l"/>
                <a:tab pos="455613" algn="l"/>
                <a:tab pos="912813" algn="l"/>
                <a:tab pos="1370013" algn="l"/>
                <a:tab pos="1825625" algn="l"/>
                <a:tab pos="2282825" algn="l"/>
                <a:tab pos="2740025" algn="l"/>
                <a:tab pos="3195638" algn="l"/>
                <a:tab pos="3652838" algn="l"/>
                <a:tab pos="4110038" algn="l"/>
                <a:tab pos="4567238" algn="l"/>
                <a:tab pos="5022850" algn="l"/>
                <a:tab pos="5480050" algn="l"/>
                <a:tab pos="5937250" algn="l"/>
                <a:tab pos="6392863" algn="l"/>
                <a:tab pos="6850063" algn="l"/>
                <a:tab pos="7307263" algn="l"/>
                <a:tab pos="7762875" algn="l"/>
                <a:tab pos="8220075" algn="l"/>
                <a:tab pos="8677275" algn="l"/>
                <a:tab pos="9134475"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2450" eaLnBrk="0" fontAlgn="base" hangingPunct="0">
              <a:spcBef>
                <a:spcPct val="0"/>
              </a:spcBef>
              <a:spcAft>
                <a:spcPct val="0"/>
              </a:spcAft>
              <a:tabLst>
                <a:tab pos="0" algn="l"/>
                <a:tab pos="455613" algn="l"/>
                <a:tab pos="912813" algn="l"/>
                <a:tab pos="1370013" algn="l"/>
                <a:tab pos="1825625" algn="l"/>
                <a:tab pos="2282825" algn="l"/>
                <a:tab pos="2740025" algn="l"/>
                <a:tab pos="3195638" algn="l"/>
                <a:tab pos="3652838" algn="l"/>
                <a:tab pos="4110038" algn="l"/>
                <a:tab pos="4567238" algn="l"/>
                <a:tab pos="5022850" algn="l"/>
                <a:tab pos="5480050" algn="l"/>
                <a:tab pos="5937250" algn="l"/>
                <a:tab pos="6392863" algn="l"/>
                <a:tab pos="6850063" algn="l"/>
                <a:tab pos="7307263" algn="l"/>
                <a:tab pos="7762875" algn="l"/>
                <a:tab pos="8220075" algn="l"/>
                <a:tab pos="8677275" algn="l"/>
                <a:tab pos="9134475"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2450" eaLnBrk="0" fontAlgn="base" hangingPunct="0">
              <a:spcBef>
                <a:spcPct val="0"/>
              </a:spcBef>
              <a:spcAft>
                <a:spcPct val="0"/>
              </a:spcAft>
              <a:tabLst>
                <a:tab pos="0" algn="l"/>
                <a:tab pos="455613" algn="l"/>
                <a:tab pos="912813" algn="l"/>
                <a:tab pos="1370013" algn="l"/>
                <a:tab pos="1825625" algn="l"/>
                <a:tab pos="2282825" algn="l"/>
                <a:tab pos="2740025" algn="l"/>
                <a:tab pos="3195638" algn="l"/>
                <a:tab pos="3652838" algn="l"/>
                <a:tab pos="4110038" algn="l"/>
                <a:tab pos="4567238" algn="l"/>
                <a:tab pos="5022850" algn="l"/>
                <a:tab pos="5480050" algn="l"/>
                <a:tab pos="5937250" algn="l"/>
                <a:tab pos="6392863" algn="l"/>
                <a:tab pos="6850063" algn="l"/>
                <a:tab pos="7307263" algn="l"/>
                <a:tab pos="7762875" algn="l"/>
                <a:tab pos="8220075" algn="l"/>
                <a:tab pos="8677275" algn="l"/>
                <a:tab pos="9134475"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2450" eaLnBrk="0" fontAlgn="base" hangingPunct="0">
              <a:spcBef>
                <a:spcPct val="0"/>
              </a:spcBef>
              <a:spcAft>
                <a:spcPct val="0"/>
              </a:spcAft>
              <a:tabLst>
                <a:tab pos="0" algn="l"/>
                <a:tab pos="455613" algn="l"/>
                <a:tab pos="912813" algn="l"/>
                <a:tab pos="1370013" algn="l"/>
                <a:tab pos="1825625" algn="l"/>
                <a:tab pos="2282825" algn="l"/>
                <a:tab pos="2740025" algn="l"/>
                <a:tab pos="3195638" algn="l"/>
                <a:tab pos="3652838" algn="l"/>
                <a:tab pos="4110038" algn="l"/>
                <a:tab pos="4567238" algn="l"/>
                <a:tab pos="5022850" algn="l"/>
                <a:tab pos="5480050" algn="l"/>
                <a:tab pos="5937250" algn="l"/>
                <a:tab pos="6392863" algn="l"/>
                <a:tab pos="6850063" algn="l"/>
                <a:tab pos="7307263" algn="l"/>
                <a:tab pos="7762875" algn="l"/>
                <a:tab pos="8220075" algn="l"/>
                <a:tab pos="8677275" algn="l"/>
                <a:tab pos="9134475"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2450" eaLnBrk="0" fontAlgn="base" hangingPunct="0">
              <a:spcBef>
                <a:spcPct val="0"/>
              </a:spcBef>
              <a:spcAft>
                <a:spcPct val="0"/>
              </a:spcAft>
              <a:tabLst>
                <a:tab pos="0" algn="l"/>
                <a:tab pos="455613" algn="l"/>
                <a:tab pos="912813" algn="l"/>
                <a:tab pos="1370013" algn="l"/>
                <a:tab pos="1825625" algn="l"/>
                <a:tab pos="2282825" algn="l"/>
                <a:tab pos="2740025" algn="l"/>
                <a:tab pos="3195638" algn="l"/>
                <a:tab pos="3652838" algn="l"/>
                <a:tab pos="4110038" algn="l"/>
                <a:tab pos="4567238" algn="l"/>
                <a:tab pos="5022850" algn="l"/>
                <a:tab pos="5480050" algn="l"/>
                <a:tab pos="5937250" algn="l"/>
                <a:tab pos="6392863" algn="l"/>
                <a:tab pos="6850063" algn="l"/>
                <a:tab pos="7307263" algn="l"/>
                <a:tab pos="7762875" algn="l"/>
                <a:tab pos="8220075" algn="l"/>
                <a:tab pos="8677275" algn="l"/>
                <a:tab pos="9134475"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a:lnSpc>
                <a:spcPct val="98000"/>
              </a:lnSpc>
              <a:buClr>
                <a:srgbClr val="000000"/>
              </a:buClr>
              <a:buSzPct val="45000"/>
              <a:buFont typeface="Wingdings" charset="0"/>
              <a:buNone/>
              <a:defRPr/>
            </a:pPr>
            <a:fld id="{E2E711E5-DE98-C144-9189-FF1991C48078}" type="slidenum">
              <a:rPr lang="en-GB" sz="1300" smtClean="0">
                <a:solidFill>
                  <a:srgbClr val="FFFF00"/>
                </a:solidFill>
                <a:latin typeface="Times New Roman" charset="0"/>
                <a:cs typeface="Arial Unicode MS" charset="0"/>
              </a:rPr>
              <a:pPr algn="ctr" eaLnBrk="1">
                <a:lnSpc>
                  <a:spcPct val="98000"/>
                </a:lnSpc>
                <a:buClr>
                  <a:srgbClr val="000000"/>
                </a:buClr>
                <a:buSzPct val="45000"/>
                <a:buFont typeface="Wingdings" charset="0"/>
                <a:buNone/>
                <a:defRPr/>
              </a:pPr>
              <a:t>‹#›</a:t>
            </a:fld>
            <a:endParaRPr lang="en-GB" sz="1300" smtClean="0">
              <a:solidFill>
                <a:srgbClr val="FFFF00"/>
              </a:solidFill>
              <a:latin typeface="Times New Roman" charset="0"/>
              <a:cs typeface="Arial Unicode MS" charset="0"/>
            </a:endParaRPr>
          </a:p>
        </p:txBody>
      </p:sp>
      <p:sp>
        <p:nvSpPr>
          <p:cNvPr id="102407" name="Rectangle 3"/>
          <p:cNvSpPr>
            <a:spLocks noGrp="1" noChangeArrowheads="1"/>
          </p:cNvSpPr>
          <p:nvPr>
            <p:ph type="title"/>
          </p:nvPr>
        </p:nvSpPr>
        <p:spPr bwMode="auto">
          <a:xfrm>
            <a:off x="495300" y="273050"/>
            <a:ext cx="8905875"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02408" name="Rectangle 4"/>
          <p:cNvSpPr>
            <a:spLocks noGrp="1" noChangeArrowheads="1"/>
          </p:cNvSpPr>
          <p:nvPr>
            <p:ph type="body" idx="1"/>
          </p:nvPr>
        </p:nvSpPr>
        <p:spPr bwMode="auto">
          <a:xfrm>
            <a:off x="495300" y="1603375"/>
            <a:ext cx="8905875" cy="451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Tree>
  </p:cSld>
  <p:clrMap bg1="lt1" tx1="dk1" bg2="lt2" tx2="dk2" accent1="accent1" accent2="accent2" accent3="accent3" accent4="accent4" accent5="accent5" accent6="accent6" hlink="hlink" folHlink="folHlink"/>
  <p:sldLayoutIdLst>
    <p:sldLayoutId id="2147487432" r:id="rId1"/>
    <p:sldLayoutId id="2147487433" r:id="rId2"/>
    <p:sldLayoutId id="2147487434" r:id="rId3"/>
    <p:sldLayoutId id="2147487435" r:id="rId4"/>
    <p:sldLayoutId id="2147487436" r:id="rId5"/>
    <p:sldLayoutId id="2147487437" r:id="rId6"/>
    <p:sldLayoutId id="2147487438" r:id="rId7"/>
    <p:sldLayoutId id="2147487439" r:id="rId8"/>
    <p:sldLayoutId id="2147487440" r:id="rId9"/>
    <p:sldLayoutId id="2147487441" r:id="rId10"/>
    <p:sldLayoutId id="2147487442" r:id="rId11"/>
  </p:sldLayoutIdLst>
  <p:txStyles>
    <p:titleStyle>
      <a:lvl1pPr algn="ctr" defTabSz="404813" rtl="0" eaLnBrk="0" fontAlgn="base" hangingPunct="0">
        <a:lnSpc>
          <a:spcPct val="70000"/>
        </a:lnSpc>
        <a:spcBef>
          <a:spcPct val="0"/>
        </a:spcBef>
        <a:spcAft>
          <a:spcPct val="0"/>
        </a:spcAft>
        <a:buClr>
          <a:srgbClr val="000000"/>
        </a:buClr>
        <a:buSzPct val="45000"/>
        <a:buFont typeface="Symbol" charset="0"/>
        <a:defRPr sz="3900">
          <a:solidFill>
            <a:srgbClr val="000000"/>
          </a:solidFill>
          <a:latin typeface="+mj-lt"/>
          <a:ea typeface="ＭＳ Ｐゴシック" charset="0"/>
          <a:cs typeface="+mj-cs"/>
        </a:defRPr>
      </a:lvl1pPr>
      <a:lvl2pPr algn="ctr" defTabSz="404813" rtl="0" eaLnBrk="0" fontAlgn="base" hangingPunct="0">
        <a:lnSpc>
          <a:spcPct val="70000"/>
        </a:lnSpc>
        <a:spcBef>
          <a:spcPct val="0"/>
        </a:spcBef>
        <a:spcAft>
          <a:spcPct val="0"/>
        </a:spcAft>
        <a:buClr>
          <a:srgbClr val="000000"/>
        </a:buClr>
        <a:buSzPct val="45000"/>
        <a:buFont typeface="Symbol" charset="0"/>
        <a:defRPr sz="3900">
          <a:solidFill>
            <a:srgbClr val="000000"/>
          </a:solidFill>
          <a:latin typeface="Arial" charset="0"/>
          <a:ea typeface="ＭＳ Ｐゴシック" charset="0"/>
          <a:cs typeface="Angsana New" pitchFamily="18" charset="-34"/>
        </a:defRPr>
      </a:lvl2pPr>
      <a:lvl3pPr algn="ctr" defTabSz="404813" rtl="0" eaLnBrk="0" fontAlgn="base" hangingPunct="0">
        <a:lnSpc>
          <a:spcPct val="70000"/>
        </a:lnSpc>
        <a:spcBef>
          <a:spcPct val="0"/>
        </a:spcBef>
        <a:spcAft>
          <a:spcPct val="0"/>
        </a:spcAft>
        <a:buClr>
          <a:srgbClr val="000000"/>
        </a:buClr>
        <a:buSzPct val="45000"/>
        <a:buFont typeface="Symbol" charset="0"/>
        <a:defRPr sz="3900">
          <a:solidFill>
            <a:srgbClr val="000000"/>
          </a:solidFill>
          <a:latin typeface="Arial" charset="0"/>
          <a:ea typeface="ＭＳ Ｐゴシック" charset="0"/>
          <a:cs typeface="Angsana New" pitchFamily="18" charset="-34"/>
        </a:defRPr>
      </a:lvl3pPr>
      <a:lvl4pPr algn="ctr" defTabSz="404813" rtl="0" eaLnBrk="0" fontAlgn="base" hangingPunct="0">
        <a:lnSpc>
          <a:spcPct val="70000"/>
        </a:lnSpc>
        <a:spcBef>
          <a:spcPct val="0"/>
        </a:spcBef>
        <a:spcAft>
          <a:spcPct val="0"/>
        </a:spcAft>
        <a:buClr>
          <a:srgbClr val="000000"/>
        </a:buClr>
        <a:buSzPct val="45000"/>
        <a:buFont typeface="Symbol" charset="0"/>
        <a:defRPr sz="3900">
          <a:solidFill>
            <a:srgbClr val="000000"/>
          </a:solidFill>
          <a:latin typeface="Arial" charset="0"/>
          <a:ea typeface="ＭＳ Ｐゴシック" charset="0"/>
          <a:cs typeface="Angsana New" pitchFamily="18" charset="-34"/>
        </a:defRPr>
      </a:lvl4pPr>
      <a:lvl5pPr algn="ctr" defTabSz="404813" rtl="0" eaLnBrk="0" fontAlgn="base" hangingPunct="0">
        <a:lnSpc>
          <a:spcPct val="70000"/>
        </a:lnSpc>
        <a:spcBef>
          <a:spcPct val="0"/>
        </a:spcBef>
        <a:spcAft>
          <a:spcPct val="0"/>
        </a:spcAft>
        <a:buClr>
          <a:srgbClr val="000000"/>
        </a:buClr>
        <a:buSzPct val="45000"/>
        <a:buFont typeface="Symbol" charset="0"/>
        <a:defRPr sz="3900">
          <a:solidFill>
            <a:srgbClr val="000000"/>
          </a:solidFill>
          <a:latin typeface="Arial" charset="0"/>
          <a:ea typeface="ＭＳ Ｐゴシック" charset="0"/>
          <a:cs typeface="Angsana New" pitchFamily="18" charset="-34"/>
        </a:defRPr>
      </a:lvl5pPr>
      <a:lvl6pPr marL="407795" algn="ctr" defTabSz="407795" rtl="0" fontAlgn="base">
        <a:lnSpc>
          <a:spcPct val="70000"/>
        </a:lnSpc>
        <a:spcBef>
          <a:spcPct val="0"/>
        </a:spcBef>
        <a:spcAft>
          <a:spcPct val="0"/>
        </a:spcAft>
        <a:buClr>
          <a:srgbClr val="000000"/>
        </a:buClr>
        <a:buSzPct val="45000"/>
        <a:buFont typeface="Symbol" pitchFamily="18" charset="2"/>
        <a:defRPr sz="3900">
          <a:solidFill>
            <a:srgbClr val="000000"/>
          </a:solidFill>
          <a:latin typeface="Arial" charset="0"/>
          <a:cs typeface="Angsana New" pitchFamily="18" charset="-34"/>
        </a:defRPr>
      </a:lvl6pPr>
      <a:lvl7pPr marL="815592" algn="ctr" defTabSz="407795" rtl="0" fontAlgn="base">
        <a:lnSpc>
          <a:spcPct val="70000"/>
        </a:lnSpc>
        <a:spcBef>
          <a:spcPct val="0"/>
        </a:spcBef>
        <a:spcAft>
          <a:spcPct val="0"/>
        </a:spcAft>
        <a:buClr>
          <a:srgbClr val="000000"/>
        </a:buClr>
        <a:buSzPct val="45000"/>
        <a:buFont typeface="Symbol" pitchFamily="18" charset="2"/>
        <a:defRPr sz="3900">
          <a:solidFill>
            <a:srgbClr val="000000"/>
          </a:solidFill>
          <a:latin typeface="Arial" charset="0"/>
          <a:cs typeface="Angsana New" pitchFamily="18" charset="-34"/>
        </a:defRPr>
      </a:lvl7pPr>
      <a:lvl8pPr marL="1223379" algn="ctr" defTabSz="407795" rtl="0" fontAlgn="base">
        <a:lnSpc>
          <a:spcPct val="70000"/>
        </a:lnSpc>
        <a:spcBef>
          <a:spcPct val="0"/>
        </a:spcBef>
        <a:spcAft>
          <a:spcPct val="0"/>
        </a:spcAft>
        <a:buClr>
          <a:srgbClr val="000000"/>
        </a:buClr>
        <a:buSzPct val="45000"/>
        <a:buFont typeface="Symbol" pitchFamily="18" charset="2"/>
        <a:defRPr sz="3900">
          <a:solidFill>
            <a:srgbClr val="000000"/>
          </a:solidFill>
          <a:latin typeface="Arial" charset="0"/>
          <a:cs typeface="Angsana New" pitchFamily="18" charset="-34"/>
        </a:defRPr>
      </a:lvl8pPr>
      <a:lvl9pPr marL="1631177" algn="ctr" defTabSz="407795" rtl="0" fontAlgn="base">
        <a:lnSpc>
          <a:spcPct val="70000"/>
        </a:lnSpc>
        <a:spcBef>
          <a:spcPct val="0"/>
        </a:spcBef>
        <a:spcAft>
          <a:spcPct val="0"/>
        </a:spcAft>
        <a:buClr>
          <a:srgbClr val="000000"/>
        </a:buClr>
        <a:buSzPct val="45000"/>
        <a:buFont typeface="Symbol" pitchFamily="18" charset="2"/>
        <a:defRPr sz="3900">
          <a:solidFill>
            <a:srgbClr val="000000"/>
          </a:solidFill>
          <a:latin typeface="Arial" charset="0"/>
          <a:cs typeface="Angsana New" pitchFamily="18" charset="-34"/>
        </a:defRPr>
      </a:lvl9pPr>
    </p:titleStyle>
    <p:bodyStyle>
      <a:lvl1pPr marL="374650" indent="-280988" algn="l" defTabSz="404813" rtl="0" eaLnBrk="0" fontAlgn="base" hangingPunct="0">
        <a:lnSpc>
          <a:spcPct val="70000"/>
        </a:lnSpc>
        <a:spcBef>
          <a:spcPct val="0"/>
        </a:spcBef>
        <a:spcAft>
          <a:spcPts val="1275"/>
        </a:spcAft>
        <a:buClr>
          <a:srgbClr val="000000"/>
        </a:buClr>
        <a:buSzPct val="45000"/>
        <a:buFont typeface="Wingdings" charset="0"/>
        <a:buChar char=""/>
        <a:defRPr sz="2900">
          <a:solidFill>
            <a:srgbClr val="000000"/>
          </a:solidFill>
          <a:latin typeface="+mn-lt"/>
          <a:ea typeface="ＭＳ Ｐゴシック" charset="0"/>
          <a:cs typeface="+mn-cs"/>
        </a:defRPr>
      </a:lvl1pPr>
      <a:lvl2pPr marL="760413" indent="-250825" algn="l" defTabSz="404813" rtl="0" eaLnBrk="0" fontAlgn="base" hangingPunct="0">
        <a:lnSpc>
          <a:spcPct val="70000"/>
        </a:lnSpc>
        <a:spcBef>
          <a:spcPct val="0"/>
        </a:spcBef>
        <a:spcAft>
          <a:spcPts val="1025"/>
        </a:spcAft>
        <a:buClr>
          <a:srgbClr val="000000"/>
        </a:buClr>
        <a:buSzPct val="75000"/>
        <a:buFont typeface="Symbol" charset="0"/>
        <a:buChar char=""/>
        <a:defRPr sz="2500">
          <a:solidFill>
            <a:srgbClr val="000000"/>
          </a:solidFill>
          <a:latin typeface="+mn-lt"/>
          <a:ea typeface="Angsana New" charset="0"/>
          <a:cs typeface="+mn-cs"/>
        </a:defRPr>
      </a:lvl2pPr>
      <a:lvl3pPr marL="1146175" indent="-185738" algn="l" defTabSz="404813" rtl="0" eaLnBrk="0" fontAlgn="base" hangingPunct="0">
        <a:lnSpc>
          <a:spcPct val="70000"/>
        </a:lnSpc>
        <a:spcBef>
          <a:spcPct val="0"/>
        </a:spcBef>
        <a:spcAft>
          <a:spcPts val="763"/>
        </a:spcAft>
        <a:buClr>
          <a:srgbClr val="000000"/>
        </a:buClr>
        <a:buSzPct val="45000"/>
        <a:buFont typeface="Wingdings" charset="0"/>
        <a:buChar char=""/>
        <a:defRPr sz="2100">
          <a:solidFill>
            <a:srgbClr val="000000"/>
          </a:solidFill>
          <a:latin typeface="+mn-lt"/>
          <a:ea typeface="Angsana New" charset="0"/>
          <a:cs typeface="+mn-cs"/>
        </a:defRPr>
      </a:lvl3pPr>
      <a:lvl4pPr marL="1530350" indent="-180975" algn="l" defTabSz="404813" rtl="0" eaLnBrk="0" fontAlgn="base" hangingPunct="0">
        <a:lnSpc>
          <a:spcPct val="70000"/>
        </a:lnSpc>
        <a:spcBef>
          <a:spcPct val="0"/>
        </a:spcBef>
        <a:spcAft>
          <a:spcPts val="513"/>
        </a:spcAft>
        <a:buClr>
          <a:srgbClr val="000000"/>
        </a:buClr>
        <a:buSzPct val="75000"/>
        <a:buFont typeface="Symbol" charset="0"/>
        <a:buChar char=""/>
        <a:defRPr>
          <a:solidFill>
            <a:srgbClr val="000000"/>
          </a:solidFill>
          <a:latin typeface="+mn-lt"/>
          <a:ea typeface="Angsana New" charset="0"/>
          <a:cs typeface="+mn-cs"/>
        </a:defRPr>
      </a:lvl4pPr>
      <a:lvl5pPr marL="1914525" indent="-182563" algn="l" defTabSz="404813" rtl="0" eaLnBrk="0" fontAlgn="base" hangingPunct="0">
        <a:lnSpc>
          <a:spcPct val="70000"/>
        </a:lnSpc>
        <a:spcBef>
          <a:spcPct val="0"/>
        </a:spcBef>
        <a:spcAft>
          <a:spcPts val="263"/>
        </a:spcAft>
        <a:buClr>
          <a:srgbClr val="000000"/>
        </a:buClr>
        <a:buSzPct val="45000"/>
        <a:buFont typeface="Wingdings" charset="0"/>
        <a:buChar char=""/>
        <a:defRPr>
          <a:solidFill>
            <a:srgbClr val="000000"/>
          </a:solidFill>
          <a:latin typeface="+mn-lt"/>
          <a:ea typeface="Angsana New" charset="0"/>
          <a:cs typeface="+mn-cs"/>
        </a:defRPr>
      </a:lvl5pPr>
      <a:lvl6pPr marL="2326402" indent="-186902" algn="l" defTabSz="407795" rtl="0" fontAlgn="base">
        <a:lnSpc>
          <a:spcPct val="70000"/>
        </a:lnSpc>
        <a:spcBef>
          <a:spcPct val="0"/>
        </a:spcBef>
        <a:spcAft>
          <a:spcPts val="258"/>
        </a:spcAft>
        <a:buClr>
          <a:srgbClr val="000000"/>
        </a:buClr>
        <a:buSzPct val="45000"/>
        <a:buFont typeface="Wingdings" pitchFamily="2" charset="2"/>
        <a:buChar char=""/>
        <a:defRPr sz="1800">
          <a:solidFill>
            <a:srgbClr val="000000"/>
          </a:solidFill>
          <a:latin typeface="+mn-lt"/>
          <a:cs typeface="+mn-cs"/>
        </a:defRPr>
      </a:lvl6pPr>
      <a:lvl7pPr marL="2734201" indent="-186902" algn="l" defTabSz="407795" rtl="0" fontAlgn="base">
        <a:lnSpc>
          <a:spcPct val="70000"/>
        </a:lnSpc>
        <a:spcBef>
          <a:spcPct val="0"/>
        </a:spcBef>
        <a:spcAft>
          <a:spcPts val="258"/>
        </a:spcAft>
        <a:buClr>
          <a:srgbClr val="000000"/>
        </a:buClr>
        <a:buSzPct val="45000"/>
        <a:buFont typeface="Wingdings" pitchFamily="2" charset="2"/>
        <a:buChar char=""/>
        <a:defRPr sz="1800">
          <a:solidFill>
            <a:srgbClr val="000000"/>
          </a:solidFill>
          <a:latin typeface="+mn-lt"/>
          <a:cs typeface="+mn-cs"/>
        </a:defRPr>
      </a:lvl7pPr>
      <a:lvl8pPr marL="3141986" indent="-186902" algn="l" defTabSz="407795" rtl="0" fontAlgn="base">
        <a:lnSpc>
          <a:spcPct val="70000"/>
        </a:lnSpc>
        <a:spcBef>
          <a:spcPct val="0"/>
        </a:spcBef>
        <a:spcAft>
          <a:spcPts val="258"/>
        </a:spcAft>
        <a:buClr>
          <a:srgbClr val="000000"/>
        </a:buClr>
        <a:buSzPct val="45000"/>
        <a:buFont typeface="Wingdings" pitchFamily="2" charset="2"/>
        <a:buChar char=""/>
        <a:defRPr sz="1800">
          <a:solidFill>
            <a:srgbClr val="000000"/>
          </a:solidFill>
          <a:latin typeface="+mn-lt"/>
          <a:cs typeface="+mn-cs"/>
        </a:defRPr>
      </a:lvl8pPr>
      <a:lvl9pPr marL="3549783" indent="-186902" algn="l" defTabSz="407795" rtl="0" fontAlgn="base">
        <a:lnSpc>
          <a:spcPct val="70000"/>
        </a:lnSpc>
        <a:spcBef>
          <a:spcPct val="0"/>
        </a:spcBef>
        <a:spcAft>
          <a:spcPts val="258"/>
        </a:spcAft>
        <a:buClr>
          <a:srgbClr val="000000"/>
        </a:buClr>
        <a:buSzPct val="45000"/>
        <a:buFont typeface="Wingdings" pitchFamily="2" charset="2"/>
        <a:buChar char=""/>
        <a:defRPr sz="1800">
          <a:solidFill>
            <a:srgbClr val="000000"/>
          </a:solidFill>
          <a:latin typeface="+mn-lt"/>
          <a:cs typeface="+mn-cs"/>
        </a:defRPr>
      </a:lvl9pPr>
    </p:bodyStyle>
    <p:otherStyle>
      <a:defPPr>
        <a:defRPr lang="fr-FR"/>
      </a:defPPr>
      <a:lvl1pPr marL="0" algn="l" defTabSz="815592" rtl="0" eaLnBrk="1" latinLnBrk="0" hangingPunct="1">
        <a:defRPr sz="1600" kern="1200">
          <a:solidFill>
            <a:schemeClr val="tx1"/>
          </a:solidFill>
          <a:latin typeface="+mn-lt"/>
          <a:ea typeface="+mn-ea"/>
          <a:cs typeface="+mn-cs"/>
        </a:defRPr>
      </a:lvl1pPr>
      <a:lvl2pPr marL="407795" algn="l" defTabSz="815592" rtl="0" eaLnBrk="1" latinLnBrk="0" hangingPunct="1">
        <a:defRPr sz="1600" kern="1200">
          <a:solidFill>
            <a:schemeClr val="tx1"/>
          </a:solidFill>
          <a:latin typeface="+mn-lt"/>
          <a:ea typeface="+mn-ea"/>
          <a:cs typeface="+mn-cs"/>
        </a:defRPr>
      </a:lvl2pPr>
      <a:lvl3pPr marL="815592" algn="l" defTabSz="815592" rtl="0" eaLnBrk="1" latinLnBrk="0" hangingPunct="1">
        <a:defRPr sz="1600" kern="1200">
          <a:solidFill>
            <a:schemeClr val="tx1"/>
          </a:solidFill>
          <a:latin typeface="+mn-lt"/>
          <a:ea typeface="+mn-ea"/>
          <a:cs typeface="+mn-cs"/>
        </a:defRPr>
      </a:lvl3pPr>
      <a:lvl4pPr marL="1223379" algn="l" defTabSz="815592" rtl="0" eaLnBrk="1" latinLnBrk="0" hangingPunct="1">
        <a:defRPr sz="1600" kern="1200">
          <a:solidFill>
            <a:schemeClr val="tx1"/>
          </a:solidFill>
          <a:latin typeface="+mn-lt"/>
          <a:ea typeface="+mn-ea"/>
          <a:cs typeface="+mn-cs"/>
        </a:defRPr>
      </a:lvl4pPr>
      <a:lvl5pPr marL="1631177" algn="l" defTabSz="815592" rtl="0" eaLnBrk="1" latinLnBrk="0" hangingPunct="1">
        <a:defRPr sz="1600" kern="1200">
          <a:solidFill>
            <a:schemeClr val="tx1"/>
          </a:solidFill>
          <a:latin typeface="+mn-lt"/>
          <a:ea typeface="+mn-ea"/>
          <a:cs typeface="+mn-cs"/>
        </a:defRPr>
      </a:lvl5pPr>
      <a:lvl6pPr marL="2038967" algn="l" defTabSz="815592" rtl="0" eaLnBrk="1" latinLnBrk="0" hangingPunct="1">
        <a:defRPr sz="1600" kern="1200">
          <a:solidFill>
            <a:schemeClr val="tx1"/>
          </a:solidFill>
          <a:latin typeface="+mn-lt"/>
          <a:ea typeface="+mn-ea"/>
          <a:cs typeface="+mn-cs"/>
        </a:defRPr>
      </a:lvl6pPr>
      <a:lvl7pPr marL="2446763" algn="l" defTabSz="815592" rtl="0" eaLnBrk="1" latinLnBrk="0" hangingPunct="1">
        <a:defRPr sz="1600" kern="1200">
          <a:solidFill>
            <a:schemeClr val="tx1"/>
          </a:solidFill>
          <a:latin typeface="+mn-lt"/>
          <a:ea typeface="+mn-ea"/>
          <a:cs typeface="+mn-cs"/>
        </a:defRPr>
      </a:lvl7pPr>
      <a:lvl8pPr marL="2854549" algn="l" defTabSz="815592" rtl="0" eaLnBrk="1" latinLnBrk="0" hangingPunct="1">
        <a:defRPr sz="1600" kern="1200">
          <a:solidFill>
            <a:schemeClr val="tx1"/>
          </a:solidFill>
          <a:latin typeface="+mn-lt"/>
          <a:ea typeface="+mn-ea"/>
          <a:cs typeface="+mn-cs"/>
        </a:defRPr>
      </a:lvl8pPr>
      <a:lvl9pPr marL="3262347" algn="l" defTabSz="815592" rtl="0" eaLnBrk="1" latinLnBrk="0" hangingPunct="1">
        <a:defRPr sz="16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3426" name="Picture 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6134100"/>
            <a:ext cx="99060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3427" name="Rectangle 2"/>
          <p:cNvSpPr>
            <a:spLocks noGrp="1" noChangeArrowheads="1"/>
          </p:cNvSpPr>
          <p:nvPr>
            <p:ph type="title"/>
          </p:nvPr>
        </p:nvSpPr>
        <p:spPr bwMode="auto">
          <a:xfrm>
            <a:off x="495300" y="238125"/>
            <a:ext cx="890587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03428" name="Rectangle 3"/>
          <p:cNvSpPr>
            <a:spLocks noGrp="1" noChangeArrowheads="1"/>
          </p:cNvSpPr>
          <p:nvPr>
            <p:ph type="body" idx="1"/>
          </p:nvPr>
        </p:nvSpPr>
        <p:spPr bwMode="auto">
          <a:xfrm>
            <a:off x="495300" y="1231900"/>
            <a:ext cx="8905875"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2"/>
            <a:r>
              <a:rPr lang="en-GB"/>
              <a:t>Fourth Outline Level</a:t>
            </a:r>
          </a:p>
          <a:p>
            <a:pPr lvl="2"/>
            <a:r>
              <a:rPr lang="en-GB"/>
              <a:t>Fifth Outline Level</a:t>
            </a:r>
          </a:p>
          <a:p>
            <a:pPr lvl="2"/>
            <a:r>
              <a:rPr lang="en-GB"/>
              <a:t>Sixth Outline Level</a:t>
            </a:r>
          </a:p>
          <a:p>
            <a:pPr lvl="2"/>
            <a:r>
              <a:rPr lang="en-GB"/>
              <a:t>Seventh Outline Level</a:t>
            </a:r>
          </a:p>
          <a:p>
            <a:pPr lvl="2"/>
            <a:r>
              <a:rPr lang="en-GB"/>
              <a:t>Eighth Outline Level</a:t>
            </a:r>
          </a:p>
          <a:p>
            <a:pPr lvl="2"/>
            <a:r>
              <a:rPr lang="en-GB"/>
              <a:t>Ninth Outline Level</a:t>
            </a:r>
          </a:p>
        </p:txBody>
      </p:sp>
      <p:sp>
        <p:nvSpPr>
          <p:cNvPr id="6149" name="Text Box 4"/>
          <p:cNvSpPr txBox="1">
            <a:spLocks noChangeArrowheads="1"/>
          </p:cNvSpPr>
          <p:nvPr/>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defTabSz="552450" eaLnBrk="0" hangingPunct="0">
              <a:tabLst>
                <a:tab pos="0" algn="l"/>
                <a:tab pos="455613" algn="l"/>
                <a:tab pos="912813" algn="l"/>
                <a:tab pos="1370013" algn="l"/>
                <a:tab pos="1825625" algn="l"/>
                <a:tab pos="2282825" algn="l"/>
                <a:tab pos="2740025" algn="l"/>
                <a:tab pos="3195638" algn="l"/>
                <a:tab pos="3652838" algn="l"/>
                <a:tab pos="4110038" algn="l"/>
                <a:tab pos="4567238" algn="l"/>
                <a:tab pos="5022850" algn="l"/>
                <a:tab pos="5480050" algn="l"/>
                <a:tab pos="5937250" algn="l"/>
                <a:tab pos="6392863" algn="l"/>
                <a:tab pos="6850063" algn="l"/>
                <a:tab pos="7307263" algn="l"/>
                <a:tab pos="7762875" algn="l"/>
                <a:tab pos="8220075" algn="l"/>
                <a:tab pos="8677275" algn="l"/>
                <a:tab pos="9134475"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552450" eaLnBrk="0" hangingPunct="0">
              <a:tabLst>
                <a:tab pos="0" algn="l"/>
                <a:tab pos="455613" algn="l"/>
                <a:tab pos="912813" algn="l"/>
                <a:tab pos="1370013" algn="l"/>
                <a:tab pos="1825625" algn="l"/>
                <a:tab pos="2282825" algn="l"/>
                <a:tab pos="2740025" algn="l"/>
                <a:tab pos="3195638" algn="l"/>
                <a:tab pos="3652838" algn="l"/>
                <a:tab pos="4110038" algn="l"/>
                <a:tab pos="4567238" algn="l"/>
                <a:tab pos="5022850" algn="l"/>
                <a:tab pos="5480050" algn="l"/>
                <a:tab pos="5937250" algn="l"/>
                <a:tab pos="6392863" algn="l"/>
                <a:tab pos="6850063" algn="l"/>
                <a:tab pos="7307263" algn="l"/>
                <a:tab pos="7762875" algn="l"/>
                <a:tab pos="8220075" algn="l"/>
                <a:tab pos="8677275" algn="l"/>
                <a:tab pos="9134475"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2450" eaLnBrk="0" hangingPunct="0">
              <a:tabLst>
                <a:tab pos="0" algn="l"/>
                <a:tab pos="455613" algn="l"/>
                <a:tab pos="912813" algn="l"/>
                <a:tab pos="1370013" algn="l"/>
                <a:tab pos="1825625" algn="l"/>
                <a:tab pos="2282825" algn="l"/>
                <a:tab pos="2740025" algn="l"/>
                <a:tab pos="3195638" algn="l"/>
                <a:tab pos="3652838" algn="l"/>
                <a:tab pos="4110038" algn="l"/>
                <a:tab pos="4567238" algn="l"/>
                <a:tab pos="5022850" algn="l"/>
                <a:tab pos="5480050" algn="l"/>
                <a:tab pos="5937250" algn="l"/>
                <a:tab pos="6392863" algn="l"/>
                <a:tab pos="6850063" algn="l"/>
                <a:tab pos="7307263" algn="l"/>
                <a:tab pos="7762875" algn="l"/>
                <a:tab pos="8220075" algn="l"/>
                <a:tab pos="8677275" algn="l"/>
                <a:tab pos="9134475"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2450" eaLnBrk="0" hangingPunct="0">
              <a:tabLst>
                <a:tab pos="0" algn="l"/>
                <a:tab pos="455613" algn="l"/>
                <a:tab pos="912813" algn="l"/>
                <a:tab pos="1370013" algn="l"/>
                <a:tab pos="1825625" algn="l"/>
                <a:tab pos="2282825" algn="l"/>
                <a:tab pos="2740025" algn="l"/>
                <a:tab pos="3195638" algn="l"/>
                <a:tab pos="3652838" algn="l"/>
                <a:tab pos="4110038" algn="l"/>
                <a:tab pos="4567238" algn="l"/>
                <a:tab pos="5022850" algn="l"/>
                <a:tab pos="5480050" algn="l"/>
                <a:tab pos="5937250" algn="l"/>
                <a:tab pos="6392863" algn="l"/>
                <a:tab pos="6850063" algn="l"/>
                <a:tab pos="7307263" algn="l"/>
                <a:tab pos="7762875" algn="l"/>
                <a:tab pos="8220075" algn="l"/>
                <a:tab pos="8677275" algn="l"/>
                <a:tab pos="9134475"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2450" eaLnBrk="0" hangingPunct="0">
              <a:tabLst>
                <a:tab pos="0" algn="l"/>
                <a:tab pos="455613" algn="l"/>
                <a:tab pos="912813" algn="l"/>
                <a:tab pos="1370013" algn="l"/>
                <a:tab pos="1825625" algn="l"/>
                <a:tab pos="2282825" algn="l"/>
                <a:tab pos="2740025" algn="l"/>
                <a:tab pos="3195638" algn="l"/>
                <a:tab pos="3652838" algn="l"/>
                <a:tab pos="4110038" algn="l"/>
                <a:tab pos="4567238" algn="l"/>
                <a:tab pos="5022850" algn="l"/>
                <a:tab pos="5480050" algn="l"/>
                <a:tab pos="5937250" algn="l"/>
                <a:tab pos="6392863" algn="l"/>
                <a:tab pos="6850063" algn="l"/>
                <a:tab pos="7307263" algn="l"/>
                <a:tab pos="7762875" algn="l"/>
                <a:tab pos="8220075" algn="l"/>
                <a:tab pos="8677275" algn="l"/>
                <a:tab pos="9134475"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2450" eaLnBrk="0" fontAlgn="base" hangingPunct="0">
              <a:spcBef>
                <a:spcPct val="0"/>
              </a:spcBef>
              <a:spcAft>
                <a:spcPct val="0"/>
              </a:spcAft>
              <a:tabLst>
                <a:tab pos="0" algn="l"/>
                <a:tab pos="455613" algn="l"/>
                <a:tab pos="912813" algn="l"/>
                <a:tab pos="1370013" algn="l"/>
                <a:tab pos="1825625" algn="l"/>
                <a:tab pos="2282825" algn="l"/>
                <a:tab pos="2740025" algn="l"/>
                <a:tab pos="3195638" algn="l"/>
                <a:tab pos="3652838" algn="l"/>
                <a:tab pos="4110038" algn="l"/>
                <a:tab pos="4567238" algn="l"/>
                <a:tab pos="5022850" algn="l"/>
                <a:tab pos="5480050" algn="l"/>
                <a:tab pos="5937250" algn="l"/>
                <a:tab pos="6392863" algn="l"/>
                <a:tab pos="6850063" algn="l"/>
                <a:tab pos="7307263" algn="l"/>
                <a:tab pos="7762875" algn="l"/>
                <a:tab pos="8220075" algn="l"/>
                <a:tab pos="8677275" algn="l"/>
                <a:tab pos="9134475"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2450" eaLnBrk="0" fontAlgn="base" hangingPunct="0">
              <a:spcBef>
                <a:spcPct val="0"/>
              </a:spcBef>
              <a:spcAft>
                <a:spcPct val="0"/>
              </a:spcAft>
              <a:tabLst>
                <a:tab pos="0" algn="l"/>
                <a:tab pos="455613" algn="l"/>
                <a:tab pos="912813" algn="l"/>
                <a:tab pos="1370013" algn="l"/>
                <a:tab pos="1825625" algn="l"/>
                <a:tab pos="2282825" algn="l"/>
                <a:tab pos="2740025" algn="l"/>
                <a:tab pos="3195638" algn="l"/>
                <a:tab pos="3652838" algn="l"/>
                <a:tab pos="4110038" algn="l"/>
                <a:tab pos="4567238" algn="l"/>
                <a:tab pos="5022850" algn="l"/>
                <a:tab pos="5480050" algn="l"/>
                <a:tab pos="5937250" algn="l"/>
                <a:tab pos="6392863" algn="l"/>
                <a:tab pos="6850063" algn="l"/>
                <a:tab pos="7307263" algn="l"/>
                <a:tab pos="7762875" algn="l"/>
                <a:tab pos="8220075" algn="l"/>
                <a:tab pos="8677275" algn="l"/>
                <a:tab pos="9134475"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2450" eaLnBrk="0" fontAlgn="base" hangingPunct="0">
              <a:spcBef>
                <a:spcPct val="0"/>
              </a:spcBef>
              <a:spcAft>
                <a:spcPct val="0"/>
              </a:spcAft>
              <a:tabLst>
                <a:tab pos="0" algn="l"/>
                <a:tab pos="455613" algn="l"/>
                <a:tab pos="912813" algn="l"/>
                <a:tab pos="1370013" algn="l"/>
                <a:tab pos="1825625" algn="l"/>
                <a:tab pos="2282825" algn="l"/>
                <a:tab pos="2740025" algn="l"/>
                <a:tab pos="3195638" algn="l"/>
                <a:tab pos="3652838" algn="l"/>
                <a:tab pos="4110038" algn="l"/>
                <a:tab pos="4567238" algn="l"/>
                <a:tab pos="5022850" algn="l"/>
                <a:tab pos="5480050" algn="l"/>
                <a:tab pos="5937250" algn="l"/>
                <a:tab pos="6392863" algn="l"/>
                <a:tab pos="6850063" algn="l"/>
                <a:tab pos="7307263" algn="l"/>
                <a:tab pos="7762875" algn="l"/>
                <a:tab pos="8220075" algn="l"/>
                <a:tab pos="8677275" algn="l"/>
                <a:tab pos="9134475"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2450" eaLnBrk="0" fontAlgn="base" hangingPunct="0">
              <a:spcBef>
                <a:spcPct val="0"/>
              </a:spcBef>
              <a:spcAft>
                <a:spcPct val="0"/>
              </a:spcAft>
              <a:tabLst>
                <a:tab pos="0" algn="l"/>
                <a:tab pos="455613" algn="l"/>
                <a:tab pos="912813" algn="l"/>
                <a:tab pos="1370013" algn="l"/>
                <a:tab pos="1825625" algn="l"/>
                <a:tab pos="2282825" algn="l"/>
                <a:tab pos="2740025" algn="l"/>
                <a:tab pos="3195638" algn="l"/>
                <a:tab pos="3652838" algn="l"/>
                <a:tab pos="4110038" algn="l"/>
                <a:tab pos="4567238" algn="l"/>
                <a:tab pos="5022850" algn="l"/>
                <a:tab pos="5480050" algn="l"/>
                <a:tab pos="5937250" algn="l"/>
                <a:tab pos="6392863" algn="l"/>
                <a:tab pos="6850063" algn="l"/>
                <a:tab pos="7307263" algn="l"/>
                <a:tab pos="7762875" algn="l"/>
                <a:tab pos="8220075" algn="l"/>
                <a:tab pos="8677275" algn="l"/>
                <a:tab pos="9134475"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a:lnSpc>
                <a:spcPct val="98000"/>
              </a:lnSpc>
              <a:buClr>
                <a:srgbClr val="000000"/>
              </a:buClr>
              <a:buSzPct val="45000"/>
              <a:buFont typeface="Wingdings" charset="0"/>
              <a:buNone/>
              <a:defRPr/>
            </a:pPr>
            <a:fld id="{CB70246D-0B80-3E43-A631-280B802E0199}" type="slidenum">
              <a:rPr lang="en-GB" sz="1300" smtClean="0">
                <a:solidFill>
                  <a:srgbClr val="FFFF00"/>
                </a:solidFill>
                <a:latin typeface="Times New Roman" charset="0"/>
                <a:cs typeface="Arial Unicode MS" charset="0"/>
              </a:rPr>
              <a:pPr algn="ctr" eaLnBrk="1">
                <a:lnSpc>
                  <a:spcPct val="98000"/>
                </a:lnSpc>
                <a:buClr>
                  <a:srgbClr val="000000"/>
                </a:buClr>
                <a:buSzPct val="45000"/>
                <a:buFont typeface="Wingdings" charset="0"/>
                <a:buNone/>
                <a:defRPr/>
              </a:pPr>
              <a:t>‹#›</a:t>
            </a:fld>
            <a:endParaRPr lang="en-GB" sz="1300" smtClean="0">
              <a:solidFill>
                <a:srgbClr val="FFFF00"/>
              </a:solidFill>
              <a:latin typeface="Times New Roman" charset="0"/>
              <a:cs typeface="Arial Unicode MS" charset="0"/>
            </a:endParaRPr>
          </a:p>
        </p:txBody>
      </p:sp>
      <p:pic>
        <p:nvPicPr>
          <p:cNvPr id="103430" name="Picture 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830263"/>
            <a:ext cx="99060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 bg1="lt1" tx1="dk1" bg2="lt2" tx2="dk2" accent1="accent1" accent2="accent2" accent3="accent3" accent4="accent4" accent5="accent5" accent6="accent6" hlink="hlink" folHlink="folHlink"/>
  <p:sldLayoutIdLst>
    <p:sldLayoutId id="2147487443" r:id="rId1"/>
    <p:sldLayoutId id="2147487444" r:id="rId2"/>
    <p:sldLayoutId id="2147487445" r:id="rId3"/>
    <p:sldLayoutId id="2147487446" r:id="rId4"/>
    <p:sldLayoutId id="2147487578" r:id="rId5"/>
    <p:sldLayoutId id="2147487579" r:id="rId6"/>
    <p:sldLayoutId id="2147487580" r:id="rId7"/>
    <p:sldLayoutId id="2147487581" r:id="rId8"/>
    <p:sldLayoutId id="2147487582" r:id="rId9"/>
    <p:sldLayoutId id="2147487583" r:id="rId10"/>
    <p:sldLayoutId id="2147487447" r:id="rId11"/>
    <p:sldLayoutId id="2147487448" r:id="rId12"/>
    <p:sldLayoutId id="2147487449" r:id="rId13"/>
    <p:sldLayoutId id="2147487450" r:id="rId14"/>
    <p:sldLayoutId id="2147487451" r:id="rId15"/>
    <p:sldLayoutId id="2147487452" r:id="rId16"/>
    <p:sldLayoutId id="2147487453" r:id="rId17"/>
  </p:sldLayoutIdLst>
  <p:txStyles>
    <p:titleStyle>
      <a:lvl1pPr algn="l" defTabSz="404813" rtl="0" eaLnBrk="0" fontAlgn="base" hangingPunct="0">
        <a:lnSpc>
          <a:spcPct val="70000"/>
        </a:lnSpc>
        <a:spcBef>
          <a:spcPct val="0"/>
        </a:spcBef>
        <a:spcAft>
          <a:spcPct val="0"/>
        </a:spcAft>
        <a:buClr>
          <a:srgbClr val="000000"/>
        </a:buClr>
        <a:buSzPct val="45000"/>
        <a:buFont typeface="Symbol" charset="0"/>
        <a:defRPr sz="3200">
          <a:solidFill>
            <a:srgbClr val="FFA300"/>
          </a:solidFill>
          <a:latin typeface="+mj-lt"/>
          <a:ea typeface="+mj-ea"/>
          <a:cs typeface="+mj-cs"/>
        </a:defRPr>
      </a:lvl1pPr>
      <a:lvl2pPr algn="l" defTabSz="404813" rtl="0" eaLnBrk="0" fontAlgn="base" hangingPunct="0">
        <a:lnSpc>
          <a:spcPct val="70000"/>
        </a:lnSpc>
        <a:spcBef>
          <a:spcPct val="0"/>
        </a:spcBef>
        <a:spcAft>
          <a:spcPct val="0"/>
        </a:spcAft>
        <a:buClr>
          <a:srgbClr val="000000"/>
        </a:buClr>
        <a:buSzPct val="45000"/>
        <a:buFont typeface="Symbol" charset="0"/>
        <a:defRPr sz="3200">
          <a:solidFill>
            <a:srgbClr val="FFA300"/>
          </a:solidFill>
          <a:latin typeface="Arial" charset="0"/>
          <a:ea typeface="MS Gothic" charset="0"/>
          <a:cs typeface="MS Gothic" charset="0"/>
        </a:defRPr>
      </a:lvl2pPr>
      <a:lvl3pPr algn="l" defTabSz="404813" rtl="0" eaLnBrk="0" fontAlgn="base" hangingPunct="0">
        <a:lnSpc>
          <a:spcPct val="70000"/>
        </a:lnSpc>
        <a:spcBef>
          <a:spcPct val="0"/>
        </a:spcBef>
        <a:spcAft>
          <a:spcPct val="0"/>
        </a:spcAft>
        <a:buClr>
          <a:srgbClr val="000000"/>
        </a:buClr>
        <a:buSzPct val="45000"/>
        <a:buFont typeface="Symbol" charset="0"/>
        <a:defRPr sz="3200">
          <a:solidFill>
            <a:srgbClr val="FFA300"/>
          </a:solidFill>
          <a:latin typeface="Arial" charset="0"/>
          <a:ea typeface="MS Gothic" charset="0"/>
          <a:cs typeface="MS Gothic" charset="0"/>
        </a:defRPr>
      </a:lvl3pPr>
      <a:lvl4pPr algn="l" defTabSz="404813" rtl="0" eaLnBrk="0" fontAlgn="base" hangingPunct="0">
        <a:lnSpc>
          <a:spcPct val="70000"/>
        </a:lnSpc>
        <a:spcBef>
          <a:spcPct val="0"/>
        </a:spcBef>
        <a:spcAft>
          <a:spcPct val="0"/>
        </a:spcAft>
        <a:buClr>
          <a:srgbClr val="000000"/>
        </a:buClr>
        <a:buSzPct val="45000"/>
        <a:buFont typeface="Symbol" charset="0"/>
        <a:defRPr sz="3200">
          <a:solidFill>
            <a:srgbClr val="FFA300"/>
          </a:solidFill>
          <a:latin typeface="Arial" charset="0"/>
          <a:ea typeface="MS Gothic" charset="0"/>
          <a:cs typeface="MS Gothic" charset="0"/>
        </a:defRPr>
      </a:lvl4pPr>
      <a:lvl5pPr algn="l" defTabSz="404813" rtl="0" eaLnBrk="0" fontAlgn="base" hangingPunct="0">
        <a:lnSpc>
          <a:spcPct val="70000"/>
        </a:lnSpc>
        <a:spcBef>
          <a:spcPct val="0"/>
        </a:spcBef>
        <a:spcAft>
          <a:spcPct val="0"/>
        </a:spcAft>
        <a:buClr>
          <a:srgbClr val="000000"/>
        </a:buClr>
        <a:buSzPct val="45000"/>
        <a:buFont typeface="Symbol" charset="0"/>
        <a:defRPr sz="3200">
          <a:solidFill>
            <a:srgbClr val="FFA300"/>
          </a:solidFill>
          <a:latin typeface="Arial" charset="0"/>
          <a:ea typeface="MS Gothic" charset="0"/>
          <a:cs typeface="MS Gothic" charset="0"/>
        </a:defRPr>
      </a:lvl5pPr>
      <a:lvl6pPr marL="408112" algn="l" defTabSz="408112" rtl="0" eaLnBrk="0" fontAlgn="base" hangingPunct="0">
        <a:lnSpc>
          <a:spcPct val="70000"/>
        </a:lnSpc>
        <a:spcBef>
          <a:spcPct val="0"/>
        </a:spcBef>
        <a:spcAft>
          <a:spcPct val="0"/>
        </a:spcAft>
        <a:buClr>
          <a:srgbClr val="000000"/>
        </a:buClr>
        <a:buSzPct val="45000"/>
        <a:buFont typeface="Symbol" charset="2"/>
        <a:defRPr sz="3200">
          <a:solidFill>
            <a:srgbClr val="FFA300"/>
          </a:solidFill>
          <a:latin typeface="Arial" charset="0"/>
          <a:ea typeface="MS Gothic" charset="0"/>
          <a:cs typeface="MS Gothic" charset="0"/>
        </a:defRPr>
      </a:lvl6pPr>
      <a:lvl7pPr marL="816229" algn="l" defTabSz="408112" rtl="0" eaLnBrk="0" fontAlgn="base" hangingPunct="0">
        <a:lnSpc>
          <a:spcPct val="70000"/>
        </a:lnSpc>
        <a:spcBef>
          <a:spcPct val="0"/>
        </a:spcBef>
        <a:spcAft>
          <a:spcPct val="0"/>
        </a:spcAft>
        <a:buClr>
          <a:srgbClr val="000000"/>
        </a:buClr>
        <a:buSzPct val="45000"/>
        <a:buFont typeface="Symbol" charset="2"/>
        <a:defRPr sz="3200">
          <a:solidFill>
            <a:srgbClr val="FFA300"/>
          </a:solidFill>
          <a:latin typeface="Arial" charset="0"/>
          <a:ea typeface="MS Gothic" charset="0"/>
          <a:cs typeface="MS Gothic" charset="0"/>
        </a:defRPr>
      </a:lvl7pPr>
      <a:lvl8pPr marL="1224336" algn="l" defTabSz="408112" rtl="0" eaLnBrk="0" fontAlgn="base" hangingPunct="0">
        <a:lnSpc>
          <a:spcPct val="70000"/>
        </a:lnSpc>
        <a:spcBef>
          <a:spcPct val="0"/>
        </a:spcBef>
        <a:spcAft>
          <a:spcPct val="0"/>
        </a:spcAft>
        <a:buClr>
          <a:srgbClr val="000000"/>
        </a:buClr>
        <a:buSzPct val="45000"/>
        <a:buFont typeface="Symbol" charset="2"/>
        <a:defRPr sz="3200">
          <a:solidFill>
            <a:srgbClr val="FFA300"/>
          </a:solidFill>
          <a:latin typeface="Arial" charset="0"/>
          <a:ea typeface="MS Gothic" charset="0"/>
          <a:cs typeface="MS Gothic" charset="0"/>
        </a:defRPr>
      </a:lvl8pPr>
      <a:lvl9pPr marL="1632452" algn="l" defTabSz="408112" rtl="0" eaLnBrk="0" fontAlgn="base" hangingPunct="0">
        <a:lnSpc>
          <a:spcPct val="70000"/>
        </a:lnSpc>
        <a:spcBef>
          <a:spcPct val="0"/>
        </a:spcBef>
        <a:spcAft>
          <a:spcPct val="0"/>
        </a:spcAft>
        <a:buClr>
          <a:srgbClr val="000000"/>
        </a:buClr>
        <a:buSzPct val="45000"/>
        <a:buFont typeface="Symbol" charset="2"/>
        <a:defRPr sz="3200">
          <a:solidFill>
            <a:srgbClr val="FFA300"/>
          </a:solidFill>
          <a:latin typeface="Arial" charset="0"/>
          <a:ea typeface="MS Gothic" charset="0"/>
          <a:cs typeface="MS Gothic" charset="0"/>
        </a:defRPr>
      </a:lvl9pPr>
    </p:titleStyle>
    <p:bodyStyle>
      <a:lvl1pPr marL="227013" indent="-223838" algn="l" defTabSz="404813" rtl="0" eaLnBrk="0" fontAlgn="base" hangingPunct="0">
        <a:lnSpc>
          <a:spcPct val="67000"/>
        </a:lnSpc>
        <a:spcBef>
          <a:spcPct val="0"/>
        </a:spcBef>
        <a:spcAft>
          <a:spcPts val="1275"/>
        </a:spcAft>
        <a:buClr>
          <a:srgbClr val="000000"/>
        </a:buClr>
        <a:buSzPct val="70000"/>
        <a:buFont typeface="Symbol" charset="0"/>
        <a:buChar char="•"/>
        <a:defRPr sz="2400" b="1" i="1">
          <a:solidFill>
            <a:srgbClr val="333333"/>
          </a:solidFill>
          <a:latin typeface="+mn-lt"/>
          <a:ea typeface="+mn-ea"/>
          <a:cs typeface="+mn-cs"/>
        </a:defRPr>
      </a:lvl1pPr>
      <a:lvl2pPr marL="230188" indent="-230188" algn="l" defTabSz="404813" rtl="0" eaLnBrk="0" fontAlgn="base" hangingPunct="0">
        <a:lnSpc>
          <a:spcPct val="74000"/>
        </a:lnSpc>
        <a:spcBef>
          <a:spcPct val="0"/>
        </a:spcBef>
        <a:spcAft>
          <a:spcPts val="1275"/>
        </a:spcAft>
        <a:buClr>
          <a:srgbClr val="FFA300"/>
        </a:buClr>
        <a:buSzPct val="120000"/>
        <a:buFont typeface="Segoe UI" charset="0"/>
        <a:buChar char="»"/>
        <a:defRPr sz="2000" b="1" i="1">
          <a:solidFill>
            <a:srgbClr val="4C4C4C"/>
          </a:solidFill>
          <a:latin typeface="+mn-lt"/>
          <a:ea typeface="+mn-ea"/>
          <a:cs typeface="+mn-cs"/>
        </a:defRPr>
      </a:lvl2pPr>
      <a:lvl3pPr marL="1147763" indent="-185738" algn="l" defTabSz="404813" rtl="0" eaLnBrk="0" fontAlgn="base" hangingPunct="0">
        <a:lnSpc>
          <a:spcPct val="70000"/>
        </a:lnSpc>
        <a:spcBef>
          <a:spcPct val="0"/>
        </a:spcBef>
        <a:spcAft>
          <a:spcPts val="763"/>
        </a:spcAft>
        <a:buClr>
          <a:srgbClr val="000000"/>
        </a:buClr>
        <a:buSzPct val="45000"/>
        <a:buFont typeface="Wingdings" charset="0"/>
        <a:buChar char=""/>
        <a:defRPr sz="2000" b="1" i="1">
          <a:solidFill>
            <a:srgbClr val="4C4C4C"/>
          </a:solidFill>
          <a:latin typeface="+mn-lt"/>
          <a:ea typeface="+mn-ea"/>
          <a:cs typeface="+mn-cs"/>
        </a:defRPr>
      </a:lvl3pPr>
      <a:lvl4pPr marL="4256088" indent="-3295650" algn="l" defTabSz="404813" rtl="0" eaLnBrk="0" fontAlgn="base" hangingPunct="0">
        <a:lnSpc>
          <a:spcPct val="70000"/>
        </a:lnSpc>
        <a:spcBef>
          <a:spcPct val="0"/>
        </a:spcBef>
        <a:spcAft>
          <a:spcPts val="763"/>
        </a:spcAft>
        <a:buClr>
          <a:srgbClr val="4C4C4C"/>
        </a:buClr>
        <a:buSzPct val="45000"/>
        <a:buFont typeface="Times New Roman" charset="0"/>
        <a:buChar char=" "/>
        <a:defRPr sz="2000" i="1" baseline="20000">
          <a:solidFill>
            <a:srgbClr val="4C4C4C"/>
          </a:solidFill>
          <a:effectLst>
            <a:outerShdw blurRad="38100" dist="38100" dir="2700000" algn="tl">
              <a:srgbClr val="DDDDDD"/>
            </a:outerShdw>
          </a:effectLst>
          <a:latin typeface="+mn-lt"/>
          <a:ea typeface="ＭＳ Ｐゴシック" charset="0"/>
          <a:cs typeface="Symbol" charset="2"/>
        </a:defRPr>
      </a:lvl4pPr>
      <a:lvl5pPr marL="1835150" indent="-200025" algn="l" defTabSz="404813" rtl="0" eaLnBrk="0" fontAlgn="base" hangingPunct="0">
        <a:lnSpc>
          <a:spcPct val="73000"/>
        </a:lnSpc>
        <a:spcBef>
          <a:spcPts val="713"/>
        </a:spcBef>
        <a:spcAft>
          <a:spcPct val="0"/>
        </a:spcAft>
        <a:buClr>
          <a:srgbClr val="4C4C4C"/>
        </a:buClr>
        <a:buSzPct val="100000"/>
        <a:buFont typeface="Arial" charset="0"/>
        <a:buChar char="•"/>
        <a:defRPr sz="2900">
          <a:solidFill>
            <a:srgbClr val="000000"/>
          </a:solidFill>
          <a:latin typeface="+mn-lt"/>
          <a:ea typeface="Symbol" charset="0"/>
          <a:cs typeface="Symbol" charset="2"/>
        </a:defRPr>
      </a:lvl5pPr>
      <a:lvl6pPr marL="408112" algn="l" defTabSz="408112" rtl="0" fontAlgn="base">
        <a:lnSpc>
          <a:spcPct val="73000"/>
        </a:lnSpc>
        <a:spcBef>
          <a:spcPts val="717"/>
        </a:spcBef>
        <a:spcAft>
          <a:spcPct val="0"/>
        </a:spcAft>
        <a:buClr>
          <a:srgbClr val="4C4C4C"/>
        </a:buClr>
        <a:buSzPct val="100000"/>
        <a:buFont typeface="Arial" charset="0"/>
        <a:buChar char="•"/>
        <a:defRPr sz="2900">
          <a:solidFill>
            <a:srgbClr val="000000"/>
          </a:solidFill>
          <a:latin typeface="+mn-lt"/>
          <a:ea typeface="Symbol" charset="2"/>
          <a:cs typeface="Symbol" charset="2"/>
        </a:defRPr>
      </a:lvl6pPr>
      <a:lvl7pPr marL="816229" algn="l" defTabSz="408112" rtl="0" fontAlgn="base">
        <a:lnSpc>
          <a:spcPct val="73000"/>
        </a:lnSpc>
        <a:spcBef>
          <a:spcPts val="717"/>
        </a:spcBef>
        <a:spcAft>
          <a:spcPct val="0"/>
        </a:spcAft>
        <a:buClr>
          <a:srgbClr val="4C4C4C"/>
        </a:buClr>
        <a:buSzPct val="100000"/>
        <a:buFont typeface="Arial" charset="0"/>
        <a:buChar char="•"/>
        <a:defRPr sz="2900">
          <a:solidFill>
            <a:srgbClr val="000000"/>
          </a:solidFill>
          <a:latin typeface="+mn-lt"/>
          <a:ea typeface="Symbol" charset="2"/>
          <a:cs typeface="Symbol" charset="2"/>
        </a:defRPr>
      </a:lvl7pPr>
      <a:lvl8pPr marL="1224336" algn="l" defTabSz="408112" rtl="0" fontAlgn="base">
        <a:lnSpc>
          <a:spcPct val="73000"/>
        </a:lnSpc>
        <a:spcBef>
          <a:spcPts val="717"/>
        </a:spcBef>
        <a:spcAft>
          <a:spcPct val="0"/>
        </a:spcAft>
        <a:buClr>
          <a:srgbClr val="4C4C4C"/>
        </a:buClr>
        <a:buSzPct val="100000"/>
        <a:buFont typeface="Arial" charset="0"/>
        <a:buChar char="•"/>
        <a:defRPr sz="2900">
          <a:solidFill>
            <a:srgbClr val="000000"/>
          </a:solidFill>
          <a:latin typeface="+mn-lt"/>
          <a:ea typeface="Symbol" charset="2"/>
          <a:cs typeface="Symbol" charset="2"/>
        </a:defRPr>
      </a:lvl8pPr>
      <a:lvl9pPr marL="1632452" algn="l" defTabSz="408112" rtl="0" fontAlgn="base">
        <a:lnSpc>
          <a:spcPct val="73000"/>
        </a:lnSpc>
        <a:spcBef>
          <a:spcPts val="717"/>
        </a:spcBef>
        <a:spcAft>
          <a:spcPct val="0"/>
        </a:spcAft>
        <a:buClr>
          <a:srgbClr val="4C4C4C"/>
        </a:buClr>
        <a:buSzPct val="100000"/>
        <a:buFont typeface="Arial" charset="0"/>
        <a:buChar char="•"/>
        <a:defRPr sz="2900">
          <a:solidFill>
            <a:srgbClr val="000000"/>
          </a:solidFill>
          <a:latin typeface="+mn-lt"/>
          <a:ea typeface="Symbol" charset="2"/>
          <a:cs typeface="Symbol" charset="2"/>
        </a:defRPr>
      </a:lvl9pPr>
    </p:bodyStyle>
    <p:otherStyle>
      <a:defPPr>
        <a:defRPr lang="en-US"/>
      </a:defPPr>
      <a:lvl1pPr marL="0" algn="l" defTabSz="408112" rtl="0" eaLnBrk="1" latinLnBrk="0" hangingPunct="1">
        <a:defRPr sz="1600" kern="1200">
          <a:solidFill>
            <a:schemeClr val="tx1"/>
          </a:solidFill>
          <a:latin typeface="+mn-lt"/>
          <a:ea typeface="+mn-ea"/>
          <a:cs typeface="+mn-cs"/>
        </a:defRPr>
      </a:lvl1pPr>
      <a:lvl2pPr marL="408112" algn="l" defTabSz="408112" rtl="0" eaLnBrk="1" latinLnBrk="0" hangingPunct="1">
        <a:defRPr sz="1600" kern="1200">
          <a:solidFill>
            <a:schemeClr val="tx1"/>
          </a:solidFill>
          <a:latin typeface="+mn-lt"/>
          <a:ea typeface="+mn-ea"/>
          <a:cs typeface="+mn-cs"/>
        </a:defRPr>
      </a:lvl2pPr>
      <a:lvl3pPr marL="816229" algn="l" defTabSz="408112" rtl="0" eaLnBrk="1" latinLnBrk="0" hangingPunct="1">
        <a:defRPr sz="1600" kern="1200">
          <a:solidFill>
            <a:schemeClr val="tx1"/>
          </a:solidFill>
          <a:latin typeface="+mn-lt"/>
          <a:ea typeface="+mn-ea"/>
          <a:cs typeface="+mn-cs"/>
        </a:defRPr>
      </a:lvl3pPr>
      <a:lvl4pPr marL="1224336" algn="l" defTabSz="408112" rtl="0" eaLnBrk="1" latinLnBrk="0" hangingPunct="1">
        <a:defRPr sz="1600" kern="1200">
          <a:solidFill>
            <a:schemeClr val="tx1"/>
          </a:solidFill>
          <a:latin typeface="+mn-lt"/>
          <a:ea typeface="+mn-ea"/>
          <a:cs typeface="+mn-cs"/>
        </a:defRPr>
      </a:lvl4pPr>
      <a:lvl5pPr marL="1632452" algn="l" defTabSz="408112" rtl="0" eaLnBrk="1" latinLnBrk="0" hangingPunct="1">
        <a:defRPr sz="1600" kern="1200">
          <a:solidFill>
            <a:schemeClr val="tx1"/>
          </a:solidFill>
          <a:latin typeface="+mn-lt"/>
          <a:ea typeface="+mn-ea"/>
          <a:cs typeface="+mn-cs"/>
        </a:defRPr>
      </a:lvl5pPr>
      <a:lvl6pPr marL="2040560" algn="l" defTabSz="408112" rtl="0" eaLnBrk="1" latinLnBrk="0" hangingPunct="1">
        <a:defRPr sz="1600" kern="1200">
          <a:solidFill>
            <a:schemeClr val="tx1"/>
          </a:solidFill>
          <a:latin typeface="+mn-lt"/>
          <a:ea typeface="+mn-ea"/>
          <a:cs typeface="+mn-cs"/>
        </a:defRPr>
      </a:lvl6pPr>
      <a:lvl7pPr marL="2448674" algn="l" defTabSz="408112" rtl="0" eaLnBrk="1" latinLnBrk="0" hangingPunct="1">
        <a:defRPr sz="1600" kern="1200">
          <a:solidFill>
            <a:schemeClr val="tx1"/>
          </a:solidFill>
          <a:latin typeface="+mn-lt"/>
          <a:ea typeface="+mn-ea"/>
          <a:cs typeface="+mn-cs"/>
        </a:defRPr>
      </a:lvl7pPr>
      <a:lvl8pPr marL="2856779" algn="l" defTabSz="408112" rtl="0" eaLnBrk="1" latinLnBrk="0" hangingPunct="1">
        <a:defRPr sz="1600" kern="1200">
          <a:solidFill>
            <a:schemeClr val="tx1"/>
          </a:solidFill>
          <a:latin typeface="+mn-lt"/>
          <a:ea typeface="+mn-ea"/>
          <a:cs typeface="+mn-cs"/>
        </a:defRPr>
      </a:lvl8pPr>
      <a:lvl9pPr marL="3264894" algn="l" defTabSz="408112" rtl="0" eaLnBrk="1" latinLnBrk="0" hangingPunct="1">
        <a:defRPr sz="16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4450" name="Picture 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6134100"/>
            <a:ext cx="99060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4451" name="Rectangle 2"/>
          <p:cNvSpPr>
            <a:spLocks noGrp="1" noChangeArrowheads="1"/>
          </p:cNvSpPr>
          <p:nvPr>
            <p:ph type="title"/>
          </p:nvPr>
        </p:nvSpPr>
        <p:spPr bwMode="auto">
          <a:xfrm>
            <a:off x="495300" y="238125"/>
            <a:ext cx="890587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04452" name="Rectangle 3"/>
          <p:cNvSpPr>
            <a:spLocks noGrp="1" noChangeArrowheads="1"/>
          </p:cNvSpPr>
          <p:nvPr>
            <p:ph type="body" idx="1"/>
          </p:nvPr>
        </p:nvSpPr>
        <p:spPr bwMode="auto">
          <a:xfrm>
            <a:off x="495300" y="1231900"/>
            <a:ext cx="8905875"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2"/>
            <a:r>
              <a:rPr lang="en-GB"/>
              <a:t>Fourth Outline Level</a:t>
            </a:r>
          </a:p>
          <a:p>
            <a:pPr lvl="2"/>
            <a:r>
              <a:rPr lang="en-GB"/>
              <a:t>Fifth Outline Level</a:t>
            </a:r>
          </a:p>
          <a:p>
            <a:pPr lvl="2"/>
            <a:r>
              <a:rPr lang="en-GB"/>
              <a:t>Sixth Outline Level</a:t>
            </a:r>
          </a:p>
          <a:p>
            <a:pPr lvl="2"/>
            <a:r>
              <a:rPr lang="en-GB"/>
              <a:t>Seventh Outline Level</a:t>
            </a:r>
          </a:p>
          <a:p>
            <a:pPr lvl="2"/>
            <a:r>
              <a:rPr lang="en-GB"/>
              <a:t>Eighth Outline Level</a:t>
            </a:r>
          </a:p>
          <a:p>
            <a:pPr lvl="2"/>
            <a:r>
              <a:rPr lang="en-GB"/>
              <a:t>Ninth Outline Level</a:t>
            </a:r>
          </a:p>
        </p:txBody>
      </p:sp>
      <p:sp>
        <p:nvSpPr>
          <p:cNvPr id="2053" name="Text Box 4"/>
          <p:cNvSpPr txBox="1">
            <a:spLocks noChangeArrowheads="1"/>
          </p:cNvSpPr>
          <p:nvPr/>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defTabSz="552450" eaLnBrk="0" hangingPunct="0">
              <a:tabLst>
                <a:tab pos="0" algn="l"/>
                <a:tab pos="455613" algn="l"/>
                <a:tab pos="912813" algn="l"/>
                <a:tab pos="1370013" algn="l"/>
                <a:tab pos="1825625" algn="l"/>
                <a:tab pos="2282825" algn="l"/>
                <a:tab pos="2740025" algn="l"/>
                <a:tab pos="3195638" algn="l"/>
                <a:tab pos="3652838" algn="l"/>
                <a:tab pos="4110038" algn="l"/>
                <a:tab pos="4567238" algn="l"/>
                <a:tab pos="5022850" algn="l"/>
                <a:tab pos="5480050" algn="l"/>
                <a:tab pos="5937250" algn="l"/>
                <a:tab pos="6392863" algn="l"/>
                <a:tab pos="6850063" algn="l"/>
                <a:tab pos="7307263" algn="l"/>
                <a:tab pos="7762875" algn="l"/>
                <a:tab pos="8220075" algn="l"/>
                <a:tab pos="8677275" algn="l"/>
                <a:tab pos="9134475"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552450" eaLnBrk="0" hangingPunct="0">
              <a:tabLst>
                <a:tab pos="0" algn="l"/>
                <a:tab pos="455613" algn="l"/>
                <a:tab pos="912813" algn="l"/>
                <a:tab pos="1370013" algn="l"/>
                <a:tab pos="1825625" algn="l"/>
                <a:tab pos="2282825" algn="l"/>
                <a:tab pos="2740025" algn="l"/>
                <a:tab pos="3195638" algn="l"/>
                <a:tab pos="3652838" algn="l"/>
                <a:tab pos="4110038" algn="l"/>
                <a:tab pos="4567238" algn="l"/>
                <a:tab pos="5022850" algn="l"/>
                <a:tab pos="5480050" algn="l"/>
                <a:tab pos="5937250" algn="l"/>
                <a:tab pos="6392863" algn="l"/>
                <a:tab pos="6850063" algn="l"/>
                <a:tab pos="7307263" algn="l"/>
                <a:tab pos="7762875" algn="l"/>
                <a:tab pos="8220075" algn="l"/>
                <a:tab pos="8677275" algn="l"/>
                <a:tab pos="9134475"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2450" eaLnBrk="0" hangingPunct="0">
              <a:tabLst>
                <a:tab pos="0" algn="l"/>
                <a:tab pos="455613" algn="l"/>
                <a:tab pos="912813" algn="l"/>
                <a:tab pos="1370013" algn="l"/>
                <a:tab pos="1825625" algn="l"/>
                <a:tab pos="2282825" algn="l"/>
                <a:tab pos="2740025" algn="l"/>
                <a:tab pos="3195638" algn="l"/>
                <a:tab pos="3652838" algn="l"/>
                <a:tab pos="4110038" algn="l"/>
                <a:tab pos="4567238" algn="l"/>
                <a:tab pos="5022850" algn="l"/>
                <a:tab pos="5480050" algn="l"/>
                <a:tab pos="5937250" algn="l"/>
                <a:tab pos="6392863" algn="l"/>
                <a:tab pos="6850063" algn="l"/>
                <a:tab pos="7307263" algn="l"/>
                <a:tab pos="7762875" algn="l"/>
                <a:tab pos="8220075" algn="l"/>
                <a:tab pos="8677275" algn="l"/>
                <a:tab pos="9134475"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2450" eaLnBrk="0" hangingPunct="0">
              <a:tabLst>
                <a:tab pos="0" algn="l"/>
                <a:tab pos="455613" algn="l"/>
                <a:tab pos="912813" algn="l"/>
                <a:tab pos="1370013" algn="l"/>
                <a:tab pos="1825625" algn="l"/>
                <a:tab pos="2282825" algn="l"/>
                <a:tab pos="2740025" algn="l"/>
                <a:tab pos="3195638" algn="l"/>
                <a:tab pos="3652838" algn="l"/>
                <a:tab pos="4110038" algn="l"/>
                <a:tab pos="4567238" algn="l"/>
                <a:tab pos="5022850" algn="l"/>
                <a:tab pos="5480050" algn="l"/>
                <a:tab pos="5937250" algn="l"/>
                <a:tab pos="6392863" algn="l"/>
                <a:tab pos="6850063" algn="l"/>
                <a:tab pos="7307263" algn="l"/>
                <a:tab pos="7762875" algn="l"/>
                <a:tab pos="8220075" algn="l"/>
                <a:tab pos="8677275" algn="l"/>
                <a:tab pos="9134475"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2450" eaLnBrk="0" hangingPunct="0">
              <a:tabLst>
                <a:tab pos="0" algn="l"/>
                <a:tab pos="455613" algn="l"/>
                <a:tab pos="912813" algn="l"/>
                <a:tab pos="1370013" algn="l"/>
                <a:tab pos="1825625" algn="l"/>
                <a:tab pos="2282825" algn="l"/>
                <a:tab pos="2740025" algn="l"/>
                <a:tab pos="3195638" algn="l"/>
                <a:tab pos="3652838" algn="l"/>
                <a:tab pos="4110038" algn="l"/>
                <a:tab pos="4567238" algn="l"/>
                <a:tab pos="5022850" algn="l"/>
                <a:tab pos="5480050" algn="l"/>
                <a:tab pos="5937250" algn="l"/>
                <a:tab pos="6392863" algn="l"/>
                <a:tab pos="6850063" algn="l"/>
                <a:tab pos="7307263" algn="l"/>
                <a:tab pos="7762875" algn="l"/>
                <a:tab pos="8220075" algn="l"/>
                <a:tab pos="8677275" algn="l"/>
                <a:tab pos="9134475"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2450" eaLnBrk="0" fontAlgn="base" hangingPunct="0">
              <a:spcBef>
                <a:spcPct val="0"/>
              </a:spcBef>
              <a:spcAft>
                <a:spcPct val="0"/>
              </a:spcAft>
              <a:tabLst>
                <a:tab pos="0" algn="l"/>
                <a:tab pos="455613" algn="l"/>
                <a:tab pos="912813" algn="l"/>
                <a:tab pos="1370013" algn="l"/>
                <a:tab pos="1825625" algn="l"/>
                <a:tab pos="2282825" algn="l"/>
                <a:tab pos="2740025" algn="l"/>
                <a:tab pos="3195638" algn="l"/>
                <a:tab pos="3652838" algn="l"/>
                <a:tab pos="4110038" algn="l"/>
                <a:tab pos="4567238" algn="l"/>
                <a:tab pos="5022850" algn="l"/>
                <a:tab pos="5480050" algn="l"/>
                <a:tab pos="5937250" algn="l"/>
                <a:tab pos="6392863" algn="l"/>
                <a:tab pos="6850063" algn="l"/>
                <a:tab pos="7307263" algn="l"/>
                <a:tab pos="7762875" algn="l"/>
                <a:tab pos="8220075" algn="l"/>
                <a:tab pos="8677275" algn="l"/>
                <a:tab pos="9134475"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2450" eaLnBrk="0" fontAlgn="base" hangingPunct="0">
              <a:spcBef>
                <a:spcPct val="0"/>
              </a:spcBef>
              <a:spcAft>
                <a:spcPct val="0"/>
              </a:spcAft>
              <a:tabLst>
                <a:tab pos="0" algn="l"/>
                <a:tab pos="455613" algn="l"/>
                <a:tab pos="912813" algn="l"/>
                <a:tab pos="1370013" algn="l"/>
                <a:tab pos="1825625" algn="l"/>
                <a:tab pos="2282825" algn="l"/>
                <a:tab pos="2740025" algn="l"/>
                <a:tab pos="3195638" algn="l"/>
                <a:tab pos="3652838" algn="l"/>
                <a:tab pos="4110038" algn="l"/>
                <a:tab pos="4567238" algn="l"/>
                <a:tab pos="5022850" algn="l"/>
                <a:tab pos="5480050" algn="l"/>
                <a:tab pos="5937250" algn="l"/>
                <a:tab pos="6392863" algn="l"/>
                <a:tab pos="6850063" algn="l"/>
                <a:tab pos="7307263" algn="l"/>
                <a:tab pos="7762875" algn="l"/>
                <a:tab pos="8220075" algn="l"/>
                <a:tab pos="8677275" algn="l"/>
                <a:tab pos="9134475"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2450" eaLnBrk="0" fontAlgn="base" hangingPunct="0">
              <a:spcBef>
                <a:spcPct val="0"/>
              </a:spcBef>
              <a:spcAft>
                <a:spcPct val="0"/>
              </a:spcAft>
              <a:tabLst>
                <a:tab pos="0" algn="l"/>
                <a:tab pos="455613" algn="l"/>
                <a:tab pos="912813" algn="l"/>
                <a:tab pos="1370013" algn="l"/>
                <a:tab pos="1825625" algn="l"/>
                <a:tab pos="2282825" algn="l"/>
                <a:tab pos="2740025" algn="l"/>
                <a:tab pos="3195638" algn="l"/>
                <a:tab pos="3652838" algn="l"/>
                <a:tab pos="4110038" algn="l"/>
                <a:tab pos="4567238" algn="l"/>
                <a:tab pos="5022850" algn="l"/>
                <a:tab pos="5480050" algn="l"/>
                <a:tab pos="5937250" algn="l"/>
                <a:tab pos="6392863" algn="l"/>
                <a:tab pos="6850063" algn="l"/>
                <a:tab pos="7307263" algn="l"/>
                <a:tab pos="7762875" algn="l"/>
                <a:tab pos="8220075" algn="l"/>
                <a:tab pos="8677275" algn="l"/>
                <a:tab pos="9134475"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2450" eaLnBrk="0" fontAlgn="base" hangingPunct="0">
              <a:spcBef>
                <a:spcPct val="0"/>
              </a:spcBef>
              <a:spcAft>
                <a:spcPct val="0"/>
              </a:spcAft>
              <a:tabLst>
                <a:tab pos="0" algn="l"/>
                <a:tab pos="455613" algn="l"/>
                <a:tab pos="912813" algn="l"/>
                <a:tab pos="1370013" algn="l"/>
                <a:tab pos="1825625" algn="l"/>
                <a:tab pos="2282825" algn="l"/>
                <a:tab pos="2740025" algn="l"/>
                <a:tab pos="3195638" algn="l"/>
                <a:tab pos="3652838" algn="l"/>
                <a:tab pos="4110038" algn="l"/>
                <a:tab pos="4567238" algn="l"/>
                <a:tab pos="5022850" algn="l"/>
                <a:tab pos="5480050" algn="l"/>
                <a:tab pos="5937250" algn="l"/>
                <a:tab pos="6392863" algn="l"/>
                <a:tab pos="6850063" algn="l"/>
                <a:tab pos="7307263" algn="l"/>
                <a:tab pos="7762875" algn="l"/>
                <a:tab pos="8220075" algn="l"/>
                <a:tab pos="8677275" algn="l"/>
                <a:tab pos="9134475"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a:lnSpc>
                <a:spcPct val="98000"/>
              </a:lnSpc>
              <a:buClr>
                <a:srgbClr val="000000"/>
              </a:buClr>
              <a:buSzPct val="45000"/>
              <a:buFont typeface="Wingdings" charset="0"/>
              <a:buNone/>
              <a:defRPr/>
            </a:pPr>
            <a:fld id="{354BB745-7C14-4847-911D-28D3EA579F0A}" type="slidenum">
              <a:rPr lang="en-GB" sz="1300" smtClean="0">
                <a:solidFill>
                  <a:srgbClr val="FFFF00"/>
                </a:solidFill>
                <a:latin typeface="Times New Roman" charset="0"/>
                <a:cs typeface="Arial Unicode MS" charset="0"/>
              </a:rPr>
              <a:pPr algn="ctr" eaLnBrk="1">
                <a:lnSpc>
                  <a:spcPct val="98000"/>
                </a:lnSpc>
                <a:buClr>
                  <a:srgbClr val="000000"/>
                </a:buClr>
                <a:buSzPct val="45000"/>
                <a:buFont typeface="Wingdings" charset="0"/>
                <a:buNone/>
                <a:defRPr/>
              </a:pPr>
              <a:t>‹#›</a:t>
            </a:fld>
            <a:endParaRPr lang="en-GB" sz="1300" smtClean="0">
              <a:solidFill>
                <a:srgbClr val="FFFF00"/>
              </a:solidFill>
              <a:latin typeface="Times New Roman" charset="0"/>
              <a:cs typeface="Arial Unicode MS" charset="0"/>
            </a:endParaRPr>
          </a:p>
        </p:txBody>
      </p:sp>
      <p:pic>
        <p:nvPicPr>
          <p:cNvPr id="104454" name="Picture 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830263"/>
            <a:ext cx="99060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 bg1="lt1" tx1="dk1" bg2="lt2" tx2="dk2" accent1="accent1" accent2="accent2" accent3="accent3" accent4="accent4" accent5="accent5" accent6="accent6" hlink="hlink" folHlink="folHlink"/>
  <p:sldLayoutIdLst>
    <p:sldLayoutId id="2147487454" r:id="rId1"/>
    <p:sldLayoutId id="2147487455" r:id="rId2"/>
    <p:sldLayoutId id="2147487456" r:id="rId3"/>
    <p:sldLayoutId id="2147487457" r:id="rId4"/>
    <p:sldLayoutId id="2147487584" r:id="rId5"/>
    <p:sldLayoutId id="2147487585" r:id="rId6"/>
    <p:sldLayoutId id="2147487586" r:id="rId7"/>
    <p:sldLayoutId id="2147487587" r:id="rId8"/>
    <p:sldLayoutId id="2147487588" r:id="rId9"/>
    <p:sldLayoutId id="2147487589" r:id="rId10"/>
    <p:sldLayoutId id="2147487458" r:id="rId11"/>
    <p:sldLayoutId id="2147487459" r:id="rId12"/>
    <p:sldLayoutId id="2147487460" r:id="rId13"/>
    <p:sldLayoutId id="2147487461" r:id="rId14"/>
    <p:sldLayoutId id="2147487462" r:id="rId15"/>
    <p:sldLayoutId id="2147487463" r:id="rId16"/>
    <p:sldLayoutId id="2147487464" r:id="rId17"/>
  </p:sldLayoutIdLst>
  <p:txStyles>
    <p:titleStyle>
      <a:lvl1pPr algn="l" defTabSz="404813" rtl="0" eaLnBrk="0" fontAlgn="base" hangingPunct="0">
        <a:lnSpc>
          <a:spcPct val="70000"/>
        </a:lnSpc>
        <a:spcBef>
          <a:spcPct val="0"/>
        </a:spcBef>
        <a:spcAft>
          <a:spcPct val="0"/>
        </a:spcAft>
        <a:buClr>
          <a:srgbClr val="000000"/>
        </a:buClr>
        <a:buSzPct val="45000"/>
        <a:buFont typeface="Symbol" charset="0"/>
        <a:defRPr sz="3200">
          <a:solidFill>
            <a:srgbClr val="FFA300"/>
          </a:solidFill>
          <a:latin typeface="+mj-lt"/>
          <a:ea typeface="+mj-ea"/>
          <a:cs typeface="+mj-cs"/>
        </a:defRPr>
      </a:lvl1pPr>
      <a:lvl2pPr algn="l" defTabSz="404813" rtl="0" eaLnBrk="0" fontAlgn="base" hangingPunct="0">
        <a:lnSpc>
          <a:spcPct val="70000"/>
        </a:lnSpc>
        <a:spcBef>
          <a:spcPct val="0"/>
        </a:spcBef>
        <a:spcAft>
          <a:spcPct val="0"/>
        </a:spcAft>
        <a:buClr>
          <a:srgbClr val="000000"/>
        </a:buClr>
        <a:buSzPct val="45000"/>
        <a:buFont typeface="Symbol" charset="0"/>
        <a:defRPr sz="3200">
          <a:solidFill>
            <a:srgbClr val="FFA300"/>
          </a:solidFill>
          <a:latin typeface="Arial" charset="0"/>
          <a:ea typeface="MS Gothic" charset="0"/>
          <a:cs typeface="MS Gothic" charset="0"/>
        </a:defRPr>
      </a:lvl2pPr>
      <a:lvl3pPr algn="l" defTabSz="404813" rtl="0" eaLnBrk="0" fontAlgn="base" hangingPunct="0">
        <a:lnSpc>
          <a:spcPct val="70000"/>
        </a:lnSpc>
        <a:spcBef>
          <a:spcPct val="0"/>
        </a:spcBef>
        <a:spcAft>
          <a:spcPct val="0"/>
        </a:spcAft>
        <a:buClr>
          <a:srgbClr val="000000"/>
        </a:buClr>
        <a:buSzPct val="45000"/>
        <a:buFont typeface="Symbol" charset="0"/>
        <a:defRPr sz="3200">
          <a:solidFill>
            <a:srgbClr val="FFA300"/>
          </a:solidFill>
          <a:latin typeface="Arial" charset="0"/>
          <a:ea typeface="MS Gothic" charset="0"/>
          <a:cs typeface="MS Gothic" charset="0"/>
        </a:defRPr>
      </a:lvl3pPr>
      <a:lvl4pPr algn="l" defTabSz="404813" rtl="0" eaLnBrk="0" fontAlgn="base" hangingPunct="0">
        <a:lnSpc>
          <a:spcPct val="70000"/>
        </a:lnSpc>
        <a:spcBef>
          <a:spcPct val="0"/>
        </a:spcBef>
        <a:spcAft>
          <a:spcPct val="0"/>
        </a:spcAft>
        <a:buClr>
          <a:srgbClr val="000000"/>
        </a:buClr>
        <a:buSzPct val="45000"/>
        <a:buFont typeface="Symbol" charset="0"/>
        <a:defRPr sz="3200">
          <a:solidFill>
            <a:srgbClr val="FFA300"/>
          </a:solidFill>
          <a:latin typeface="Arial" charset="0"/>
          <a:ea typeface="MS Gothic" charset="0"/>
          <a:cs typeface="MS Gothic" charset="0"/>
        </a:defRPr>
      </a:lvl4pPr>
      <a:lvl5pPr algn="l" defTabSz="404813" rtl="0" eaLnBrk="0" fontAlgn="base" hangingPunct="0">
        <a:lnSpc>
          <a:spcPct val="70000"/>
        </a:lnSpc>
        <a:spcBef>
          <a:spcPct val="0"/>
        </a:spcBef>
        <a:spcAft>
          <a:spcPct val="0"/>
        </a:spcAft>
        <a:buClr>
          <a:srgbClr val="000000"/>
        </a:buClr>
        <a:buSzPct val="45000"/>
        <a:buFont typeface="Symbol" charset="0"/>
        <a:defRPr sz="3200">
          <a:solidFill>
            <a:srgbClr val="FFA300"/>
          </a:solidFill>
          <a:latin typeface="Arial" charset="0"/>
          <a:ea typeface="MS Gothic" charset="0"/>
          <a:cs typeface="MS Gothic" charset="0"/>
        </a:defRPr>
      </a:lvl5pPr>
      <a:lvl6pPr marL="408472" algn="l" defTabSz="408472" rtl="0" eaLnBrk="0" fontAlgn="base" hangingPunct="0">
        <a:lnSpc>
          <a:spcPct val="70000"/>
        </a:lnSpc>
        <a:spcBef>
          <a:spcPct val="0"/>
        </a:spcBef>
        <a:spcAft>
          <a:spcPct val="0"/>
        </a:spcAft>
        <a:buClr>
          <a:srgbClr val="000000"/>
        </a:buClr>
        <a:buSzPct val="45000"/>
        <a:buFont typeface="Symbol" charset="2"/>
        <a:defRPr sz="3200">
          <a:solidFill>
            <a:srgbClr val="FFA300"/>
          </a:solidFill>
          <a:latin typeface="Arial" charset="0"/>
          <a:ea typeface="MS Gothic" charset="0"/>
          <a:cs typeface="MS Gothic" charset="0"/>
        </a:defRPr>
      </a:lvl6pPr>
      <a:lvl7pPr marL="816936" algn="l" defTabSz="408472" rtl="0" eaLnBrk="0" fontAlgn="base" hangingPunct="0">
        <a:lnSpc>
          <a:spcPct val="70000"/>
        </a:lnSpc>
        <a:spcBef>
          <a:spcPct val="0"/>
        </a:spcBef>
        <a:spcAft>
          <a:spcPct val="0"/>
        </a:spcAft>
        <a:buClr>
          <a:srgbClr val="000000"/>
        </a:buClr>
        <a:buSzPct val="45000"/>
        <a:buFont typeface="Symbol" charset="2"/>
        <a:defRPr sz="3200">
          <a:solidFill>
            <a:srgbClr val="FFA300"/>
          </a:solidFill>
          <a:latin typeface="Arial" charset="0"/>
          <a:ea typeface="MS Gothic" charset="0"/>
          <a:cs typeface="MS Gothic" charset="0"/>
        </a:defRPr>
      </a:lvl7pPr>
      <a:lvl8pPr marL="1225399" algn="l" defTabSz="408472" rtl="0" eaLnBrk="0" fontAlgn="base" hangingPunct="0">
        <a:lnSpc>
          <a:spcPct val="70000"/>
        </a:lnSpc>
        <a:spcBef>
          <a:spcPct val="0"/>
        </a:spcBef>
        <a:spcAft>
          <a:spcPct val="0"/>
        </a:spcAft>
        <a:buClr>
          <a:srgbClr val="000000"/>
        </a:buClr>
        <a:buSzPct val="45000"/>
        <a:buFont typeface="Symbol" charset="2"/>
        <a:defRPr sz="3200">
          <a:solidFill>
            <a:srgbClr val="FFA300"/>
          </a:solidFill>
          <a:latin typeface="Arial" charset="0"/>
          <a:ea typeface="MS Gothic" charset="0"/>
          <a:cs typeface="MS Gothic" charset="0"/>
        </a:defRPr>
      </a:lvl8pPr>
      <a:lvl9pPr marL="1633867" algn="l" defTabSz="408472" rtl="0" eaLnBrk="0" fontAlgn="base" hangingPunct="0">
        <a:lnSpc>
          <a:spcPct val="70000"/>
        </a:lnSpc>
        <a:spcBef>
          <a:spcPct val="0"/>
        </a:spcBef>
        <a:spcAft>
          <a:spcPct val="0"/>
        </a:spcAft>
        <a:buClr>
          <a:srgbClr val="000000"/>
        </a:buClr>
        <a:buSzPct val="45000"/>
        <a:buFont typeface="Symbol" charset="2"/>
        <a:defRPr sz="3200">
          <a:solidFill>
            <a:srgbClr val="FFA300"/>
          </a:solidFill>
          <a:latin typeface="Arial" charset="0"/>
          <a:ea typeface="MS Gothic" charset="0"/>
          <a:cs typeface="MS Gothic" charset="0"/>
        </a:defRPr>
      </a:lvl9pPr>
    </p:titleStyle>
    <p:bodyStyle>
      <a:lvl1pPr marL="227013" indent="-223838" algn="l" defTabSz="404813" rtl="0" eaLnBrk="0" fontAlgn="base" hangingPunct="0">
        <a:lnSpc>
          <a:spcPct val="67000"/>
        </a:lnSpc>
        <a:spcBef>
          <a:spcPct val="0"/>
        </a:spcBef>
        <a:spcAft>
          <a:spcPts val="1275"/>
        </a:spcAft>
        <a:buClr>
          <a:srgbClr val="000000"/>
        </a:buClr>
        <a:buSzPct val="70000"/>
        <a:buFont typeface="Symbol" charset="0"/>
        <a:buChar char="•"/>
        <a:defRPr sz="2400" b="1" i="1">
          <a:solidFill>
            <a:srgbClr val="333333"/>
          </a:solidFill>
          <a:latin typeface="+mn-lt"/>
          <a:ea typeface="+mn-ea"/>
          <a:cs typeface="+mn-cs"/>
        </a:defRPr>
      </a:lvl1pPr>
      <a:lvl2pPr marL="230188" indent="-230188" algn="l" defTabSz="404813" rtl="0" eaLnBrk="0" fontAlgn="base" hangingPunct="0">
        <a:lnSpc>
          <a:spcPct val="74000"/>
        </a:lnSpc>
        <a:spcBef>
          <a:spcPct val="0"/>
        </a:spcBef>
        <a:spcAft>
          <a:spcPts val="1275"/>
        </a:spcAft>
        <a:buClr>
          <a:srgbClr val="FFA300"/>
        </a:buClr>
        <a:buSzPct val="120000"/>
        <a:buFont typeface="Segoe UI" charset="0"/>
        <a:buChar char="»"/>
        <a:defRPr sz="2000" b="1" i="1">
          <a:solidFill>
            <a:srgbClr val="4C4C4C"/>
          </a:solidFill>
          <a:latin typeface="+mn-lt"/>
          <a:ea typeface="+mn-ea"/>
          <a:cs typeface="+mn-cs"/>
        </a:defRPr>
      </a:lvl2pPr>
      <a:lvl3pPr marL="1147763" indent="-185738" algn="l" defTabSz="404813" rtl="0" eaLnBrk="0" fontAlgn="base" hangingPunct="0">
        <a:lnSpc>
          <a:spcPct val="70000"/>
        </a:lnSpc>
        <a:spcBef>
          <a:spcPct val="0"/>
        </a:spcBef>
        <a:spcAft>
          <a:spcPts val="763"/>
        </a:spcAft>
        <a:buClr>
          <a:srgbClr val="000000"/>
        </a:buClr>
        <a:buSzPct val="45000"/>
        <a:buFont typeface="Wingdings" charset="0"/>
        <a:buChar char=""/>
        <a:defRPr sz="2000" b="1" i="1">
          <a:solidFill>
            <a:srgbClr val="4C4C4C"/>
          </a:solidFill>
          <a:latin typeface="+mn-lt"/>
          <a:ea typeface="+mn-ea"/>
          <a:cs typeface="+mn-cs"/>
        </a:defRPr>
      </a:lvl3pPr>
      <a:lvl4pPr marL="4259263" indent="-3298825" algn="l" defTabSz="404813" rtl="0" eaLnBrk="0" fontAlgn="base" hangingPunct="0">
        <a:lnSpc>
          <a:spcPct val="70000"/>
        </a:lnSpc>
        <a:spcBef>
          <a:spcPct val="0"/>
        </a:spcBef>
        <a:spcAft>
          <a:spcPts val="763"/>
        </a:spcAft>
        <a:buClr>
          <a:srgbClr val="4C4C4C"/>
        </a:buClr>
        <a:buSzPct val="45000"/>
        <a:buFont typeface="Times New Roman" charset="0"/>
        <a:buChar char=""/>
        <a:defRPr sz="2000" i="1" baseline="20000">
          <a:solidFill>
            <a:srgbClr val="4C4C4C"/>
          </a:solidFill>
          <a:effectLst>
            <a:outerShdw blurRad="38100" dist="38100" dir="2700000" algn="tl">
              <a:srgbClr val="DDDDDD"/>
            </a:outerShdw>
          </a:effectLst>
          <a:latin typeface="+mn-lt"/>
          <a:ea typeface="ＭＳ Ｐゴシック" charset="0"/>
          <a:cs typeface="Symbol" charset="2"/>
        </a:defRPr>
      </a:lvl4pPr>
      <a:lvl5pPr marL="1835150" indent="-200025" algn="l" defTabSz="404813" rtl="0" eaLnBrk="0" fontAlgn="base" hangingPunct="0">
        <a:lnSpc>
          <a:spcPct val="73000"/>
        </a:lnSpc>
        <a:spcBef>
          <a:spcPts val="713"/>
        </a:spcBef>
        <a:spcAft>
          <a:spcPct val="0"/>
        </a:spcAft>
        <a:buClr>
          <a:srgbClr val="4C4C4C"/>
        </a:buClr>
        <a:buSzPct val="100000"/>
        <a:buFont typeface="Arial" charset="0"/>
        <a:buChar char="•"/>
        <a:defRPr sz="2900">
          <a:solidFill>
            <a:srgbClr val="000000"/>
          </a:solidFill>
          <a:latin typeface="+mn-lt"/>
          <a:ea typeface="Symbol" charset="0"/>
          <a:cs typeface="Symbol" charset="2"/>
        </a:defRPr>
      </a:lvl5pPr>
      <a:lvl6pPr marL="408472" algn="l" defTabSz="408472" rtl="0" fontAlgn="base">
        <a:lnSpc>
          <a:spcPct val="73000"/>
        </a:lnSpc>
        <a:spcBef>
          <a:spcPts val="717"/>
        </a:spcBef>
        <a:spcAft>
          <a:spcPct val="0"/>
        </a:spcAft>
        <a:buClr>
          <a:srgbClr val="4C4C4C"/>
        </a:buClr>
        <a:buSzPct val="100000"/>
        <a:buFont typeface="Arial" charset="0"/>
        <a:buChar char="•"/>
        <a:defRPr sz="2900">
          <a:solidFill>
            <a:srgbClr val="000000"/>
          </a:solidFill>
          <a:latin typeface="+mn-lt"/>
          <a:ea typeface="Symbol" charset="2"/>
          <a:cs typeface="Symbol" charset="2"/>
        </a:defRPr>
      </a:lvl6pPr>
      <a:lvl7pPr marL="816936" algn="l" defTabSz="408472" rtl="0" fontAlgn="base">
        <a:lnSpc>
          <a:spcPct val="73000"/>
        </a:lnSpc>
        <a:spcBef>
          <a:spcPts val="717"/>
        </a:spcBef>
        <a:spcAft>
          <a:spcPct val="0"/>
        </a:spcAft>
        <a:buClr>
          <a:srgbClr val="4C4C4C"/>
        </a:buClr>
        <a:buSzPct val="100000"/>
        <a:buFont typeface="Arial" charset="0"/>
        <a:buChar char="•"/>
        <a:defRPr sz="2900">
          <a:solidFill>
            <a:srgbClr val="000000"/>
          </a:solidFill>
          <a:latin typeface="+mn-lt"/>
          <a:ea typeface="Symbol" charset="2"/>
          <a:cs typeface="Symbol" charset="2"/>
        </a:defRPr>
      </a:lvl7pPr>
      <a:lvl8pPr marL="1225399" algn="l" defTabSz="408472" rtl="0" fontAlgn="base">
        <a:lnSpc>
          <a:spcPct val="73000"/>
        </a:lnSpc>
        <a:spcBef>
          <a:spcPts val="717"/>
        </a:spcBef>
        <a:spcAft>
          <a:spcPct val="0"/>
        </a:spcAft>
        <a:buClr>
          <a:srgbClr val="4C4C4C"/>
        </a:buClr>
        <a:buSzPct val="100000"/>
        <a:buFont typeface="Arial" charset="0"/>
        <a:buChar char="•"/>
        <a:defRPr sz="2900">
          <a:solidFill>
            <a:srgbClr val="000000"/>
          </a:solidFill>
          <a:latin typeface="+mn-lt"/>
          <a:ea typeface="Symbol" charset="2"/>
          <a:cs typeface="Symbol" charset="2"/>
        </a:defRPr>
      </a:lvl8pPr>
      <a:lvl9pPr marL="1633867" algn="l" defTabSz="408472" rtl="0" fontAlgn="base">
        <a:lnSpc>
          <a:spcPct val="73000"/>
        </a:lnSpc>
        <a:spcBef>
          <a:spcPts val="717"/>
        </a:spcBef>
        <a:spcAft>
          <a:spcPct val="0"/>
        </a:spcAft>
        <a:buClr>
          <a:srgbClr val="4C4C4C"/>
        </a:buClr>
        <a:buSzPct val="100000"/>
        <a:buFont typeface="Arial" charset="0"/>
        <a:buChar char="•"/>
        <a:defRPr sz="2900">
          <a:solidFill>
            <a:srgbClr val="000000"/>
          </a:solidFill>
          <a:latin typeface="+mn-lt"/>
          <a:ea typeface="Symbol" charset="2"/>
          <a:cs typeface="Symbol" charset="2"/>
        </a:defRPr>
      </a:lvl9pPr>
    </p:bodyStyle>
    <p:otherStyle>
      <a:defPPr>
        <a:defRPr lang="en-US"/>
      </a:defPPr>
      <a:lvl1pPr marL="0" algn="l" defTabSz="408472" rtl="0" eaLnBrk="1" latinLnBrk="0" hangingPunct="1">
        <a:defRPr sz="1600" kern="1200">
          <a:solidFill>
            <a:schemeClr val="tx1"/>
          </a:solidFill>
          <a:latin typeface="+mn-lt"/>
          <a:ea typeface="+mn-ea"/>
          <a:cs typeface="+mn-cs"/>
        </a:defRPr>
      </a:lvl1pPr>
      <a:lvl2pPr marL="408472" algn="l" defTabSz="408472" rtl="0" eaLnBrk="1" latinLnBrk="0" hangingPunct="1">
        <a:defRPr sz="1600" kern="1200">
          <a:solidFill>
            <a:schemeClr val="tx1"/>
          </a:solidFill>
          <a:latin typeface="+mn-lt"/>
          <a:ea typeface="+mn-ea"/>
          <a:cs typeface="+mn-cs"/>
        </a:defRPr>
      </a:lvl2pPr>
      <a:lvl3pPr marL="816936" algn="l" defTabSz="408472" rtl="0" eaLnBrk="1" latinLnBrk="0" hangingPunct="1">
        <a:defRPr sz="1600" kern="1200">
          <a:solidFill>
            <a:schemeClr val="tx1"/>
          </a:solidFill>
          <a:latin typeface="+mn-lt"/>
          <a:ea typeface="+mn-ea"/>
          <a:cs typeface="+mn-cs"/>
        </a:defRPr>
      </a:lvl3pPr>
      <a:lvl4pPr marL="1225399" algn="l" defTabSz="408472" rtl="0" eaLnBrk="1" latinLnBrk="0" hangingPunct="1">
        <a:defRPr sz="1600" kern="1200">
          <a:solidFill>
            <a:schemeClr val="tx1"/>
          </a:solidFill>
          <a:latin typeface="+mn-lt"/>
          <a:ea typeface="+mn-ea"/>
          <a:cs typeface="+mn-cs"/>
        </a:defRPr>
      </a:lvl4pPr>
      <a:lvl5pPr marL="1633867" algn="l" defTabSz="408472" rtl="0" eaLnBrk="1" latinLnBrk="0" hangingPunct="1">
        <a:defRPr sz="1600" kern="1200">
          <a:solidFill>
            <a:schemeClr val="tx1"/>
          </a:solidFill>
          <a:latin typeface="+mn-lt"/>
          <a:ea typeface="+mn-ea"/>
          <a:cs typeface="+mn-cs"/>
        </a:defRPr>
      </a:lvl5pPr>
      <a:lvl6pPr marL="2042331" algn="l" defTabSz="408472" rtl="0" eaLnBrk="1" latinLnBrk="0" hangingPunct="1">
        <a:defRPr sz="1600" kern="1200">
          <a:solidFill>
            <a:schemeClr val="tx1"/>
          </a:solidFill>
          <a:latin typeface="+mn-lt"/>
          <a:ea typeface="+mn-ea"/>
          <a:cs typeface="+mn-cs"/>
        </a:defRPr>
      </a:lvl6pPr>
      <a:lvl7pPr marL="2450797" algn="l" defTabSz="408472" rtl="0" eaLnBrk="1" latinLnBrk="0" hangingPunct="1">
        <a:defRPr sz="1600" kern="1200">
          <a:solidFill>
            <a:schemeClr val="tx1"/>
          </a:solidFill>
          <a:latin typeface="+mn-lt"/>
          <a:ea typeface="+mn-ea"/>
          <a:cs typeface="+mn-cs"/>
        </a:defRPr>
      </a:lvl7pPr>
      <a:lvl8pPr marL="2859258" algn="l" defTabSz="408472" rtl="0" eaLnBrk="1" latinLnBrk="0" hangingPunct="1">
        <a:defRPr sz="1600" kern="1200">
          <a:solidFill>
            <a:schemeClr val="tx1"/>
          </a:solidFill>
          <a:latin typeface="+mn-lt"/>
          <a:ea typeface="+mn-ea"/>
          <a:cs typeface="+mn-cs"/>
        </a:defRPr>
      </a:lvl8pPr>
      <a:lvl9pPr marL="3267728" algn="l" defTabSz="408472" rtl="0" eaLnBrk="1" latinLnBrk="0" hangingPunct="1">
        <a:defRPr sz="16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84674" name="Picture 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6134100"/>
            <a:ext cx="99060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84675" name="Rectangle 2"/>
          <p:cNvSpPr>
            <a:spLocks noGrp="1" noChangeArrowheads="1"/>
          </p:cNvSpPr>
          <p:nvPr>
            <p:ph type="title"/>
          </p:nvPr>
        </p:nvSpPr>
        <p:spPr bwMode="auto">
          <a:xfrm>
            <a:off x="495300" y="239713"/>
            <a:ext cx="8905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284676" name="Rectangle 3"/>
          <p:cNvSpPr>
            <a:spLocks noGrp="1" noChangeArrowheads="1"/>
          </p:cNvSpPr>
          <p:nvPr>
            <p:ph type="body" idx="1"/>
          </p:nvPr>
        </p:nvSpPr>
        <p:spPr bwMode="auto">
          <a:xfrm>
            <a:off x="495300" y="1233488"/>
            <a:ext cx="8905875"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2"/>
            <a:r>
              <a:rPr lang="en-GB"/>
              <a:t>Fourth Outline Level</a:t>
            </a:r>
          </a:p>
          <a:p>
            <a:pPr lvl="2"/>
            <a:r>
              <a:rPr lang="en-GB"/>
              <a:t>Fifth Outline Level</a:t>
            </a:r>
          </a:p>
          <a:p>
            <a:pPr lvl="2"/>
            <a:r>
              <a:rPr lang="en-GB"/>
              <a:t>Sixth Outline Level</a:t>
            </a:r>
          </a:p>
          <a:p>
            <a:pPr lvl="2"/>
            <a:r>
              <a:rPr lang="en-GB"/>
              <a:t>Seventh Outline Level</a:t>
            </a:r>
          </a:p>
          <a:p>
            <a:pPr lvl="2"/>
            <a:r>
              <a:rPr lang="en-GB"/>
              <a:t>Eighth Outline Level</a:t>
            </a:r>
          </a:p>
          <a:p>
            <a:pPr lvl="2"/>
            <a:r>
              <a:rPr lang="en-GB"/>
              <a:t>Ninth Outline Level</a:t>
            </a:r>
          </a:p>
        </p:txBody>
      </p:sp>
      <p:sp>
        <p:nvSpPr>
          <p:cNvPr id="2052" name="Text Box 4"/>
          <p:cNvSpPr txBox="1">
            <a:spLocks noChangeArrowheads="1"/>
          </p:cNvSpPr>
          <p:nvPr/>
        </p:nvSpPr>
        <p:spPr bwMode="auto">
          <a:xfrm>
            <a:off x="3246438" y="6429375"/>
            <a:ext cx="3449637" cy="206375"/>
          </a:xfrm>
          <a:prstGeom prst="rect">
            <a:avLst/>
          </a:prstGeom>
          <a:noFill/>
          <a:ln w="9525">
            <a:noFill/>
            <a:round/>
            <a:headEnd/>
            <a:tailEnd/>
          </a:ln>
          <a:effectLst/>
        </p:spPr>
        <p:txBody>
          <a:bodyPr lIns="0" tIns="0" rIns="0" bIns="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MS Gothic" charset="0"/>
              </a:defRPr>
            </a:lvl1pPr>
            <a:lvl2pPr marL="37931725" indent="-37474525"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0"/>
                <a:cs typeface="MS Gothic"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0"/>
                <a:cs typeface="MS Gothic"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0"/>
                <a:cs typeface="MS Gothic"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0"/>
                <a:cs typeface="MS Gothic" charset="0"/>
              </a:defRPr>
            </a:lvl5pPr>
            <a:lvl6pPr marL="457200" eaLnBrk="0" fontAlgn="base" hangingPunct="0">
              <a:lnSpc>
                <a:spcPct val="70000"/>
              </a:lnSpc>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0"/>
                <a:cs typeface="MS Gothic" charset="0"/>
              </a:defRPr>
            </a:lvl6pPr>
            <a:lvl7pPr marL="914400" eaLnBrk="0" fontAlgn="base" hangingPunct="0">
              <a:lnSpc>
                <a:spcPct val="70000"/>
              </a:lnSpc>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0"/>
                <a:cs typeface="MS Gothic" charset="0"/>
              </a:defRPr>
            </a:lvl7pPr>
            <a:lvl8pPr marL="1371600" eaLnBrk="0" fontAlgn="base" hangingPunct="0">
              <a:lnSpc>
                <a:spcPct val="70000"/>
              </a:lnSpc>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0"/>
                <a:cs typeface="MS Gothic" charset="0"/>
              </a:defRPr>
            </a:lvl8pPr>
            <a:lvl9pPr marL="1828800" eaLnBrk="0" fontAlgn="base" hangingPunct="0">
              <a:lnSpc>
                <a:spcPct val="70000"/>
              </a:lnSpc>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0"/>
                <a:cs typeface="MS Gothic" charset="0"/>
              </a:defRPr>
            </a:lvl9pPr>
          </a:lstStyle>
          <a:p>
            <a:pPr algn="ctr" defTabSz="408944" eaLnBrk="1" hangingPunct="0">
              <a:lnSpc>
                <a:spcPct val="98000"/>
              </a:lnSpc>
              <a:buClr>
                <a:srgbClr val="000000"/>
              </a:buClr>
              <a:buSzPct val="45000"/>
              <a:buFont typeface="Wingdings" charset="0"/>
              <a:buNone/>
              <a:defRPr/>
            </a:pPr>
            <a:fld id="{04A026E5-64F8-4A49-8FAE-0B4503D2307B}" type="slidenum">
              <a:rPr lang="en-GB" sz="1300">
                <a:solidFill>
                  <a:srgbClr val="FFFF00"/>
                </a:solidFill>
                <a:latin typeface="Times New Roman" charset="0"/>
                <a:cs typeface="Arial Unicode MS" charset="0"/>
              </a:rPr>
              <a:pPr algn="ctr" defTabSz="408944" eaLnBrk="1" hangingPunct="0">
                <a:lnSpc>
                  <a:spcPct val="98000"/>
                </a:lnSpc>
                <a:buClr>
                  <a:srgbClr val="000000"/>
                </a:buClr>
                <a:buSzPct val="45000"/>
                <a:buFont typeface="Wingdings" charset="0"/>
                <a:buNone/>
                <a:defRPr/>
              </a:pPr>
              <a:t>‹#›</a:t>
            </a:fld>
            <a:endParaRPr lang="en-GB" sz="1300">
              <a:solidFill>
                <a:srgbClr val="FFFF00"/>
              </a:solidFill>
              <a:latin typeface="Times New Roman" charset="0"/>
              <a:cs typeface="Arial Unicode MS" charset="0"/>
            </a:endParaRPr>
          </a:p>
        </p:txBody>
      </p:sp>
      <p:pic>
        <p:nvPicPr>
          <p:cNvPr id="284678" name="Picture 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830263"/>
            <a:ext cx="99060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 bg1="lt1" tx1="dk1" bg2="lt2" tx2="dk2" accent1="accent1" accent2="accent2" accent3="accent3" accent4="accent4" accent5="accent5" accent6="accent6" hlink="hlink" folHlink="folHlink"/>
  <p:sldLayoutIdLst>
    <p:sldLayoutId id="2147487465" r:id="rId1"/>
    <p:sldLayoutId id="2147487466" r:id="rId2"/>
    <p:sldLayoutId id="2147487467" r:id="rId3"/>
    <p:sldLayoutId id="2147487468" r:id="rId4"/>
    <p:sldLayoutId id="2147487590" r:id="rId5"/>
    <p:sldLayoutId id="2147487591" r:id="rId6"/>
    <p:sldLayoutId id="2147487592" r:id="rId7"/>
    <p:sldLayoutId id="2147487593" r:id="rId8"/>
    <p:sldLayoutId id="2147487594" r:id="rId9"/>
    <p:sldLayoutId id="2147487595" r:id="rId10"/>
    <p:sldLayoutId id="2147487469" r:id="rId11"/>
    <p:sldLayoutId id="2147487470" r:id="rId12"/>
    <p:sldLayoutId id="2147487471" r:id="rId13"/>
    <p:sldLayoutId id="2147487472" r:id="rId14"/>
    <p:sldLayoutId id="2147487473" r:id="rId15"/>
    <p:sldLayoutId id="2147487474" r:id="rId16"/>
    <p:sldLayoutId id="2147487475" r:id="rId17"/>
  </p:sldLayoutIdLst>
  <p:txStyles>
    <p:titleStyle>
      <a:lvl1pPr algn="l" defTabSz="407988" rtl="0" eaLnBrk="0" fontAlgn="base" hangingPunct="0">
        <a:lnSpc>
          <a:spcPct val="70000"/>
        </a:lnSpc>
        <a:spcBef>
          <a:spcPct val="0"/>
        </a:spcBef>
        <a:spcAft>
          <a:spcPct val="0"/>
        </a:spcAft>
        <a:buClr>
          <a:srgbClr val="000000"/>
        </a:buClr>
        <a:buSzPct val="45000"/>
        <a:buFont typeface="Symbol" charset="0"/>
        <a:defRPr sz="3100">
          <a:solidFill>
            <a:srgbClr val="FFA300"/>
          </a:solidFill>
          <a:latin typeface="+mj-lt"/>
          <a:ea typeface="ＭＳ Ｐゴシック" charset="0"/>
          <a:cs typeface="+mj-cs"/>
        </a:defRPr>
      </a:lvl1pPr>
      <a:lvl2pPr algn="l" defTabSz="407988" rtl="0" eaLnBrk="0" fontAlgn="base" hangingPunct="0">
        <a:lnSpc>
          <a:spcPct val="70000"/>
        </a:lnSpc>
        <a:spcBef>
          <a:spcPct val="0"/>
        </a:spcBef>
        <a:spcAft>
          <a:spcPct val="0"/>
        </a:spcAft>
        <a:buClr>
          <a:srgbClr val="000000"/>
        </a:buClr>
        <a:buSzPct val="45000"/>
        <a:buFont typeface="Symbol" charset="0"/>
        <a:defRPr sz="3100">
          <a:solidFill>
            <a:srgbClr val="FFA300"/>
          </a:solidFill>
          <a:latin typeface="Arial" charset="0"/>
          <a:ea typeface="ＭＳ Ｐゴシック" charset="0"/>
          <a:cs typeface="MS Gothic" charset="0"/>
        </a:defRPr>
      </a:lvl2pPr>
      <a:lvl3pPr algn="l" defTabSz="407988" rtl="0" eaLnBrk="0" fontAlgn="base" hangingPunct="0">
        <a:lnSpc>
          <a:spcPct val="70000"/>
        </a:lnSpc>
        <a:spcBef>
          <a:spcPct val="0"/>
        </a:spcBef>
        <a:spcAft>
          <a:spcPct val="0"/>
        </a:spcAft>
        <a:buClr>
          <a:srgbClr val="000000"/>
        </a:buClr>
        <a:buSzPct val="45000"/>
        <a:buFont typeface="Symbol" charset="0"/>
        <a:defRPr sz="3100">
          <a:solidFill>
            <a:srgbClr val="FFA300"/>
          </a:solidFill>
          <a:latin typeface="Arial" charset="0"/>
          <a:ea typeface="ＭＳ Ｐゴシック" charset="0"/>
          <a:cs typeface="MS Gothic" charset="0"/>
        </a:defRPr>
      </a:lvl3pPr>
      <a:lvl4pPr algn="l" defTabSz="407988" rtl="0" eaLnBrk="0" fontAlgn="base" hangingPunct="0">
        <a:lnSpc>
          <a:spcPct val="70000"/>
        </a:lnSpc>
        <a:spcBef>
          <a:spcPct val="0"/>
        </a:spcBef>
        <a:spcAft>
          <a:spcPct val="0"/>
        </a:spcAft>
        <a:buClr>
          <a:srgbClr val="000000"/>
        </a:buClr>
        <a:buSzPct val="45000"/>
        <a:buFont typeface="Symbol" charset="0"/>
        <a:defRPr sz="3100">
          <a:solidFill>
            <a:srgbClr val="FFA300"/>
          </a:solidFill>
          <a:latin typeface="Arial" charset="0"/>
          <a:ea typeface="ＭＳ Ｐゴシック" charset="0"/>
          <a:cs typeface="MS Gothic" charset="0"/>
        </a:defRPr>
      </a:lvl4pPr>
      <a:lvl5pPr algn="l" defTabSz="407988" rtl="0" eaLnBrk="0" fontAlgn="base" hangingPunct="0">
        <a:lnSpc>
          <a:spcPct val="70000"/>
        </a:lnSpc>
        <a:spcBef>
          <a:spcPct val="0"/>
        </a:spcBef>
        <a:spcAft>
          <a:spcPct val="0"/>
        </a:spcAft>
        <a:buClr>
          <a:srgbClr val="000000"/>
        </a:buClr>
        <a:buSzPct val="45000"/>
        <a:buFont typeface="Symbol" charset="0"/>
        <a:defRPr sz="3100">
          <a:solidFill>
            <a:srgbClr val="FFA300"/>
          </a:solidFill>
          <a:latin typeface="Arial" charset="0"/>
          <a:ea typeface="ＭＳ Ｐゴシック" charset="0"/>
          <a:cs typeface="MS Gothic" charset="0"/>
        </a:defRPr>
      </a:lvl5pPr>
      <a:lvl6pPr marL="408944" algn="l" defTabSz="408944" rtl="0" eaLnBrk="0" fontAlgn="base" hangingPunct="0">
        <a:lnSpc>
          <a:spcPct val="70000"/>
        </a:lnSpc>
        <a:spcBef>
          <a:spcPct val="0"/>
        </a:spcBef>
        <a:spcAft>
          <a:spcPct val="0"/>
        </a:spcAft>
        <a:buClr>
          <a:srgbClr val="000000"/>
        </a:buClr>
        <a:buSzPct val="45000"/>
        <a:buFont typeface="Symbol" charset="2"/>
        <a:defRPr sz="3100">
          <a:solidFill>
            <a:srgbClr val="FFA300"/>
          </a:solidFill>
          <a:latin typeface="Arial" charset="0"/>
          <a:ea typeface="MS Gothic" charset="0"/>
          <a:cs typeface="MS Gothic" charset="0"/>
        </a:defRPr>
      </a:lvl6pPr>
      <a:lvl7pPr marL="817878" algn="l" defTabSz="408944" rtl="0" eaLnBrk="0" fontAlgn="base" hangingPunct="0">
        <a:lnSpc>
          <a:spcPct val="70000"/>
        </a:lnSpc>
        <a:spcBef>
          <a:spcPct val="0"/>
        </a:spcBef>
        <a:spcAft>
          <a:spcPct val="0"/>
        </a:spcAft>
        <a:buClr>
          <a:srgbClr val="000000"/>
        </a:buClr>
        <a:buSzPct val="45000"/>
        <a:buFont typeface="Symbol" charset="2"/>
        <a:defRPr sz="3100">
          <a:solidFill>
            <a:srgbClr val="FFA300"/>
          </a:solidFill>
          <a:latin typeface="Arial" charset="0"/>
          <a:ea typeface="MS Gothic" charset="0"/>
          <a:cs typeface="MS Gothic" charset="0"/>
        </a:defRPr>
      </a:lvl7pPr>
      <a:lvl8pPr marL="1226812" algn="l" defTabSz="408944" rtl="0" eaLnBrk="0" fontAlgn="base" hangingPunct="0">
        <a:lnSpc>
          <a:spcPct val="70000"/>
        </a:lnSpc>
        <a:spcBef>
          <a:spcPct val="0"/>
        </a:spcBef>
        <a:spcAft>
          <a:spcPct val="0"/>
        </a:spcAft>
        <a:buClr>
          <a:srgbClr val="000000"/>
        </a:buClr>
        <a:buSzPct val="45000"/>
        <a:buFont typeface="Symbol" charset="2"/>
        <a:defRPr sz="3100">
          <a:solidFill>
            <a:srgbClr val="FFA300"/>
          </a:solidFill>
          <a:latin typeface="Arial" charset="0"/>
          <a:ea typeface="MS Gothic" charset="0"/>
          <a:cs typeface="MS Gothic" charset="0"/>
        </a:defRPr>
      </a:lvl8pPr>
      <a:lvl9pPr marL="1635751" algn="l" defTabSz="408944" rtl="0" eaLnBrk="0" fontAlgn="base" hangingPunct="0">
        <a:lnSpc>
          <a:spcPct val="70000"/>
        </a:lnSpc>
        <a:spcBef>
          <a:spcPct val="0"/>
        </a:spcBef>
        <a:spcAft>
          <a:spcPct val="0"/>
        </a:spcAft>
        <a:buClr>
          <a:srgbClr val="000000"/>
        </a:buClr>
        <a:buSzPct val="45000"/>
        <a:buFont typeface="Symbol" charset="2"/>
        <a:defRPr sz="3100">
          <a:solidFill>
            <a:srgbClr val="FFA300"/>
          </a:solidFill>
          <a:latin typeface="Arial" charset="0"/>
          <a:ea typeface="MS Gothic" charset="0"/>
          <a:cs typeface="MS Gothic" charset="0"/>
        </a:defRPr>
      </a:lvl9pPr>
    </p:titleStyle>
    <p:bodyStyle>
      <a:lvl1pPr marL="230188" indent="-227013" algn="l" defTabSz="407988" rtl="0" eaLnBrk="0" fontAlgn="base" hangingPunct="0">
        <a:lnSpc>
          <a:spcPct val="67000"/>
        </a:lnSpc>
        <a:spcBef>
          <a:spcPct val="0"/>
        </a:spcBef>
        <a:spcAft>
          <a:spcPts val="1275"/>
        </a:spcAft>
        <a:buClr>
          <a:srgbClr val="000000"/>
        </a:buClr>
        <a:buSzPct val="70000"/>
        <a:buFont typeface="Symbol" charset="0"/>
        <a:buChar char="•"/>
        <a:defRPr sz="2300" b="1" i="1">
          <a:solidFill>
            <a:srgbClr val="333333"/>
          </a:solidFill>
          <a:latin typeface="+mn-lt"/>
          <a:ea typeface="ＭＳ Ｐゴシック" charset="0"/>
          <a:cs typeface="+mn-cs"/>
        </a:defRPr>
      </a:lvl1pPr>
      <a:lvl2pPr marL="231775" indent="-231775" algn="l" defTabSz="407988" rtl="0" eaLnBrk="0" fontAlgn="base" hangingPunct="0">
        <a:lnSpc>
          <a:spcPct val="74000"/>
        </a:lnSpc>
        <a:spcBef>
          <a:spcPct val="0"/>
        </a:spcBef>
        <a:spcAft>
          <a:spcPts val="1275"/>
        </a:spcAft>
        <a:buClr>
          <a:srgbClr val="FFA300"/>
        </a:buClr>
        <a:buSzPct val="120000"/>
        <a:buFont typeface="Segoe UI" charset="0"/>
        <a:buChar char="»"/>
        <a:defRPr sz="2000" b="1" i="1">
          <a:solidFill>
            <a:srgbClr val="4C4C4C"/>
          </a:solidFill>
          <a:latin typeface="+mn-lt"/>
          <a:ea typeface="+mn-ea"/>
          <a:cs typeface="+mn-cs"/>
        </a:defRPr>
      </a:lvl2pPr>
      <a:lvl3pPr marL="1150938" indent="-188913" algn="l" defTabSz="407988" rtl="0" eaLnBrk="0" fontAlgn="base" hangingPunct="0">
        <a:lnSpc>
          <a:spcPct val="70000"/>
        </a:lnSpc>
        <a:spcBef>
          <a:spcPct val="0"/>
        </a:spcBef>
        <a:spcAft>
          <a:spcPts val="763"/>
        </a:spcAft>
        <a:buClr>
          <a:srgbClr val="000000"/>
        </a:buClr>
        <a:buSzPct val="45000"/>
        <a:buFont typeface="Wingdings" charset="0"/>
        <a:buChar char=""/>
        <a:defRPr sz="2000" b="1" i="1">
          <a:solidFill>
            <a:srgbClr val="4C4C4C"/>
          </a:solidFill>
          <a:latin typeface="+mn-lt"/>
          <a:ea typeface="+mn-ea"/>
          <a:cs typeface="+mn-cs"/>
        </a:defRPr>
      </a:lvl3pPr>
      <a:lvl4pPr marL="4267200" indent="-3305175" algn="l" defTabSz="407988" rtl="0" eaLnBrk="0" fontAlgn="base" hangingPunct="0">
        <a:lnSpc>
          <a:spcPct val="70000"/>
        </a:lnSpc>
        <a:spcBef>
          <a:spcPct val="0"/>
        </a:spcBef>
        <a:spcAft>
          <a:spcPts val="763"/>
        </a:spcAft>
        <a:buClr>
          <a:srgbClr val="4C4C4C"/>
        </a:buClr>
        <a:buSzPct val="45000"/>
        <a:buFont typeface="Times New Roman" charset="0"/>
        <a:buChar char=" "/>
        <a:defRPr sz="2000" i="1" baseline="20000">
          <a:solidFill>
            <a:srgbClr val="4C4C4C"/>
          </a:solidFill>
          <a:effectLst>
            <a:outerShdw blurRad="38100" dist="38100" dir="2700000" algn="tl">
              <a:srgbClr val="DDDDDD"/>
            </a:outerShdw>
          </a:effectLst>
          <a:latin typeface="+mn-lt"/>
          <a:ea typeface="ＭＳ Ｐゴシック" charset="0"/>
          <a:cs typeface="Symbol" charset="2"/>
        </a:defRPr>
      </a:lvl4pPr>
      <a:lvl5pPr marL="1838325" indent="-203200" algn="l" defTabSz="407988" rtl="0" eaLnBrk="0" fontAlgn="base" hangingPunct="0">
        <a:lnSpc>
          <a:spcPct val="73000"/>
        </a:lnSpc>
        <a:spcBef>
          <a:spcPts val="713"/>
        </a:spcBef>
        <a:spcAft>
          <a:spcPct val="0"/>
        </a:spcAft>
        <a:buClr>
          <a:srgbClr val="4C4C4C"/>
        </a:buClr>
        <a:buSzPct val="100000"/>
        <a:buFont typeface="Arial" charset="0"/>
        <a:buChar char="•"/>
        <a:defRPr sz="2900">
          <a:solidFill>
            <a:srgbClr val="000000"/>
          </a:solidFill>
          <a:latin typeface="+mn-lt"/>
          <a:ea typeface="Symbol" charset="2"/>
          <a:cs typeface="Symbol" charset="2"/>
        </a:defRPr>
      </a:lvl5pPr>
      <a:lvl6pPr marL="408944" algn="l" defTabSz="408944" rtl="0" fontAlgn="base">
        <a:lnSpc>
          <a:spcPct val="73000"/>
        </a:lnSpc>
        <a:spcBef>
          <a:spcPts val="716"/>
        </a:spcBef>
        <a:spcAft>
          <a:spcPct val="0"/>
        </a:spcAft>
        <a:buClr>
          <a:srgbClr val="4C4C4C"/>
        </a:buClr>
        <a:buSzPct val="100000"/>
        <a:buFont typeface="Arial" charset="0"/>
        <a:buChar char="•"/>
        <a:defRPr sz="2900">
          <a:solidFill>
            <a:srgbClr val="000000"/>
          </a:solidFill>
          <a:latin typeface="+mn-lt"/>
          <a:ea typeface="Symbol" charset="2"/>
          <a:cs typeface="Symbol" charset="2"/>
        </a:defRPr>
      </a:lvl6pPr>
      <a:lvl7pPr marL="817878" algn="l" defTabSz="408944" rtl="0" fontAlgn="base">
        <a:lnSpc>
          <a:spcPct val="73000"/>
        </a:lnSpc>
        <a:spcBef>
          <a:spcPts val="716"/>
        </a:spcBef>
        <a:spcAft>
          <a:spcPct val="0"/>
        </a:spcAft>
        <a:buClr>
          <a:srgbClr val="4C4C4C"/>
        </a:buClr>
        <a:buSzPct val="100000"/>
        <a:buFont typeface="Arial" charset="0"/>
        <a:buChar char="•"/>
        <a:defRPr sz="2900">
          <a:solidFill>
            <a:srgbClr val="000000"/>
          </a:solidFill>
          <a:latin typeface="+mn-lt"/>
          <a:ea typeface="Symbol" charset="2"/>
          <a:cs typeface="Symbol" charset="2"/>
        </a:defRPr>
      </a:lvl7pPr>
      <a:lvl8pPr marL="1226812" algn="l" defTabSz="408944" rtl="0" fontAlgn="base">
        <a:lnSpc>
          <a:spcPct val="73000"/>
        </a:lnSpc>
        <a:spcBef>
          <a:spcPts val="716"/>
        </a:spcBef>
        <a:spcAft>
          <a:spcPct val="0"/>
        </a:spcAft>
        <a:buClr>
          <a:srgbClr val="4C4C4C"/>
        </a:buClr>
        <a:buSzPct val="100000"/>
        <a:buFont typeface="Arial" charset="0"/>
        <a:buChar char="•"/>
        <a:defRPr sz="2900">
          <a:solidFill>
            <a:srgbClr val="000000"/>
          </a:solidFill>
          <a:latin typeface="+mn-lt"/>
          <a:ea typeface="Symbol" charset="2"/>
          <a:cs typeface="Symbol" charset="2"/>
        </a:defRPr>
      </a:lvl8pPr>
      <a:lvl9pPr marL="1635751" algn="l" defTabSz="408944" rtl="0" fontAlgn="base">
        <a:lnSpc>
          <a:spcPct val="73000"/>
        </a:lnSpc>
        <a:spcBef>
          <a:spcPts val="716"/>
        </a:spcBef>
        <a:spcAft>
          <a:spcPct val="0"/>
        </a:spcAft>
        <a:buClr>
          <a:srgbClr val="4C4C4C"/>
        </a:buClr>
        <a:buSzPct val="100000"/>
        <a:buFont typeface="Arial" charset="0"/>
        <a:buChar char="•"/>
        <a:defRPr sz="2900">
          <a:solidFill>
            <a:srgbClr val="000000"/>
          </a:solidFill>
          <a:latin typeface="+mn-lt"/>
          <a:ea typeface="Symbol" charset="2"/>
          <a:cs typeface="Symbol" charset="2"/>
        </a:defRPr>
      </a:lvl9pPr>
    </p:bodyStyle>
    <p:otherStyle>
      <a:defPPr>
        <a:defRPr lang="en-US"/>
      </a:defPPr>
      <a:lvl1pPr marL="0" algn="l" defTabSz="408944" rtl="0" eaLnBrk="1" latinLnBrk="0" hangingPunct="1">
        <a:defRPr sz="1600" kern="1200">
          <a:solidFill>
            <a:schemeClr val="tx1"/>
          </a:solidFill>
          <a:latin typeface="+mn-lt"/>
          <a:ea typeface="+mn-ea"/>
          <a:cs typeface="+mn-cs"/>
        </a:defRPr>
      </a:lvl1pPr>
      <a:lvl2pPr marL="408944" algn="l" defTabSz="408944" rtl="0" eaLnBrk="1" latinLnBrk="0" hangingPunct="1">
        <a:defRPr sz="1600" kern="1200">
          <a:solidFill>
            <a:schemeClr val="tx1"/>
          </a:solidFill>
          <a:latin typeface="+mn-lt"/>
          <a:ea typeface="+mn-ea"/>
          <a:cs typeface="+mn-cs"/>
        </a:defRPr>
      </a:lvl2pPr>
      <a:lvl3pPr marL="817878" algn="l" defTabSz="408944" rtl="0" eaLnBrk="1" latinLnBrk="0" hangingPunct="1">
        <a:defRPr sz="1600" kern="1200">
          <a:solidFill>
            <a:schemeClr val="tx1"/>
          </a:solidFill>
          <a:latin typeface="+mn-lt"/>
          <a:ea typeface="+mn-ea"/>
          <a:cs typeface="+mn-cs"/>
        </a:defRPr>
      </a:lvl3pPr>
      <a:lvl4pPr marL="1226812" algn="l" defTabSz="408944" rtl="0" eaLnBrk="1" latinLnBrk="0" hangingPunct="1">
        <a:defRPr sz="1600" kern="1200">
          <a:solidFill>
            <a:schemeClr val="tx1"/>
          </a:solidFill>
          <a:latin typeface="+mn-lt"/>
          <a:ea typeface="+mn-ea"/>
          <a:cs typeface="+mn-cs"/>
        </a:defRPr>
      </a:lvl4pPr>
      <a:lvl5pPr marL="1635751" algn="l" defTabSz="408944" rtl="0" eaLnBrk="1" latinLnBrk="0" hangingPunct="1">
        <a:defRPr sz="1600" kern="1200">
          <a:solidFill>
            <a:schemeClr val="tx1"/>
          </a:solidFill>
          <a:latin typeface="+mn-lt"/>
          <a:ea typeface="+mn-ea"/>
          <a:cs typeface="+mn-cs"/>
        </a:defRPr>
      </a:lvl5pPr>
      <a:lvl6pPr marL="2044688" algn="l" defTabSz="408944" rtl="0" eaLnBrk="1" latinLnBrk="0" hangingPunct="1">
        <a:defRPr sz="1600" kern="1200">
          <a:solidFill>
            <a:schemeClr val="tx1"/>
          </a:solidFill>
          <a:latin typeface="+mn-lt"/>
          <a:ea typeface="+mn-ea"/>
          <a:cs typeface="+mn-cs"/>
        </a:defRPr>
      </a:lvl6pPr>
      <a:lvl7pPr marL="2453624" algn="l" defTabSz="408944" rtl="0" eaLnBrk="1" latinLnBrk="0" hangingPunct="1">
        <a:defRPr sz="1600" kern="1200">
          <a:solidFill>
            <a:schemeClr val="tx1"/>
          </a:solidFill>
          <a:latin typeface="+mn-lt"/>
          <a:ea typeface="+mn-ea"/>
          <a:cs typeface="+mn-cs"/>
        </a:defRPr>
      </a:lvl7pPr>
      <a:lvl8pPr marL="2862561" algn="l" defTabSz="408944" rtl="0" eaLnBrk="1" latinLnBrk="0" hangingPunct="1">
        <a:defRPr sz="1600" kern="1200">
          <a:solidFill>
            <a:schemeClr val="tx1"/>
          </a:solidFill>
          <a:latin typeface="+mn-lt"/>
          <a:ea typeface="+mn-ea"/>
          <a:cs typeface="+mn-cs"/>
        </a:defRPr>
      </a:lvl8pPr>
      <a:lvl9pPr marL="3271499" algn="l" defTabSz="408944"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7410" name="Picture 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6134100"/>
            <a:ext cx="99060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7411" name="Rectangle 2"/>
          <p:cNvSpPr>
            <a:spLocks noGrp="1" noChangeArrowheads="1"/>
          </p:cNvSpPr>
          <p:nvPr>
            <p:ph type="title"/>
          </p:nvPr>
        </p:nvSpPr>
        <p:spPr bwMode="auto">
          <a:xfrm>
            <a:off x="495300" y="238125"/>
            <a:ext cx="890587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7412" name="Rectangle 3"/>
          <p:cNvSpPr>
            <a:spLocks noGrp="1" noChangeArrowheads="1"/>
          </p:cNvSpPr>
          <p:nvPr>
            <p:ph type="body" idx="1"/>
          </p:nvPr>
        </p:nvSpPr>
        <p:spPr bwMode="auto">
          <a:xfrm>
            <a:off x="495300" y="1231900"/>
            <a:ext cx="8905875"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2"/>
            <a:r>
              <a:rPr lang="en-GB"/>
              <a:t>Fourth Outline Level</a:t>
            </a:r>
          </a:p>
          <a:p>
            <a:pPr lvl="2"/>
            <a:r>
              <a:rPr lang="en-GB"/>
              <a:t>Fifth Outline Level</a:t>
            </a:r>
          </a:p>
          <a:p>
            <a:pPr lvl="2"/>
            <a:r>
              <a:rPr lang="en-GB"/>
              <a:t>Sixth Outline Level</a:t>
            </a:r>
          </a:p>
          <a:p>
            <a:pPr lvl="2"/>
            <a:r>
              <a:rPr lang="en-GB"/>
              <a:t>Seventh Outline Level</a:t>
            </a:r>
          </a:p>
          <a:p>
            <a:pPr lvl="2"/>
            <a:r>
              <a:rPr lang="en-GB"/>
              <a:t>Eighth Outline Level</a:t>
            </a:r>
          </a:p>
          <a:p>
            <a:pPr lvl="2"/>
            <a:r>
              <a:rPr lang="en-GB"/>
              <a:t>Ninth Outline Level</a:t>
            </a:r>
          </a:p>
        </p:txBody>
      </p:sp>
      <p:sp>
        <p:nvSpPr>
          <p:cNvPr id="2053" name="Text Box 4"/>
          <p:cNvSpPr txBox="1">
            <a:spLocks noChangeArrowheads="1"/>
          </p:cNvSpPr>
          <p:nvPr/>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6538" algn="l"/>
                <a:tab pos="3330575" algn="l"/>
                <a:tab pos="3886200" algn="l"/>
                <a:tab pos="4441825" algn="l"/>
                <a:tab pos="4997450" algn="l"/>
                <a:tab pos="5553075" algn="l"/>
                <a:tab pos="6107113" algn="l"/>
                <a:tab pos="6662738" algn="l"/>
                <a:tab pos="7218363" algn="l"/>
                <a:tab pos="7773988" algn="l"/>
                <a:tab pos="8329613" algn="l"/>
                <a:tab pos="8885238" algn="l"/>
                <a:tab pos="9439275" algn="l"/>
                <a:tab pos="9994900" algn="l"/>
                <a:tab pos="10550525"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6538" algn="l"/>
                <a:tab pos="3330575" algn="l"/>
                <a:tab pos="3886200" algn="l"/>
                <a:tab pos="4441825" algn="l"/>
                <a:tab pos="4997450" algn="l"/>
                <a:tab pos="5553075" algn="l"/>
                <a:tab pos="6107113" algn="l"/>
                <a:tab pos="6662738" algn="l"/>
                <a:tab pos="7218363" algn="l"/>
                <a:tab pos="7773988" algn="l"/>
                <a:tab pos="8329613" algn="l"/>
                <a:tab pos="8885238" algn="l"/>
                <a:tab pos="9439275" algn="l"/>
                <a:tab pos="9994900" algn="l"/>
                <a:tab pos="10550525"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6538" algn="l"/>
                <a:tab pos="3330575" algn="l"/>
                <a:tab pos="3886200" algn="l"/>
                <a:tab pos="4441825" algn="l"/>
                <a:tab pos="4997450" algn="l"/>
                <a:tab pos="5553075" algn="l"/>
                <a:tab pos="6107113" algn="l"/>
                <a:tab pos="6662738" algn="l"/>
                <a:tab pos="7218363" algn="l"/>
                <a:tab pos="7773988" algn="l"/>
                <a:tab pos="8329613" algn="l"/>
                <a:tab pos="8885238" algn="l"/>
                <a:tab pos="9439275" algn="l"/>
                <a:tab pos="9994900" algn="l"/>
                <a:tab pos="10550525"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6538" algn="l"/>
                <a:tab pos="3330575" algn="l"/>
                <a:tab pos="3886200" algn="l"/>
                <a:tab pos="4441825" algn="l"/>
                <a:tab pos="4997450" algn="l"/>
                <a:tab pos="5553075" algn="l"/>
                <a:tab pos="6107113" algn="l"/>
                <a:tab pos="6662738" algn="l"/>
                <a:tab pos="7218363" algn="l"/>
                <a:tab pos="7773988" algn="l"/>
                <a:tab pos="8329613" algn="l"/>
                <a:tab pos="8885238" algn="l"/>
                <a:tab pos="9439275" algn="l"/>
                <a:tab pos="9994900" algn="l"/>
                <a:tab pos="10550525"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6538" algn="l"/>
                <a:tab pos="3330575" algn="l"/>
                <a:tab pos="3886200" algn="l"/>
                <a:tab pos="4441825" algn="l"/>
                <a:tab pos="4997450" algn="l"/>
                <a:tab pos="5553075" algn="l"/>
                <a:tab pos="6107113" algn="l"/>
                <a:tab pos="6662738" algn="l"/>
                <a:tab pos="7218363" algn="l"/>
                <a:tab pos="7773988" algn="l"/>
                <a:tab pos="8329613" algn="l"/>
                <a:tab pos="8885238" algn="l"/>
                <a:tab pos="9439275" algn="l"/>
                <a:tab pos="9994900" algn="l"/>
                <a:tab pos="10550525"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6538" algn="l"/>
                <a:tab pos="3330575" algn="l"/>
                <a:tab pos="3886200" algn="l"/>
                <a:tab pos="4441825" algn="l"/>
                <a:tab pos="4997450" algn="l"/>
                <a:tab pos="5553075" algn="l"/>
                <a:tab pos="6107113" algn="l"/>
                <a:tab pos="6662738" algn="l"/>
                <a:tab pos="7218363" algn="l"/>
                <a:tab pos="7773988" algn="l"/>
                <a:tab pos="8329613" algn="l"/>
                <a:tab pos="8885238" algn="l"/>
                <a:tab pos="9439275" algn="l"/>
                <a:tab pos="9994900" algn="l"/>
                <a:tab pos="10550525"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6538" algn="l"/>
                <a:tab pos="3330575" algn="l"/>
                <a:tab pos="3886200" algn="l"/>
                <a:tab pos="4441825" algn="l"/>
                <a:tab pos="4997450" algn="l"/>
                <a:tab pos="5553075" algn="l"/>
                <a:tab pos="6107113" algn="l"/>
                <a:tab pos="6662738" algn="l"/>
                <a:tab pos="7218363" algn="l"/>
                <a:tab pos="7773988" algn="l"/>
                <a:tab pos="8329613" algn="l"/>
                <a:tab pos="8885238" algn="l"/>
                <a:tab pos="9439275" algn="l"/>
                <a:tab pos="9994900" algn="l"/>
                <a:tab pos="10550525"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6538" algn="l"/>
                <a:tab pos="3330575" algn="l"/>
                <a:tab pos="3886200" algn="l"/>
                <a:tab pos="4441825" algn="l"/>
                <a:tab pos="4997450" algn="l"/>
                <a:tab pos="5553075" algn="l"/>
                <a:tab pos="6107113" algn="l"/>
                <a:tab pos="6662738" algn="l"/>
                <a:tab pos="7218363" algn="l"/>
                <a:tab pos="7773988" algn="l"/>
                <a:tab pos="8329613" algn="l"/>
                <a:tab pos="8885238" algn="l"/>
                <a:tab pos="9439275" algn="l"/>
                <a:tab pos="9994900" algn="l"/>
                <a:tab pos="10550525"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6538" algn="l"/>
                <a:tab pos="3330575" algn="l"/>
                <a:tab pos="3886200" algn="l"/>
                <a:tab pos="4441825" algn="l"/>
                <a:tab pos="4997450" algn="l"/>
                <a:tab pos="5553075" algn="l"/>
                <a:tab pos="6107113" algn="l"/>
                <a:tab pos="6662738" algn="l"/>
                <a:tab pos="7218363" algn="l"/>
                <a:tab pos="7773988" algn="l"/>
                <a:tab pos="8329613" algn="l"/>
                <a:tab pos="8885238" algn="l"/>
                <a:tab pos="9439275" algn="l"/>
                <a:tab pos="9994900" algn="l"/>
                <a:tab pos="10550525"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E35A9251-AB83-EE4D-88A6-9EC85EBEAB27}"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pic>
        <p:nvPicPr>
          <p:cNvPr id="17414" name="Picture 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830263"/>
            <a:ext cx="99060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 bg1="lt1" tx1="dk1" bg2="lt2" tx2="dk2" accent1="accent1" accent2="accent2" accent3="accent3" accent4="accent4" accent5="accent5" accent6="accent6" hlink="hlink" folHlink="folHlink"/>
  <p:sldLayoutIdLst>
    <p:sldLayoutId id="2147487389" r:id="rId1"/>
    <p:sldLayoutId id="2147487390" r:id="rId2"/>
    <p:sldLayoutId id="2147487391" r:id="rId3"/>
    <p:sldLayoutId id="2147487392" r:id="rId4"/>
    <p:sldLayoutId id="2147487491" r:id="rId5"/>
    <p:sldLayoutId id="2147487492" r:id="rId6"/>
    <p:sldLayoutId id="2147487493" r:id="rId7"/>
    <p:sldLayoutId id="2147487494" r:id="rId8"/>
    <p:sldLayoutId id="2147487495" r:id="rId9"/>
    <p:sldLayoutId id="2147487496" r:id="rId10"/>
    <p:sldLayoutId id="2147487393" r:id="rId11"/>
    <p:sldLayoutId id="2147487394" r:id="rId12"/>
    <p:sldLayoutId id="2147487395" r:id="rId13"/>
    <p:sldLayoutId id="2147487396" r:id="rId14"/>
    <p:sldLayoutId id="2147487397" r:id="rId15"/>
    <p:sldLayoutId id="2147487398" r:id="rId16"/>
    <p:sldLayoutId id="2147487399" r:id="rId17"/>
  </p:sldLayoutIdLst>
  <p:txStyles>
    <p:titleStyle>
      <a:lvl1pPr algn="l" defTabSz="404813" rtl="0" eaLnBrk="0" fontAlgn="base" hangingPunct="0">
        <a:lnSpc>
          <a:spcPct val="70000"/>
        </a:lnSpc>
        <a:spcBef>
          <a:spcPct val="0"/>
        </a:spcBef>
        <a:spcAft>
          <a:spcPct val="0"/>
        </a:spcAft>
        <a:buClr>
          <a:srgbClr val="000000"/>
        </a:buClr>
        <a:buSzPct val="45000"/>
        <a:buFont typeface="Symbol" charset="0"/>
        <a:defRPr sz="3200">
          <a:solidFill>
            <a:srgbClr val="FFA300"/>
          </a:solidFill>
          <a:latin typeface="+mj-lt"/>
          <a:ea typeface="+mj-ea"/>
          <a:cs typeface="+mj-cs"/>
        </a:defRPr>
      </a:lvl1pPr>
      <a:lvl2pPr algn="l" defTabSz="404813" rtl="0" eaLnBrk="0" fontAlgn="base" hangingPunct="0">
        <a:lnSpc>
          <a:spcPct val="70000"/>
        </a:lnSpc>
        <a:spcBef>
          <a:spcPct val="0"/>
        </a:spcBef>
        <a:spcAft>
          <a:spcPct val="0"/>
        </a:spcAft>
        <a:buClr>
          <a:srgbClr val="000000"/>
        </a:buClr>
        <a:buSzPct val="45000"/>
        <a:buFont typeface="Symbol" charset="0"/>
        <a:defRPr sz="3200">
          <a:solidFill>
            <a:srgbClr val="FFA300"/>
          </a:solidFill>
          <a:latin typeface="Arial" charset="0"/>
          <a:ea typeface="MS Gothic" charset="0"/>
          <a:cs typeface="MS Gothic" charset="0"/>
        </a:defRPr>
      </a:lvl2pPr>
      <a:lvl3pPr algn="l" defTabSz="404813" rtl="0" eaLnBrk="0" fontAlgn="base" hangingPunct="0">
        <a:lnSpc>
          <a:spcPct val="70000"/>
        </a:lnSpc>
        <a:spcBef>
          <a:spcPct val="0"/>
        </a:spcBef>
        <a:spcAft>
          <a:spcPct val="0"/>
        </a:spcAft>
        <a:buClr>
          <a:srgbClr val="000000"/>
        </a:buClr>
        <a:buSzPct val="45000"/>
        <a:buFont typeface="Symbol" charset="0"/>
        <a:defRPr sz="3200">
          <a:solidFill>
            <a:srgbClr val="FFA300"/>
          </a:solidFill>
          <a:latin typeface="Arial" charset="0"/>
          <a:ea typeface="MS Gothic" charset="0"/>
          <a:cs typeface="MS Gothic" charset="0"/>
        </a:defRPr>
      </a:lvl3pPr>
      <a:lvl4pPr algn="l" defTabSz="404813" rtl="0" eaLnBrk="0" fontAlgn="base" hangingPunct="0">
        <a:lnSpc>
          <a:spcPct val="70000"/>
        </a:lnSpc>
        <a:spcBef>
          <a:spcPct val="0"/>
        </a:spcBef>
        <a:spcAft>
          <a:spcPct val="0"/>
        </a:spcAft>
        <a:buClr>
          <a:srgbClr val="000000"/>
        </a:buClr>
        <a:buSzPct val="45000"/>
        <a:buFont typeface="Symbol" charset="0"/>
        <a:defRPr sz="3200">
          <a:solidFill>
            <a:srgbClr val="FFA300"/>
          </a:solidFill>
          <a:latin typeface="Arial" charset="0"/>
          <a:ea typeface="MS Gothic" charset="0"/>
          <a:cs typeface="MS Gothic" charset="0"/>
        </a:defRPr>
      </a:lvl4pPr>
      <a:lvl5pPr algn="l" defTabSz="404813" rtl="0" eaLnBrk="0" fontAlgn="base" hangingPunct="0">
        <a:lnSpc>
          <a:spcPct val="70000"/>
        </a:lnSpc>
        <a:spcBef>
          <a:spcPct val="0"/>
        </a:spcBef>
        <a:spcAft>
          <a:spcPct val="0"/>
        </a:spcAft>
        <a:buClr>
          <a:srgbClr val="000000"/>
        </a:buClr>
        <a:buSzPct val="45000"/>
        <a:buFont typeface="Symbol" charset="0"/>
        <a:defRPr sz="3200">
          <a:solidFill>
            <a:srgbClr val="FFA300"/>
          </a:solidFill>
          <a:latin typeface="Arial" charset="0"/>
          <a:ea typeface="MS Gothic" charset="0"/>
          <a:cs typeface="MS Gothic" charset="0"/>
        </a:defRPr>
      </a:lvl5pPr>
      <a:lvl6pPr marL="407975" algn="l" defTabSz="407975" rtl="0" eaLnBrk="1" fontAlgn="base" hangingPunct="1">
        <a:lnSpc>
          <a:spcPct val="70000"/>
        </a:lnSpc>
        <a:spcBef>
          <a:spcPct val="0"/>
        </a:spcBef>
        <a:spcAft>
          <a:spcPct val="0"/>
        </a:spcAft>
        <a:buClr>
          <a:srgbClr val="000000"/>
        </a:buClr>
        <a:buSzPct val="45000"/>
        <a:buFont typeface="Symbol" charset="2"/>
        <a:defRPr sz="3200">
          <a:solidFill>
            <a:srgbClr val="FFA300"/>
          </a:solidFill>
          <a:latin typeface="Arial" charset="0"/>
          <a:ea typeface="MS Gothic" charset="0"/>
          <a:cs typeface="MS Gothic" charset="0"/>
        </a:defRPr>
      </a:lvl6pPr>
      <a:lvl7pPr marL="815946" algn="l" defTabSz="407975" rtl="0" eaLnBrk="1" fontAlgn="base" hangingPunct="1">
        <a:lnSpc>
          <a:spcPct val="70000"/>
        </a:lnSpc>
        <a:spcBef>
          <a:spcPct val="0"/>
        </a:spcBef>
        <a:spcAft>
          <a:spcPct val="0"/>
        </a:spcAft>
        <a:buClr>
          <a:srgbClr val="000000"/>
        </a:buClr>
        <a:buSzPct val="45000"/>
        <a:buFont typeface="Symbol" charset="2"/>
        <a:defRPr sz="3200">
          <a:solidFill>
            <a:srgbClr val="FFA300"/>
          </a:solidFill>
          <a:latin typeface="Arial" charset="0"/>
          <a:ea typeface="MS Gothic" charset="0"/>
          <a:cs typeface="MS Gothic" charset="0"/>
        </a:defRPr>
      </a:lvl7pPr>
      <a:lvl8pPr marL="1223908" algn="l" defTabSz="407975" rtl="0" eaLnBrk="1" fontAlgn="base" hangingPunct="1">
        <a:lnSpc>
          <a:spcPct val="70000"/>
        </a:lnSpc>
        <a:spcBef>
          <a:spcPct val="0"/>
        </a:spcBef>
        <a:spcAft>
          <a:spcPct val="0"/>
        </a:spcAft>
        <a:buClr>
          <a:srgbClr val="000000"/>
        </a:buClr>
        <a:buSzPct val="45000"/>
        <a:buFont typeface="Symbol" charset="2"/>
        <a:defRPr sz="3200">
          <a:solidFill>
            <a:srgbClr val="FFA300"/>
          </a:solidFill>
          <a:latin typeface="Arial" charset="0"/>
          <a:ea typeface="MS Gothic" charset="0"/>
          <a:cs typeface="MS Gothic" charset="0"/>
        </a:defRPr>
      </a:lvl8pPr>
      <a:lvl9pPr marL="1631887" algn="l" defTabSz="407975" rtl="0" eaLnBrk="1" fontAlgn="base" hangingPunct="1">
        <a:lnSpc>
          <a:spcPct val="70000"/>
        </a:lnSpc>
        <a:spcBef>
          <a:spcPct val="0"/>
        </a:spcBef>
        <a:spcAft>
          <a:spcPct val="0"/>
        </a:spcAft>
        <a:buClr>
          <a:srgbClr val="000000"/>
        </a:buClr>
        <a:buSzPct val="45000"/>
        <a:buFont typeface="Symbol" charset="2"/>
        <a:defRPr sz="3200">
          <a:solidFill>
            <a:srgbClr val="FFA300"/>
          </a:solidFill>
          <a:latin typeface="Arial" charset="0"/>
          <a:ea typeface="MS Gothic" charset="0"/>
          <a:cs typeface="MS Gothic" charset="0"/>
        </a:defRPr>
      </a:lvl9pPr>
    </p:titleStyle>
    <p:bodyStyle>
      <a:lvl1pPr marL="227013" indent="-223838" algn="l" defTabSz="404813" rtl="0" eaLnBrk="0" fontAlgn="base" hangingPunct="0">
        <a:lnSpc>
          <a:spcPct val="67000"/>
        </a:lnSpc>
        <a:spcBef>
          <a:spcPct val="0"/>
        </a:spcBef>
        <a:spcAft>
          <a:spcPts val="1275"/>
        </a:spcAft>
        <a:buClr>
          <a:srgbClr val="000000"/>
        </a:buClr>
        <a:buSzPct val="70000"/>
        <a:buFont typeface="Symbol" charset="0"/>
        <a:buChar char="•"/>
        <a:defRPr sz="2400" b="1" i="1">
          <a:solidFill>
            <a:srgbClr val="333333"/>
          </a:solidFill>
          <a:latin typeface="+mn-lt"/>
          <a:ea typeface="+mn-ea"/>
          <a:cs typeface="+mn-cs"/>
        </a:defRPr>
      </a:lvl1pPr>
      <a:lvl2pPr marL="230188" indent="-230188" algn="l" defTabSz="404813" rtl="0" eaLnBrk="0" fontAlgn="base" hangingPunct="0">
        <a:lnSpc>
          <a:spcPct val="74000"/>
        </a:lnSpc>
        <a:spcBef>
          <a:spcPct val="0"/>
        </a:spcBef>
        <a:spcAft>
          <a:spcPts val="1275"/>
        </a:spcAft>
        <a:buClr>
          <a:srgbClr val="FFA300"/>
        </a:buClr>
        <a:buSzPct val="120000"/>
        <a:buFont typeface="Segoe UI" charset="0"/>
        <a:buChar char="»"/>
        <a:defRPr sz="2000" b="1" i="1">
          <a:solidFill>
            <a:srgbClr val="4C4C4C"/>
          </a:solidFill>
          <a:latin typeface="+mn-lt"/>
          <a:ea typeface="+mn-ea"/>
          <a:cs typeface="+mn-cs"/>
        </a:defRPr>
      </a:lvl2pPr>
      <a:lvl3pPr marL="1147763" indent="-185738" algn="l" defTabSz="404813" rtl="0" eaLnBrk="0" fontAlgn="base" hangingPunct="0">
        <a:lnSpc>
          <a:spcPct val="70000"/>
        </a:lnSpc>
        <a:spcBef>
          <a:spcPct val="0"/>
        </a:spcBef>
        <a:spcAft>
          <a:spcPts val="763"/>
        </a:spcAft>
        <a:buClr>
          <a:srgbClr val="000000"/>
        </a:buClr>
        <a:buSzPct val="45000"/>
        <a:buFont typeface="Wingdings" charset="0"/>
        <a:buChar char=""/>
        <a:defRPr sz="2000" b="1" i="1">
          <a:solidFill>
            <a:srgbClr val="4C4C4C"/>
          </a:solidFill>
          <a:latin typeface="+mn-lt"/>
          <a:ea typeface="+mn-ea"/>
          <a:cs typeface="+mn-cs"/>
        </a:defRPr>
      </a:lvl3pPr>
      <a:lvl4pPr marL="4256088" indent="-3294063" algn="l" defTabSz="404813" rtl="0" eaLnBrk="0" fontAlgn="base" hangingPunct="0">
        <a:lnSpc>
          <a:spcPct val="70000"/>
        </a:lnSpc>
        <a:spcBef>
          <a:spcPct val="0"/>
        </a:spcBef>
        <a:spcAft>
          <a:spcPts val="763"/>
        </a:spcAft>
        <a:buClr>
          <a:srgbClr val="4C4C4C"/>
        </a:buClr>
        <a:buSzPct val="45000"/>
        <a:buFont typeface="Times New Roman" charset="0"/>
        <a:buChar char=" "/>
        <a:defRPr sz="2000" i="1" baseline="20000">
          <a:solidFill>
            <a:srgbClr val="4C4C4C"/>
          </a:solidFill>
          <a:effectLst>
            <a:outerShdw blurRad="38100" dist="38100" dir="2700000" algn="tl">
              <a:srgbClr val="DDDDDD"/>
            </a:outerShdw>
          </a:effectLst>
          <a:latin typeface="+mn-lt"/>
          <a:ea typeface="ＭＳ Ｐゴシック" charset="0"/>
          <a:cs typeface="Symbol" charset="2"/>
        </a:defRPr>
      </a:lvl4pPr>
      <a:lvl5pPr marL="1835150" indent="-200025" algn="l" defTabSz="404813" rtl="0" eaLnBrk="0" fontAlgn="base" hangingPunct="0">
        <a:lnSpc>
          <a:spcPct val="73000"/>
        </a:lnSpc>
        <a:spcBef>
          <a:spcPts val="713"/>
        </a:spcBef>
        <a:spcAft>
          <a:spcPct val="0"/>
        </a:spcAft>
        <a:buClr>
          <a:srgbClr val="4C4C4C"/>
        </a:buClr>
        <a:buSzPct val="100000"/>
        <a:buFont typeface="Arial" charset="0"/>
        <a:buChar char="•"/>
        <a:defRPr sz="2900">
          <a:solidFill>
            <a:srgbClr val="000000"/>
          </a:solidFill>
          <a:latin typeface="+mn-lt"/>
          <a:ea typeface="Symbol" charset="0"/>
          <a:cs typeface="Symbol" charset="2"/>
        </a:defRPr>
      </a:lvl5pPr>
      <a:lvl6pPr marL="407975" algn="l" defTabSz="407975" rtl="0" eaLnBrk="1" fontAlgn="base" hangingPunct="1">
        <a:lnSpc>
          <a:spcPct val="73000"/>
        </a:lnSpc>
        <a:spcBef>
          <a:spcPts val="717"/>
        </a:spcBef>
        <a:spcAft>
          <a:spcPct val="0"/>
        </a:spcAft>
        <a:buClr>
          <a:srgbClr val="4C4C4C"/>
        </a:buClr>
        <a:buSzPct val="100000"/>
        <a:buFont typeface="Arial" charset="0"/>
        <a:buChar char="•"/>
        <a:defRPr sz="2900">
          <a:solidFill>
            <a:srgbClr val="000000"/>
          </a:solidFill>
          <a:latin typeface="+mn-lt"/>
          <a:ea typeface="Symbol" charset="2"/>
          <a:cs typeface="Symbol" charset="2"/>
        </a:defRPr>
      </a:lvl6pPr>
      <a:lvl7pPr marL="815946" algn="l" defTabSz="407975" rtl="0" eaLnBrk="1" fontAlgn="base" hangingPunct="1">
        <a:lnSpc>
          <a:spcPct val="73000"/>
        </a:lnSpc>
        <a:spcBef>
          <a:spcPts val="717"/>
        </a:spcBef>
        <a:spcAft>
          <a:spcPct val="0"/>
        </a:spcAft>
        <a:buClr>
          <a:srgbClr val="4C4C4C"/>
        </a:buClr>
        <a:buSzPct val="100000"/>
        <a:buFont typeface="Arial" charset="0"/>
        <a:buChar char="•"/>
        <a:defRPr sz="2900">
          <a:solidFill>
            <a:srgbClr val="000000"/>
          </a:solidFill>
          <a:latin typeface="+mn-lt"/>
          <a:ea typeface="Symbol" charset="2"/>
          <a:cs typeface="Symbol" charset="2"/>
        </a:defRPr>
      </a:lvl7pPr>
      <a:lvl8pPr marL="1223908" algn="l" defTabSz="407975" rtl="0" eaLnBrk="1" fontAlgn="base" hangingPunct="1">
        <a:lnSpc>
          <a:spcPct val="73000"/>
        </a:lnSpc>
        <a:spcBef>
          <a:spcPts val="717"/>
        </a:spcBef>
        <a:spcAft>
          <a:spcPct val="0"/>
        </a:spcAft>
        <a:buClr>
          <a:srgbClr val="4C4C4C"/>
        </a:buClr>
        <a:buSzPct val="100000"/>
        <a:buFont typeface="Arial" charset="0"/>
        <a:buChar char="•"/>
        <a:defRPr sz="2900">
          <a:solidFill>
            <a:srgbClr val="000000"/>
          </a:solidFill>
          <a:latin typeface="+mn-lt"/>
          <a:ea typeface="Symbol" charset="2"/>
          <a:cs typeface="Symbol" charset="2"/>
        </a:defRPr>
      </a:lvl8pPr>
      <a:lvl9pPr marL="1631887" algn="l" defTabSz="407975" rtl="0" eaLnBrk="1" fontAlgn="base" hangingPunct="1">
        <a:lnSpc>
          <a:spcPct val="73000"/>
        </a:lnSpc>
        <a:spcBef>
          <a:spcPts val="717"/>
        </a:spcBef>
        <a:spcAft>
          <a:spcPct val="0"/>
        </a:spcAft>
        <a:buClr>
          <a:srgbClr val="4C4C4C"/>
        </a:buClr>
        <a:buSzPct val="100000"/>
        <a:buFont typeface="Arial" charset="0"/>
        <a:buChar char="•"/>
        <a:defRPr sz="2900">
          <a:solidFill>
            <a:srgbClr val="000000"/>
          </a:solidFill>
          <a:latin typeface="+mn-lt"/>
          <a:ea typeface="Symbol" charset="2"/>
          <a:cs typeface="Symbol" charset="2"/>
        </a:defRPr>
      </a:lvl9pPr>
    </p:bodyStyle>
    <p:otherStyle>
      <a:defPPr>
        <a:defRPr lang="en-US"/>
      </a:defPPr>
      <a:lvl1pPr marL="0" algn="l" defTabSz="407975" rtl="0" eaLnBrk="1" latinLnBrk="0" hangingPunct="1">
        <a:defRPr sz="1600" kern="1200">
          <a:solidFill>
            <a:schemeClr val="tx1"/>
          </a:solidFill>
          <a:latin typeface="+mn-lt"/>
          <a:ea typeface="+mn-ea"/>
          <a:cs typeface="+mn-cs"/>
        </a:defRPr>
      </a:lvl1pPr>
      <a:lvl2pPr marL="407975" algn="l" defTabSz="407975" rtl="0" eaLnBrk="1" latinLnBrk="0" hangingPunct="1">
        <a:defRPr sz="1600" kern="1200">
          <a:solidFill>
            <a:schemeClr val="tx1"/>
          </a:solidFill>
          <a:latin typeface="+mn-lt"/>
          <a:ea typeface="+mn-ea"/>
          <a:cs typeface="+mn-cs"/>
        </a:defRPr>
      </a:lvl2pPr>
      <a:lvl3pPr marL="815946" algn="l" defTabSz="407975" rtl="0" eaLnBrk="1" latinLnBrk="0" hangingPunct="1">
        <a:defRPr sz="1600" kern="1200">
          <a:solidFill>
            <a:schemeClr val="tx1"/>
          </a:solidFill>
          <a:latin typeface="+mn-lt"/>
          <a:ea typeface="+mn-ea"/>
          <a:cs typeface="+mn-cs"/>
        </a:defRPr>
      </a:lvl3pPr>
      <a:lvl4pPr marL="1223908" algn="l" defTabSz="407975" rtl="0" eaLnBrk="1" latinLnBrk="0" hangingPunct="1">
        <a:defRPr sz="1600" kern="1200">
          <a:solidFill>
            <a:schemeClr val="tx1"/>
          </a:solidFill>
          <a:latin typeface="+mn-lt"/>
          <a:ea typeface="+mn-ea"/>
          <a:cs typeface="+mn-cs"/>
        </a:defRPr>
      </a:lvl4pPr>
      <a:lvl5pPr marL="1631887" algn="l" defTabSz="407975" rtl="0" eaLnBrk="1" latinLnBrk="0" hangingPunct="1">
        <a:defRPr sz="1600" kern="1200">
          <a:solidFill>
            <a:schemeClr val="tx1"/>
          </a:solidFill>
          <a:latin typeface="+mn-lt"/>
          <a:ea typeface="+mn-ea"/>
          <a:cs typeface="+mn-cs"/>
        </a:defRPr>
      </a:lvl5pPr>
      <a:lvl6pPr marL="2039851" algn="l" defTabSz="407975" rtl="0" eaLnBrk="1" latinLnBrk="0" hangingPunct="1">
        <a:defRPr sz="1600" kern="1200">
          <a:solidFill>
            <a:schemeClr val="tx1"/>
          </a:solidFill>
          <a:latin typeface="+mn-lt"/>
          <a:ea typeface="+mn-ea"/>
          <a:cs typeface="+mn-cs"/>
        </a:defRPr>
      </a:lvl6pPr>
      <a:lvl7pPr marL="2447825" algn="l" defTabSz="407975" rtl="0" eaLnBrk="1" latinLnBrk="0" hangingPunct="1">
        <a:defRPr sz="1600" kern="1200">
          <a:solidFill>
            <a:schemeClr val="tx1"/>
          </a:solidFill>
          <a:latin typeface="+mn-lt"/>
          <a:ea typeface="+mn-ea"/>
          <a:cs typeface="+mn-cs"/>
        </a:defRPr>
      </a:lvl7pPr>
      <a:lvl8pPr marL="2855787" algn="l" defTabSz="407975" rtl="0" eaLnBrk="1" latinLnBrk="0" hangingPunct="1">
        <a:defRPr sz="1600" kern="1200">
          <a:solidFill>
            <a:schemeClr val="tx1"/>
          </a:solidFill>
          <a:latin typeface="+mn-lt"/>
          <a:ea typeface="+mn-ea"/>
          <a:cs typeface="+mn-cs"/>
        </a:defRPr>
      </a:lvl8pPr>
      <a:lvl9pPr marL="3263761" algn="l" defTabSz="407975" rtl="0" eaLnBrk="1" latinLnBrk="0" hangingPunct="1">
        <a:defRPr sz="1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8434" name="Picture 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6134100"/>
            <a:ext cx="99060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8435" name="Picture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9906000" cy="615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8436" name="Rectangle 3"/>
          <p:cNvSpPr>
            <a:spLocks noGrp="1" noChangeArrowheads="1"/>
          </p:cNvSpPr>
          <p:nvPr>
            <p:ph type="title"/>
          </p:nvPr>
        </p:nvSpPr>
        <p:spPr bwMode="auto">
          <a:xfrm>
            <a:off x="495300" y="273050"/>
            <a:ext cx="8905875"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8437" name="Rectangle 4"/>
          <p:cNvSpPr>
            <a:spLocks noGrp="1" noChangeArrowheads="1"/>
          </p:cNvSpPr>
          <p:nvPr>
            <p:ph type="body" idx="1"/>
          </p:nvPr>
        </p:nvSpPr>
        <p:spPr bwMode="auto">
          <a:xfrm>
            <a:off x="495300" y="1603375"/>
            <a:ext cx="8905875" cy="451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3078" name="Text Box 5"/>
          <p:cNvSpPr txBox="1">
            <a:spLocks noChangeArrowheads="1"/>
          </p:cNvSpPr>
          <p:nvPr/>
        </p:nvSpPr>
        <p:spPr bwMode="auto">
          <a:xfrm>
            <a:off x="495300" y="6246813"/>
            <a:ext cx="2306638"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585" tIns="40793" rIns="81585" bIns="40793" anchor="ctr"/>
          <a:lstStyle>
            <a:lvl1pPr algn="ctr" eaLnBrk="0" hangingPunct="0">
              <a:defRPr sz="4300">
                <a:solidFill>
                  <a:srgbClr val="000000"/>
                </a:solidFill>
                <a:latin typeface="Helvetica Neue Light"/>
                <a:ea typeface="ヒラギノ角ゴ ProN W3"/>
                <a:cs typeface="ヒラギノ角ゴ ProN W3"/>
                <a:sym typeface="Helvetica Neue Light"/>
              </a:defRPr>
            </a:lvl1pPr>
            <a:lvl2pPr marL="742950" indent="-285750" algn="ctr" eaLnBrk="0" hangingPunct="0">
              <a:defRPr sz="4300">
                <a:solidFill>
                  <a:srgbClr val="000000"/>
                </a:solidFill>
                <a:latin typeface="Helvetica Neue Light"/>
                <a:ea typeface="ヒラギノ角ゴ ProN W3"/>
                <a:cs typeface="ヒラギノ角ゴ ProN W3"/>
                <a:sym typeface="Helvetica Neue Light"/>
              </a:defRPr>
            </a:lvl2pPr>
            <a:lvl3pPr marL="1143000" indent="-228600" algn="ctr" eaLnBrk="0" hangingPunct="0">
              <a:defRPr sz="4300">
                <a:solidFill>
                  <a:srgbClr val="000000"/>
                </a:solidFill>
                <a:latin typeface="Helvetica Neue Light"/>
                <a:ea typeface="ヒラギノ角ゴ ProN W3"/>
                <a:cs typeface="ヒラギノ角ゴ ProN W3"/>
                <a:sym typeface="Helvetica Neue Light"/>
              </a:defRPr>
            </a:lvl3pPr>
            <a:lvl4pPr marL="1600200" indent="-228600" algn="ctr" eaLnBrk="0" hangingPunct="0">
              <a:defRPr sz="4300">
                <a:solidFill>
                  <a:srgbClr val="000000"/>
                </a:solidFill>
                <a:latin typeface="Helvetica Neue Light"/>
                <a:ea typeface="ヒラギノ角ゴ ProN W3"/>
                <a:cs typeface="ヒラギノ角ゴ ProN W3"/>
                <a:sym typeface="Helvetica Neue Light"/>
              </a:defRPr>
            </a:lvl4pPr>
            <a:lvl5pPr marL="2057400" indent="-228600" algn="ctr" eaLnBrk="0" hangingPunct="0">
              <a:defRPr sz="43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3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3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3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300">
                <a:solidFill>
                  <a:srgbClr val="000000"/>
                </a:solidFill>
                <a:latin typeface="Helvetica Neue Light"/>
                <a:ea typeface="ヒラギノ角ゴ ProN W3"/>
                <a:cs typeface="ヒラギノ角ゴ ProN W3"/>
                <a:sym typeface="Helvetica Neue Light"/>
              </a:defRPr>
            </a:lvl9pPr>
          </a:lstStyle>
          <a:p>
            <a:pPr eaLnBrk="1" hangingPunct="1">
              <a:buFont typeface="Symbol" pitchFamily="18" charset="2"/>
              <a:buNone/>
              <a:defRPr/>
            </a:pPr>
            <a:endParaRPr lang="fr-FR" smtClean="0">
              <a:ea typeface="MS Gothic" pitchFamily="49" charset="-128"/>
            </a:endParaRPr>
          </a:p>
        </p:txBody>
      </p:sp>
      <p:sp>
        <p:nvSpPr>
          <p:cNvPr id="3079" name="Text Box 6"/>
          <p:cNvSpPr txBox="1">
            <a:spLocks noChangeArrowheads="1"/>
          </p:cNvSpPr>
          <p:nvPr/>
        </p:nvSpPr>
        <p:spPr bwMode="auto">
          <a:xfrm>
            <a:off x="3387725" y="6246813"/>
            <a:ext cx="31369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585" tIns="40793" rIns="81585" bIns="40793" anchor="ctr"/>
          <a:lstStyle>
            <a:lvl1pPr algn="ctr" eaLnBrk="0" hangingPunct="0">
              <a:defRPr sz="4300">
                <a:solidFill>
                  <a:srgbClr val="000000"/>
                </a:solidFill>
                <a:latin typeface="Helvetica Neue Light"/>
                <a:ea typeface="ヒラギノ角ゴ ProN W3"/>
                <a:cs typeface="ヒラギノ角ゴ ProN W3"/>
                <a:sym typeface="Helvetica Neue Light"/>
              </a:defRPr>
            </a:lvl1pPr>
            <a:lvl2pPr marL="742950" indent="-285750" algn="ctr" eaLnBrk="0" hangingPunct="0">
              <a:defRPr sz="4300">
                <a:solidFill>
                  <a:srgbClr val="000000"/>
                </a:solidFill>
                <a:latin typeface="Helvetica Neue Light"/>
                <a:ea typeface="ヒラギノ角ゴ ProN W3"/>
                <a:cs typeface="ヒラギノ角ゴ ProN W3"/>
                <a:sym typeface="Helvetica Neue Light"/>
              </a:defRPr>
            </a:lvl2pPr>
            <a:lvl3pPr marL="1143000" indent="-228600" algn="ctr" eaLnBrk="0" hangingPunct="0">
              <a:defRPr sz="4300">
                <a:solidFill>
                  <a:srgbClr val="000000"/>
                </a:solidFill>
                <a:latin typeface="Helvetica Neue Light"/>
                <a:ea typeface="ヒラギノ角ゴ ProN W3"/>
                <a:cs typeface="ヒラギノ角ゴ ProN W3"/>
                <a:sym typeface="Helvetica Neue Light"/>
              </a:defRPr>
            </a:lvl3pPr>
            <a:lvl4pPr marL="1600200" indent="-228600" algn="ctr" eaLnBrk="0" hangingPunct="0">
              <a:defRPr sz="4300">
                <a:solidFill>
                  <a:srgbClr val="000000"/>
                </a:solidFill>
                <a:latin typeface="Helvetica Neue Light"/>
                <a:ea typeface="ヒラギノ角ゴ ProN W3"/>
                <a:cs typeface="ヒラギノ角ゴ ProN W3"/>
                <a:sym typeface="Helvetica Neue Light"/>
              </a:defRPr>
            </a:lvl4pPr>
            <a:lvl5pPr marL="2057400" indent="-228600" algn="ctr" eaLnBrk="0" hangingPunct="0">
              <a:defRPr sz="43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3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3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3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300">
                <a:solidFill>
                  <a:srgbClr val="000000"/>
                </a:solidFill>
                <a:latin typeface="Helvetica Neue Light"/>
                <a:ea typeface="ヒラギノ角ゴ ProN W3"/>
                <a:cs typeface="ヒラギノ角ゴ ProN W3"/>
                <a:sym typeface="Helvetica Neue Light"/>
              </a:defRPr>
            </a:lvl9pPr>
          </a:lstStyle>
          <a:p>
            <a:pPr eaLnBrk="1" hangingPunct="1">
              <a:buFont typeface="Symbol" pitchFamily="18" charset="2"/>
              <a:buNone/>
              <a:defRPr/>
            </a:pPr>
            <a:endParaRPr lang="fr-FR" smtClean="0">
              <a:ea typeface="MS Gothic" pitchFamily="49" charset="-128"/>
            </a:endParaRPr>
          </a:p>
        </p:txBody>
      </p:sp>
    </p:spTree>
  </p:cSld>
  <p:clrMap bg1="lt1" tx1="dk1" bg2="lt2" tx2="dk2" accent1="accent1" accent2="accent2" accent3="accent3" accent4="accent4" accent5="accent5" accent6="accent6" hlink="hlink" folHlink="folHlink"/>
  <p:sldLayoutIdLst>
    <p:sldLayoutId id="2147487400" r:id="rId1"/>
    <p:sldLayoutId id="2147487497" r:id="rId2"/>
    <p:sldLayoutId id="2147487401" r:id="rId3"/>
    <p:sldLayoutId id="2147487498" r:id="rId4"/>
    <p:sldLayoutId id="2147487499" r:id="rId5"/>
    <p:sldLayoutId id="2147487500" r:id="rId6"/>
    <p:sldLayoutId id="2147487501" r:id="rId7"/>
    <p:sldLayoutId id="2147487502" r:id="rId8"/>
    <p:sldLayoutId id="2147487503" r:id="rId9"/>
    <p:sldLayoutId id="2147487504" r:id="rId10"/>
    <p:sldLayoutId id="2147487505" r:id="rId11"/>
    <p:sldLayoutId id="2147487506" r:id="rId12"/>
    <p:sldLayoutId id="2147487507" r:id="rId13"/>
    <p:sldLayoutId id="2147487508" r:id="rId14"/>
    <p:sldLayoutId id="2147487509" r:id="rId15"/>
    <p:sldLayoutId id="2147487510" r:id="rId16"/>
    <p:sldLayoutId id="2147487511" r:id="rId17"/>
  </p:sldLayoutIdLst>
  <p:txStyles>
    <p:titleStyle>
      <a:lvl1pPr algn="ctr" defTabSz="404813" rtl="0" eaLnBrk="0" fontAlgn="base" hangingPunct="0">
        <a:lnSpc>
          <a:spcPct val="70000"/>
        </a:lnSpc>
        <a:spcBef>
          <a:spcPct val="0"/>
        </a:spcBef>
        <a:spcAft>
          <a:spcPct val="0"/>
        </a:spcAft>
        <a:buClr>
          <a:srgbClr val="000000"/>
        </a:buClr>
        <a:buSzPct val="45000"/>
        <a:buFont typeface="Symbol" charset="0"/>
        <a:defRPr sz="3900">
          <a:solidFill>
            <a:srgbClr val="000000"/>
          </a:solidFill>
          <a:latin typeface="+mj-lt"/>
          <a:ea typeface="+mj-ea"/>
          <a:cs typeface="+mj-cs"/>
        </a:defRPr>
      </a:lvl1pPr>
      <a:lvl2pPr algn="ctr" defTabSz="404813" rtl="0" eaLnBrk="0" fontAlgn="base" hangingPunct="0">
        <a:lnSpc>
          <a:spcPct val="70000"/>
        </a:lnSpc>
        <a:spcBef>
          <a:spcPct val="0"/>
        </a:spcBef>
        <a:spcAft>
          <a:spcPct val="0"/>
        </a:spcAft>
        <a:buClr>
          <a:srgbClr val="000000"/>
        </a:buClr>
        <a:buSzPct val="45000"/>
        <a:buFont typeface="Symbol" charset="0"/>
        <a:defRPr sz="3900">
          <a:solidFill>
            <a:srgbClr val="000000"/>
          </a:solidFill>
          <a:latin typeface="Arial" charset="0"/>
          <a:ea typeface="MS Gothic" charset="0"/>
          <a:cs typeface="MS Gothic" charset="0"/>
        </a:defRPr>
      </a:lvl2pPr>
      <a:lvl3pPr algn="ctr" defTabSz="404813" rtl="0" eaLnBrk="0" fontAlgn="base" hangingPunct="0">
        <a:lnSpc>
          <a:spcPct val="70000"/>
        </a:lnSpc>
        <a:spcBef>
          <a:spcPct val="0"/>
        </a:spcBef>
        <a:spcAft>
          <a:spcPct val="0"/>
        </a:spcAft>
        <a:buClr>
          <a:srgbClr val="000000"/>
        </a:buClr>
        <a:buSzPct val="45000"/>
        <a:buFont typeface="Symbol" charset="0"/>
        <a:defRPr sz="3900">
          <a:solidFill>
            <a:srgbClr val="000000"/>
          </a:solidFill>
          <a:latin typeface="Arial" charset="0"/>
          <a:ea typeface="MS Gothic" charset="0"/>
          <a:cs typeface="MS Gothic" charset="0"/>
        </a:defRPr>
      </a:lvl3pPr>
      <a:lvl4pPr algn="ctr" defTabSz="404813" rtl="0" eaLnBrk="0" fontAlgn="base" hangingPunct="0">
        <a:lnSpc>
          <a:spcPct val="70000"/>
        </a:lnSpc>
        <a:spcBef>
          <a:spcPct val="0"/>
        </a:spcBef>
        <a:spcAft>
          <a:spcPct val="0"/>
        </a:spcAft>
        <a:buClr>
          <a:srgbClr val="000000"/>
        </a:buClr>
        <a:buSzPct val="45000"/>
        <a:buFont typeface="Symbol" charset="0"/>
        <a:defRPr sz="3900">
          <a:solidFill>
            <a:srgbClr val="000000"/>
          </a:solidFill>
          <a:latin typeface="Arial" charset="0"/>
          <a:ea typeface="MS Gothic" charset="0"/>
          <a:cs typeface="MS Gothic" charset="0"/>
        </a:defRPr>
      </a:lvl4pPr>
      <a:lvl5pPr algn="ctr" defTabSz="404813" rtl="0" eaLnBrk="0" fontAlgn="base" hangingPunct="0">
        <a:lnSpc>
          <a:spcPct val="70000"/>
        </a:lnSpc>
        <a:spcBef>
          <a:spcPct val="0"/>
        </a:spcBef>
        <a:spcAft>
          <a:spcPct val="0"/>
        </a:spcAft>
        <a:buClr>
          <a:srgbClr val="000000"/>
        </a:buClr>
        <a:buSzPct val="45000"/>
        <a:buFont typeface="Symbol" charset="0"/>
        <a:defRPr sz="3900">
          <a:solidFill>
            <a:srgbClr val="000000"/>
          </a:solidFill>
          <a:latin typeface="Arial" charset="0"/>
          <a:ea typeface="MS Gothic" charset="0"/>
          <a:cs typeface="MS Gothic" charset="0"/>
        </a:defRPr>
      </a:lvl5pPr>
      <a:lvl6pPr marL="407941" algn="ctr" defTabSz="407941" rtl="0" eaLnBrk="1" fontAlgn="base" hangingPunct="1">
        <a:lnSpc>
          <a:spcPct val="70000"/>
        </a:lnSpc>
        <a:spcBef>
          <a:spcPct val="0"/>
        </a:spcBef>
        <a:spcAft>
          <a:spcPct val="0"/>
        </a:spcAft>
        <a:buClr>
          <a:srgbClr val="000000"/>
        </a:buClr>
        <a:buSzPct val="45000"/>
        <a:buFont typeface="Symbol" charset="2"/>
        <a:defRPr sz="3900">
          <a:solidFill>
            <a:srgbClr val="000000"/>
          </a:solidFill>
          <a:latin typeface="Arial" charset="0"/>
          <a:ea typeface="MS Gothic" charset="0"/>
          <a:cs typeface="MS Gothic" charset="0"/>
        </a:defRPr>
      </a:lvl6pPr>
      <a:lvl7pPr marL="815876" algn="ctr" defTabSz="407941" rtl="0" eaLnBrk="1" fontAlgn="base" hangingPunct="1">
        <a:lnSpc>
          <a:spcPct val="70000"/>
        </a:lnSpc>
        <a:spcBef>
          <a:spcPct val="0"/>
        </a:spcBef>
        <a:spcAft>
          <a:spcPct val="0"/>
        </a:spcAft>
        <a:buClr>
          <a:srgbClr val="000000"/>
        </a:buClr>
        <a:buSzPct val="45000"/>
        <a:buFont typeface="Symbol" charset="2"/>
        <a:defRPr sz="3900">
          <a:solidFill>
            <a:srgbClr val="000000"/>
          </a:solidFill>
          <a:latin typeface="Arial" charset="0"/>
          <a:ea typeface="MS Gothic" charset="0"/>
          <a:cs typeface="MS Gothic" charset="0"/>
        </a:defRPr>
      </a:lvl7pPr>
      <a:lvl8pPr marL="1223805" algn="ctr" defTabSz="407941" rtl="0" eaLnBrk="1" fontAlgn="base" hangingPunct="1">
        <a:lnSpc>
          <a:spcPct val="70000"/>
        </a:lnSpc>
        <a:spcBef>
          <a:spcPct val="0"/>
        </a:spcBef>
        <a:spcAft>
          <a:spcPct val="0"/>
        </a:spcAft>
        <a:buClr>
          <a:srgbClr val="000000"/>
        </a:buClr>
        <a:buSzPct val="45000"/>
        <a:buFont typeface="Symbol" charset="2"/>
        <a:defRPr sz="3900">
          <a:solidFill>
            <a:srgbClr val="000000"/>
          </a:solidFill>
          <a:latin typeface="Arial" charset="0"/>
          <a:ea typeface="MS Gothic" charset="0"/>
          <a:cs typeface="MS Gothic" charset="0"/>
        </a:defRPr>
      </a:lvl8pPr>
      <a:lvl9pPr marL="1631746" algn="ctr" defTabSz="407941" rtl="0" eaLnBrk="1" fontAlgn="base" hangingPunct="1">
        <a:lnSpc>
          <a:spcPct val="70000"/>
        </a:lnSpc>
        <a:spcBef>
          <a:spcPct val="0"/>
        </a:spcBef>
        <a:spcAft>
          <a:spcPct val="0"/>
        </a:spcAft>
        <a:buClr>
          <a:srgbClr val="000000"/>
        </a:buClr>
        <a:buSzPct val="45000"/>
        <a:buFont typeface="Symbol" charset="2"/>
        <a:defRPr sz="3900">
          <a:solidFill>
            <a:srgbClr val="000000"/>
          </a:solidFill>
          <a:latin typeface="Arial" charset="0"/>
          <a:ea typeface="MS Gothic" charset="0"/>
          <a:cs typeface="MS Gothic" charset="0"/>
        </a:defRPr>
      </a:lvl9pPr>
    </p:titleStyle>
    <p:bodyStyle>
      <a:lvl1pPr marL="374650" indent="-280988" algn="l" defTabSz="404813" rtl="0" eaLnBrk="0" fontAlgn="base" hangingPunct="0">
        <a:lnSpc>
          <a:spcPct val="70000"/>
        </a:lnSpc>
        <a:spcBef>
          <a:spcPct val="0"/>
        </a:spcBef>
        <a:spcAft>
          <a:spcPts val="1275"/>
        </a:spcAft>
        <a:buClr>
          <a:srgbClr val="000000"/>
        </a:buClr>
        <a:buSzPct val="45000"/>
        <a:buFont typeface="Wingdings" charset="0"/>
        <a:buChar char=""/>
        <a:defRPr sz="2900">
          <a:solidFill>
            <a:srgbClr val="000000"/>
          </a:solidFill>
          <a:latin typeface="+mn-lt"/>
          <a:ea typeface="+mn-ea"/>
          <a:cs typeface="+mn-cs"/>
        </a:defRPr>
      </a:lvl1pPr>
      <a:lvl2pPr marL="760413" indent="-250825" algn="l" defTabSz="404813" rtl="0" eaLnBrk="0" fontAlgn="base" hangingPunct="0">
        <a:lnSpc>
          <a:spcPct val="70000"/>
        </a:lnSpc>
        <a:spcBef>
          <a:spcPct val="0"/>
        </a:spcBef>
        <a:spcAft>
          <a:spcPts val="1025"/>
        </a:spcAft>
        <a:buClr>
          <a:srgbClr val="000000"/>
        </a:buClr>
        <a:buSzPct val="75000"/>
        <a:buFont typeface="Symbol" charset="0"/>
        <a:buChar char=""/>
        <a:defRPr sz="2500">
          <a:solidFill>
            <a:srgbClr val="000000"/>
          </a:solidFill>
          <a:latin typeface="+mn-lt"/>
          <a:ea typeface="+mn-ea"/>
          <a:cs typeface="+mn-cs"/>
        </a:defRPr>
      </a:lvl2pPr>
      <a:lvl3pPr marL="1146175" indent="-185738" algn="l" defTabSz="404813" rtl="0" eaLnBrk="0" fontAlgn="base" hangingPunct="0">
        <a:lnSpc>
          <a:spcPct val="70000"/>
        </a:lnSpc>
        <a:spcBef>
          <a:spcPct val="0"/>
        </a:spcBef>
        <a:spcAft>
          <a:spcPts val="763"/>
        </a:spcAft>
        <a:buClr>
          <a:srgbClr val="000000"/>
        </a:buClr>
        <a:buSzPct val="45000"/>
        <a:buFont typeface="Wingdings" charset="0"/>
        <a:buChar char=""/>
        <a:defRPr sz="2100">
          <a:solidFill>
            <a:srgbClr val="000000"/>
          </a:solidFill>
          <a:latin typeface="+mn-lt"/>
          <a:ea typeface="+mn-ea"/>
          <a:cs typeface="+mn-cs"/>
        </a:defRPr>
      </a:lvl3pPr>
      <a:lvl4pPr marL="1531938" indent="-182563" algn="l" defTabSz="404813" rtl="0" eaLnBrk="0" fontAlgn="base" hangingPunct="0">
        <a:lnSpc>
          <a:spcPct val="70000"/>
        </a:lnSpc>
        <a:spcBef>
          <a:spcPct val="0"/>
        </a:spcBef>
        <a:spcAft>
          <a:spcPts val="513"/>
        </a:spcAft>
        <a:buClr>
          <a:srgbClr val="000000"/>
        </a:buClr>
        <a:buSzPct val="75000"/>
        <a:buFont typeface="Symbol" charset="0"/>
        <a:buChar char=""/>
        <a:defRPr>
          <a:solidFill>
            <a:srgbClr val="000000"/>
          </a:solidFill>
          <a:latin typeface="+mn-lt"/>
          <a:ea typeface="+mn-ea"/>
          <a:cs typeface="+mn-cs"/>
        </a:defRPr>
      </a:lvl4pPr>
      <a:lvl5pPr marL="1916113" indent="-184150" algn="l" defTabSz="404813" rtl="0" eaLnBrk="0" fontAlgn="base" hangingPunct="0">
        <a:lnSpc>
          <a:spcPct val="70000"/>
        </a:lnSpc>
        <a:spcBef>
          <a:spcPct val="0"/>
        </a:spcBef>
        <a:spcAft>
          <a:spcPts val="263"/>
        </a:spcAft>
        <a:buClr>
          <a:srgbClr val="000000"/>
        </a:buClr>
        <a:buSzPct val="45000"/>
        <a:buFont typeface="Wingdings" charset="0"/>
        <a:buChar char=""/>
        <a:defRPr>
          <a:solidFill>
            <a:srgbClr val="000000"/>
          </a:solidFill>
          <a:latin typeface="+mn-lt"/>
          <a:ea typeface="+mn-ea"/>
          <a:cs typeface="+mn-cs"/>
        </a:defRPr>
      </a:lvl5pPr>
      <a:lvl6pPr marL="2327212" indent="-186966" algn="l" defTabSz="407941" rtl="0" eaLnBrk="1" fontAlgn="base" hangingPunct="1">
        <a:lnSpc>
          <a:spcPct val="70000"/>
        </a:lnSpc>
        <a:spcBef>
          <a:spcPct val="0"/>
        </a:spcBef>
        <a:spcAft>
          <a:spcPts val="258"/>
        </a:spcAft>
        <a:buClr>
          <a:srgbClr val="000000"/>
        </a:buClr>
        <a:buSzPct val="45000"/>
        <a:buFont typeface="Wingdings" charset="2"/>
        <a:buChar char=""/>
        <a:defRPr sz="1800">
          <a:solidFill>
            <a:srgbClr val="000000"/>
          </a:solidFill>
          <a:latin typeface="+mn-lt"/>
          <a:ea typeface="+mn-ea"/>
          <a:cs typeface="+mn-cs"/>
        </a:defRPr>
      </a:lvl6pPr>
      <a:lvl7pPr marL="2735145" indent="-186966" algn="l" defTabSz="407941" rtl="0" eaLnBrk="1" fontAlgn="base" hangingPunct="1">
        <a:lnSpc>
          <a:spcPct val="70000"/>
        </a:lnSpc>
        <a:spcBef>
          <a:spcPct val="0"/>
        </a:spcBef>
        <a:spcAft>
          <a:spcPts val="258"/>
        </a:spcAft>
        <a:buClr>
          <a:srgbClr val="000000"/>
        </a:buClr>
        <a:buSzPct val="45000"/>
        <a:buFont typeface="Wingdings" charset="2"/>
        <a:buChar char=""/>
        <a:defRPr sz="1800">
          <a:solidFill>
            <a:srgbClr val="000000"/>
          </a:solidFill>
          <a:latin typeface="+mn-lt"/>
          <a:ea typeface="+mn-ea"/>
          <a:cs typeface="+mn-cs"/>
        </a:defRPr>
      </a:lvl7pPr>
      <a:lvl8pPr marL="3143078" indent="-186966" algn="l" defTabSz="407941" rtl="0" eaLnBrk="1" fontAlgn="base" hangingPunct="1">
        <a:lnSpc>
          <a:spcPct val="70000"/>
        </a:lnSpc>
        <a:spcBef>
          <a:spcPct val="0"/>
        </a:spcBef>
        <a:spcAft>
          <a:spcPts val="258"/>
        </a:spcAft>
        <a:buClr>
          <a:srgbClr val="000000"/>
        </a:buClr>
        <a:buSzPct val="45000"/>
        <a:buFont typeface="Wingdings" charset="2"/>
        <a:buChar char=""/>
        <a:defRPr sz="1800">
          <a:solidFill>
            <a:srgbClr val="000000"/>
          </a:solidFill>
          <a:latin typeface="+mn-lt"/>
          <a:ea typeface="+mn-ea"/>
          <a:cs typeface="+mn-cs"/>
        </a:defRPr>
      </a:lvl8pPr>
      <a:lvl9pPr marL="3551017" indent="-186966" algn="l" defTabSz="407941" rtl="0" eaLnBrk="1" fontAlgn="base" hangingPunct="1">
        <a:lnSpc>
          <a:spcPct val="70000"/>
        </a:lnSpc>
        <a:spcBef>
          <a:spcPct val="0"/>
        </a:spcBef>
        <a:spcAft>
          <a:spcPts val="258"/>
        </a:spcAft>
        <a:buClr>
          <a:srgbClr val="000000"/>
        </a:buClr>
        <a:buSzPct val="45000"/>
        <a:buFont typeface="Wingdings" charset="2"/>
        <a:buChar char=""/>
        <a:defRPr sz="1800">
          <a:solidFill>
            <a:srgbClr val="000000"/>
          </a:solidFill>
          <a:latin typeface="+mn-lt"/>
          <a:ea typeface="+mn-ea"/>
          <a:cs typeface="+mn-cs"/>
        </a:defRPr>
      </a:lvl9pPr>
    </p:bodyStyle>
    <p:otherStyle>
      <a:defPPr>
        <a:defRPr lang="en-US"/>
      </a:defPPr>
      <a:lvl1pPr marL="0" algn="l" defTabSz="407941" rtl="0" eaLnBrk="1" latinLnBrk="0" hangingPunct="1">
        <a:defRPr sz="1600" kern="1200">
          <a:solidFill>
            <a:schemeClr val="tx1"/>
          </a:solidFill>
          <a:latin typeface="+mn-lt"/>
          <a:ea typeface="+mn-ea"/>
          <a:cs typeface="+mn-cs"/>
        </a:defRPr>
      </a:lvl1pPr>
      <a:lvl2pPr marL="407941" algn="l" defTabSz="407941" rtl="0" eaLnBrk="1" latinLnBrk="0" hangingPunct="1">
        <a:defRPr sz="1600" kern="1200">
          <a:solidFill>
            <a:schemeClr val="tx1"/>
          </a:solidFill>
          <a:latin typeface="+mn-lt"/>
          <a:ea typeface="+mn-ea"/>
          <a:cs typeface="+mn-cs"/>
        </a:defRPr>
      </a:lvl2pPr>
      <a:lvl3pPr marL="815876" algn="l" defTabSz="407941" rtl="0" eaLnBrk="1" latinLnBrk="0" hangingPunct="1">
        <a:defRPr sz="1600" kern="1200">
          <a:solidFill>
            <a:schemeClr val="tx1"/>
          </a:solidFill>
          <a:latin typeface="+mn-lt"/>
          <a:ea typeface="+mn-ea"/>
          <a:cs typeface="+mn-cs"/>
        </a:defRPr>
      </a:lvl3pPr>
      <a:lvl4pPr marL="1223805" algn="l" defTabSz="407941" rtl="0" eaLnBrk="1" latinLnBrk="0" hangingPunct="1">
        <a:defRPr sz="1600" kern="1200">
          <a:solidFill>
            <a:schemeClr val="tx1"/>
          </a:solidFill>
          <a:latin typeface="+mn-lt"/>
          <a:ea typeface="+mn-ea"/>
          <a:cs typeface="+mn-cs"/>
        </a:defRPr>
      </a:lvl4pPr>
      <a:lvl5pPr marL="1631746" algn="l" defTabSz="407941" rtl="0" eaLnBrk="1" latinLnBrk="0" hangingPunct="1">
        <a:defRPr sz="1600" kern="1200">
          <a:solidFill>
            <a:schemeClr val="tx1"/>
          </a:solidFill>
          <a:latin typeface="+mn-lt"/>
          <a:ea typeface="+mn-ea"/>
          <a:cs typeface="+mn-cs"/>
        </a:defRPr>
      </a:lvl5pPr>
      <a:lvl6pPr marL="2039675" algn="l" defTabSz="407941" rtl="0" eaLnBrk="1" latinLnBrk="0" hangingPunct="1">
        <a:defRPr sz="1600" kern="1200">
          <a:solidFill>
            <a:schemeClr val="tx1"/>
          </a:solidFill>
          <a:latin typeface="+mn-lt"/>
          <a:ea typeface="+mn-ea"/>
          <a:cs typeface="+mn-cs"/>
        </a:defRPr>
      </a:lvl6pPr>
      <a:lvl7pPr marL="2447612" algn="l" defTabSz="407941" rtl="0" eaLnBrk="1" latinLnBrk="0" hangingPunct="1">
        <a:defRPr sz="1600" kern="1200">
          <a:solidFill>
            <a:schemeClr val="tx1"/>
          </a:solidFill>
          <a:latin typeface="+mn-lt"/>
          <a:ea typeface="+mn-ea"/>
          <a:cs typeface="+mn-cs"/>
        </a:defRPr>
      </a:lvl7pPr>
      <a:lvl8pPr marL="2855539" algn="l" defTabSz="407941" rtl="0" eaLnBrk="1" latinLnBrk="0" hangingPunct="1">
        <a:defRPr sz="1600" kern="1200">
          <a:solidFill>
            <a:schemeClr val="tx1"/>
          </a:solidFill>
          <a:latin typeface="+mn-lt"/>
          <a:ea typeface="+mn-ea"/>
          <a:cs typeface="+mn-cs"/>
        </a:defRPr>
      </a:lvl8pPr>
      <a:lvl9pPr marL="3263479" algn="l" defTabSz="407941" rtl="0" eaLnBrk="1" latinLnBrk="0" hangingPunct="1">
        <a:defRPr sz="1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34818" name="Picture 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6134100"/>
            <a:ext cx="99060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4819" name="Picture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9906000" cy="615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4820" name="Rectangle 3"/>
          <p:cNvSpPr>
            <a:spLocks noGrp="1" noChangeArrowheads="1"/>
          </p:cNvSpPr>
          <p:nvPr>
            <p:ph type="title"/>
          </p:nvPr>
        </p:nvSpPr>
        <p:spPr bwMode="auto">
          <a:xfrm>
            <a:off x="495300" y="273050"/>
            <a:ext cx="8905875"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34821" name="Rectangle 4"/>
          <p:cNvSpPr>
            <a:spLocks noGrp="1" noChangeArrowheads="1"/>
          </p:cNvSpPr>
          <p:nvPr>
            <p:ph type="body" idx="1"/>
          </p:nvPr>
        </p:nvSpPr>
        <p:spPr bwMode="auto">
          <a:xfrm>
            <a:off x="495300" y="1603375"/>
            <a:ext cx="8905875" cy="451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Tree>
  </p:cSld>
  <p:clrMap bg1="lt1" tx1="dk1" bg2="lt2" tx2="dk2" accent1="accent1" accent2="accent2" accent3="accent3" accent4="accent4" accent5="accent5" accent6="accent6" hlink="hlink" folHlink="folHlink"/>
  <p:sldLayoutIdLst>
    <p:sldLayoutId id="2147487402" r:id="rId1"/>
    <p:sldLayoutId id="2147487512" r:id="rId2"/>
    <p:sldLayoutId id="2147487403" r:id="rId3"/>
    <p:sldLayoutId id="2147487513" r:id="rId4"/>
    <p:sldLayoutId id="2147487514" r:id="rId5"/>
    <p:sldLayoutId id="2147487515" r:id="rId6"/>
    <p:sldLayoutId id="2147487516" r:id="rId7"/>
    <p:sldLayoutId id="2147487517" r:id="rId8"/>
    <p:sldLayoutId id="2147487518" r:id="rId9"/>
    <p:sldLayoutId id="2147487519" r:id="rId10"/>
    <p:sldLayoutId id="2147487520" r:id="rId11"/>
    <p:sldLayoutId id="2147487521" r:id="rId12"/>
    <p:sldLayoutId id="2147487522" r:id="rId13"/>
    <p:sldLayoutId id="2147487523" r:id="rId14"/>
    <p:sldLayoutId id="2147487524" r:id="rId15"/>
    <p:sldLayoutId id="2147487525" r:id="rId16"/>
    <p:sldLayoutId id="2147487526" r:id="rId17"/>
  </p:sldLayoutIdLst>
  <p:txStyles>
    <p:titleStyle>
      <a:lvl1pPr algn="r" defTabSz="404813" rtl="0" eaLnBrk="0" fontAlgn="base" hangingPunct="0">
        <a:lnSpc>
          <a:spcPct val="70000"/>
        </a:lnSpc>
        <a:spcBef>
          <a:spcPct val="0"/>
        </a:spcBef>
        <a:spcAft>
          <a:spcPct val="0"/>
        </a:spcAft>
        <a:buClr>
          <a:srgbClr val="000000"/>
        </a:buClr>
        <a:buSzPct val="45000"/>
        <a:buFont typeface="Symbol" charset="0"/>
        <a:defRPr sz="3900">
          <a:solidFill>
            <a:srgbClr val="FFFFFF"/>
          </a:solidFill>
          <a:latin typeface="+mj-lt"/>
          <a:ea typeface="+mj-ea"/>
          <a:cs typeface="+mj-cs"/>
        </a:defRPr>
      </a:lvl1pPr>
      <a:lvl2pPr algn="r" defTabSz="404813" rtl="0" eaLnBrk="0" fontAlgn="base" hangingPunct="0">
        <a:lnSpc>
          <a:spcPct val="70000"/>
        </a:lnSpc>
        <a:spcBef>
          <a:spcPct val="0"/>
        </a:spcBef>
        <a:spcAft>
          <a:spcPct val="0"/>
        </a:spcAft>
        <a:buClr>
          <a:srgbClr val="000000"/>
        </a:buClr>
        <a:buSzPct val="45000"/>
        <a:buFont typeface="Symbol" charset="0"/>
        <a:defRPr sz="3900">
          <a:solidFill>
            <a:srgbClr val="FFFFFF"/>
          </a:solidFill>
          <a:latin typeface="Arial" charset="0"/>
          <a:ea typeface="MS Gothic" charset="0"/>
          <a:cs typeface="MS Gothic" charset="0"/>
        </a:defRPr>
      </a:lvl2pPr>
      <a:lvl3pPr algn="r" defTabSz="404813" rtl="0" eaLnBrk="0" fontAlgn="base" hangingPunct="0">
        <a:lnSpc>
          <a:spcPct val="70000"/>
        </a:lnSpc>
        <a:spcBef>
          <a:spcPct val="0"/>
        </a:spcBef>
        <a:spcAft>
          <a:spcPct val="0"/>
        </a:spcAft>
        <a:buClr>
          <a:srgbClr val="000000"/>
        </a:buClr>
        <a:buSzPct val="45000"/>
        <a:buFont typeface="Symbol" charset="0"/>
        <a:defRPr sz="3900">
          <a:solidFill>
            <a:srgbClr val="FFFFFF"/>
          </a:solidFill>
          <a:latin typeface="Arial" charset="0"/>
          <a:ea typeface="MS Gothic" charset="0"/>
          <a:cs typeface="MS Gothic" charset="0"/>
        </a:defRPr>
      </a:lvl3pPr>
      <a:lvl4pPr algn="r" defTabSz="404813" rtl="0" eaLnBrk="0" fontAlgn="base" hangingPunct="0">
        <a:lnSpc>
          <a:spcPct val="70000"/>
        </a:lnSpc>
        <a:spcBef>
          <a:spcPct val="0"/>
        </a:spcBef>
        <a:spcAft>
          <a:spcPct val="0"/>
        </a:spcAft>
        <a:buClr>
          <a:srgbClr val="000000"/>
        </a:buClr>
        <a:buSzPct val="45000"/>
        <a:buFont typeface="Symbol" charset="0"/>
        <a:defRPr sz="3900">
          <a:solidFill>
            <a:srgbClr val="FFFFFF"/>
          </a:solidFill>
          <a:latin typeface="Arial" charset="0"/>
          <a:ea typeface="MS Gothic" charset="0"/>
          <a:cs typeface="MS Gothic" charset="0"/>
        </a:defRPr>
      </a:lvl4pPr>
      <a:lvl5pPr algn="r" defTabSz="404813" rtl="0" eaLnBrk="0" fontAlgn="base" hangingPunct="0">
        <a:lnSpc>
          <a:spcPct val="70000"/>
        </a:lnSpc>
        <a:spcBef>
          <a:spcPct val="0"/>
        </a:spcBef>
        <a:spcAft>
          <a:spcPct val="0"/>
        </a:spcAft>
        <a:buClr>
          <a:srgbClr val="000000"/>
        </a:buClr>
        <a:buSzPct val="45000"/>
        <a:buFont typeface="Symbol" charset="0"/>
        <a:defRPr sz="3900">
          <a:solidFill>
            <a:srgbClr val="FFFFFF"/>
          </a:solidFill>
          <a:latin typeface="Arial" charset="0"/>
          <a:ea typeface="MS Gothic" charset="0"/>
          <a:cs typeface="MS Gothic" charset="0"/>
        </a:defRPr>
      </a:lvl5pPr>
      <a:lvl6pPr marL="407907" algn="r" defTabSz="407907" rtl="0" eaLnBrk="1" fontAlgn="base" hangingPunct="1">
        <a:lnSpc>
          <a:spcPct val="70000"/>
        </a:lnSpc>
        <a:spcBef>
          <a:spcPct val="0"/>
        </a:spcBef>
        <a:spcAft>
          <a:spcPct val="0"/>
        </a:spcAft>
        <a:buClr>
          <a:srgbClr val="000000"/>
        </a:buClr>
        <a:buSzPct val="45000"/>
        <a:buFont typeface="Symbol" charset="2"/>
        <a:defRPr sz="3900">
          <a:solidFill>
            <a:srgbClr val="FFFFFF"/>
          </a:solidFill>
          <a:latin typeface="Arial" charset="0"/>
          <a:ea typeface="MS Gothic" charset="0"/>
          <a:cs typeface="MS Gothic" charset="0"/>
        </a:defRPr>
      </a:lvl6pPr>
      <a:lvl7pPr marL="815805" algn="r" defTabSz="407907" rtl="0" eaLnBrk="1" fontAlgn="base" hangingPunct="1">
        <a:lnSpc>
          <a:spcPct val="70000"/>
        </a:lnSpc>
        <a:spcBef>
          <a:spcPct val="0"/>
        </a:spcBef>
        <a:spcAft>
          <a:spcPct val="0"/>
        </a:spcAft>
        <a:buClr>
          <a:srgbClr val="000000"/>
        </a:buClr>
        <a:buSzPct val="45000"/>
        <a:buFont typeface="Symbol" charset="2"/>
        <a:defRPr sz="3900">
          <a:solidFill>
            <a:srgbClr val="FFFFFF"/>
          </a:solidFill>
          <a:latin typeface="Arial" charset="0"/>
          <a:ea typeface="MS Gothic" charset="0"/>
          <a:cs typeface="MS Gothic" charset="0"/>
        </a:defRPr>
      </a:lvl7pPr>
      <a:lvl8pPr marL="1223701" algn="r" defTabSz="407907" rtl="0" eaLnBrk="1" fontAlgn="base" hangingPunct="1">
        <a:lnSpc>
          <a:spcPct val="70000"/>
        </a:lnSpc>
        <a:spcBef>
          <a:spcPct val="0"/>
        </a:spcBef>
        <a:spcAft>
          <a:spcPct val="0"/>
        </a:spcAft>
        <a:buClr>
          <a:srgbClr val="000000"/>
        </a:buClr>
        <a:buSzPct val="45000"/>
        <a:buFont typeface="Symbol" charset="2"/>
        <a:defRPr sz="3900">
          <a:solidFill>
            <a:srgbClr val="FFFFFF"/>
          </a:solidFill>
          <a:latin typeface="Arial" charset="0"/>
          <a:ea typeface="MS Gothic" charset="0"/>
          <a:cs typeface="MS Gothic" charset="0"/>
        </a:defRPr>
      </a:lvl8pPr>
      <a:lvl9pPr marL="1631604" algn="r" defTabSz="407907" rtl="0" eaLnBrk="1" fontAlgn="base" hangingPunct="1">
        <a:lnSpc>
          <a:spcPct val="70000"/>
        </a:lnSpc>
        <a:spcBef>
          <a:spcPct val="0"/>
        </a:spcBef>
        <a:spcAft>
          <a:spcPct val="0"/>
        </a:spcAft>
        <a:buClr>
          <a:srgbClr val="000000"/>
        </a:buClr>
        <a:buSzPct val="45000"/>
        <a:buFont typeface="Symbol" charset="2"/>
        <a:defRPr sz="3900">
          <a:solidFill>
            <a:srgbClr val="FFFFFF"/>
          </a:solidFill>
          <a:latin typeface="Arial" charset="0"/>
          <a:ea typeface="MS Gothic" charset="0"/>
          <a:cs typeface="MS Gothic" charset="0"/>
        </a:defRPr>
      </a:lvl9pPr>
    </p:titleStyle>
    <p:bodyStyle>
      <a:lvl1pPr marL="374650" indent="-280988" algn="l" defTabSz="404813" rtl="0" eaLnBrk="0" fontAlgn="base" hangingPunct="0">
        <a:lnSpc>
          <a:spcPct val="70000"/>
        </a:lnSpc>
        <a:spcBef>
          <a:spcPct val="0"/>
        </a:spcBef>
        <a:spcAft>
          <a:spcPts val="1275"/>
        </a:spcAft>
        <a:buClr>
          <a:srgbClr val="000000"/>
        </a:buClr>
        <a:buSzPct val="45000"/>
        <a:buFont typeface="Wingdings" charset="0"/>
        <a:buChar char=""/>
        <a:defRPr sz="2900">
          <a:solidFill>
            <a:srgbClr val="000000"/>
          </a:solidFill>
          <a:latin typeface="+mn-lt"/>
          <a:ea typeface="+mn-ea"/>
          <a:cs typeface="+mn-cs"/>
        </a:defRPr>
      </a:lvl1pPr>
      <a:lvl2pPr marL="760413" indent="-250825" algn="l" defTabSz="404813" rtl="0" eaLnBrk="0" fontAlgn="base" hangingPunct="0">
        <a:lnSpc>
          <a:spcPct val="70000"/>
        </a:lnSpc>
        <a:spcBef>
          <a:spcPct val="0"/>
        </a:spcBef>
        <a:spcAft>
          <a:spcPts val="1025"/>
        </a:spcAft>
        <a:buClr>
          <a:srgbClr val="000000"/>
        </a:buClr>
        <a:buSzPct val="75000"/>
        <a:buFont typeface="Symbol" charset="0"/>
        <a:buChar char=""/>
        <a:defRPr sz="2500">
          <a:solidFill>
            <a:srgbClr val="000000"/>
          </a:solidFill>
          <a:latin typeface="+mn-lt"/>
          <a:ea typeface="+mn-ea"/>
          <a:cs typeface="+mn-cs"/>
        </a:defRPr>
      </a:lvl2pPr>
      <a:lvl3pPr marL="1146175" indent="-185738" algn="l" defTabSz="404813" rtl="0" eaLnBrk="0" fontAlgn="base" hangingPunct="0">
        <a:lnSpc>
          <a:spcPct val="70000"/>
        </a:lnSpc>
        <a:spcBef>
          <a:spcPct val="0"/>
        </a:spcBef>
        <a:spcAft>
          <a:spcPts val="763"/>
        </a:spcAft>
        <a:buClr>
          <a:srgbClr val="000000"/>
        </a:buClr>
        <a:buSzPct val="45000"/>
        <a:buFont typeface="Wingdings" charset="0"/>
        <a:buChar char=""/>
        <a:defRPr sz="2100">
          <a:solidFill>
            <a:srgbClr val="000000"/>
          </a:solidFill>
          <a:latin typeface="+mn-lt"/>
          <a:ea typeface="+mn-ea"/>
          <a:cs typeface="+mn-cs"/>
        </a:defRPr>
      </a:lvl3pPr>
      <a:lvl4pPr marL="1531938" indent="-182563" algn="l" defTabSz="404813" rtl="0" eaLnBrk="0" fontAlgn="base" hangingPunct="0">
        <a:lnSpc>
          <a:spcPct val="70000"/>
        </a:lnSpc>
        <a:spcBef>
          <a:spcPct val="0"/>
        </a:spcBef>
        <a:spcAft>
          <a:spcPts val="513"/>
        </a:spcAft>
        <a:buClr>
          <a:srgbClr val="000000"/>
        </a:buClr>
        <a:buSzPct val="75000"/>
        <a:buFont typeface="Symbol" charset="0"/>
        <a:buChar char=""/>
        <a:defRPr>
          <a:solidFill>
            <a:srgbClr val="000000"/>
          </a:solidFill>
          <a:latin typeface="+mn-lt"/>
          <a:ea typeface="+mn-ea"/>
          <a:cs typeface="+mn-cs"/>
        </a:defRPr>
      </a:lvl4pPr>
      <a:lvl5pPr marL="1916113" indent="-184150" algn="l" defTabSz="404813" rtl="0" eaLnBrk="0" fontAlgn="base" hangingPunct="0">
        <a:lnSpc>
          <a:spcPct val="70000"/>
        </a:lnSpc>
        <a:spcBef>
          <a:spcPct val="0"/>
        </a:spcBef>
        <a:spcAft>
          <a:spcPts val="263"/>
        </a:spcAft>
        <a:buClr>
          <a:srgbClr val="000000"/>
        </a:buClr>
        <a:buSzPct val="45000"/>
        <a:buFont typeface="Wingdings" charset="0"/>
        <a:buChar char=""/>
        <a:defRPr>
          <a:solidFill>
            <a:srgbClr val="000000"/>
          </a:solidFill>
          <a:latin typeface="+mn-lt"/>
          <a:ea typeface="+mn-ea"/>
          <a:cs typeface="+mn-cs"/>
        </a:defRPr>
      </a:lvl5pPr>
      <a:lvl6pPr marL="2327010" indent="-186950" algn="l" defTabSz="407907" rtl="0" eaLnBrk="1" fontAlgn="base" hangingPunct="1">
        <a:lnSpc>
          <a:spcPct val="70000"/>
        </a:lnSpc>
        <a:spcBef>
          <a:spcPct val="0"/>
        </a:spcBef>
        <a:spcAft>
          <a:spcPts val="258"/>
        </a:spcAft>
        <a:buClr>
          <a:srgbClr val="000000"/>
        </a:buClr>
        <a:buSzPct val="45000"/>
        <a:buFont typeface="Wingdings" charset="2"/>
        <a:buChar char=""/>
        <a:defRPr sz="1800">
          <a:solidFill>
            <a:srgbClr val="000000"/>
          </a:solidFill>
          <a:latin typeface="+mn-lt"/>
          <a:ea typeface="+mn-ea"/>
          <a:cs typeface="+mn-cs"/>
        </a:defRPr>
      </a:lvl6pPr>
      <a:lvl7pPr marL="2734913" indent="-186950" algn="l" defTabSz="407907" rtl="0" eaLnBrk="1" fontAlgn="base" hangingPunct="1">
        <a:lnSpc>
          <a:spcPct val="70000"/>
        </a:lnSpc>
        <a:spcBef>
          <a:spcPct val="0"/>
        </a:spcBef>
        <a:spcAft>
          <a:spcPts val="258"/>
        </a:spcAft>
        <a:buClr>
          <a:srgbClr val="000000"/>
        </a:buClr>
        <a:buSzPct val="45000"/>
        <a:buFont typeface="Wingdings" charset="2"/>
        <a:buChar char=""/>
        <a:defRPr sz="1800">
          <a:solidFill>
            <a:srgbClr val="000000"/>
          </a:solidFill>
          <a:latin typeface="+mn-lt"/>
          <a:ea typeface="+mn-ea"/>
          <a:cs typeface="+mn-cs"/>
        </a:defRPr>
      </a:lvl7pPr>
      <a:lvl8pPr marL="3142804" indent="-186950" algn="l" defTabSz="407907" rtl="0" eaLnBrk="1" fontAlgn="base" hangingPunct="1">
        <a:lnSpc>
          <a:spcPct val="70000"/>
        </a:lnSpc>
        <a:spcBef>
          <a:spcPct val="0"/>
        </a:spcBef>
        <a:spcAft>
          <a:spcPts val="258"/>
        </a:spcAft>
        <a:buClr>
          <a:srgbClr val="000000"/>
        </a:buClr>
        <a:buSzPct val="45000"/>
        <a:buFont typeface="Wingdings" charset="2"/>
        <a:buChar char=""/>
        <a:defRPr sz="1800">
          <a:solidFill>
            <a:srgbClr val="000000"/>
          </a:solidFill>
          <a:latin typeface="+mn-lt"/>
          <a:ea typeface="+mn-ea"/>
          <a:cs typeface="+mn-cs"/>
        </a:defRPr>
      </a:lvl8pPr>
      <a:lvl9pPr marL="3550709" indent="-186950" algn="l" defTabSz="407907" rtl="0" eaLnBrk="1" fontAlgn="base" hangingPunct="1">
        <a:lnSpc>
          <a:spcPct val="70000"/>
        </a:lnSpc>
        <a:spcBef>
          <a:spcPct val="0"/>
        </a:spcBef>
        <a:spcAft>
          <a:spcPts val="258"/>
        </a:spcAft>
        <a:buClr>
          <a:srgbClr val="000000"/>
        </a:buClr>
        <a:buSzPct val="45000"/>
        <a:buFont typeface="Wingdings" charset="2"/>
        <a:buChar char=""/>
        <a:defRPr sz="1800">
          <a:solidFill>
            <a:srgbClr val="000000"/>
          </a:solidFill>
          <a:latin typeface="+mn-lt"/>
          <a:ea typeface="+mn-ea"/>
          <a:cs typeface="+mn-cs"/>
        </a:defRPr>
      </a:lvl9pPr>
    </p:bodyStyle>
    <p:otherStyle>
      <a:defPPr>
        <a:defRPr lang="en-US"/>
      </a:defPPr>
      <a:lvl1pPr marL="0" algn="l" defTabSz="407907" rtl="0" eaLnBrk="1" latinLnBrk="0" hangingPunct="1">
        <a:defRPr sz="1600" kern="1200">
          <a:solidFill>
            <a:schemeClr val="tx1"/>
          </a:solidFill>
          <a:latin typeface="+mn-lt"/>
          <a:ea typeface="+mn-ea"/>
          <a:cs typeface="+mn-cs"/>
        </a:defRPr>
      </a:lvl1pPr>
      <a:lvl2pPr marL="407907" algn="l" defTabSz="407907" rtl="0" eaLnBrk="1" latinLnBrk="0" hangingPunct="1">
        <a:defRPr sz="1600" kern="1200">
          <a:solidFill>
            <a:schemeClr val="tx1"/>
          </a:solidFill>
          <a:latin typeface="+mn-lt"/>
          <a:ea typeface="+mn-ea"/>
          <a:cs typeface="+mn-cs"/>
        </a:defRPr>
      </a:lvl2pPr>
      <a:lvl3pPr marL="815805" algn="l" defTabSz="407907" rtl="0" eaLnBrk="1" latinLnBrk="0" hangingPunct="1">
        <a:defRPr sz="1600" kern="1200">
          <a:solidFill>
            <a:schemeClr val="tx1"/>
          </a:solidFill>
          <a:latin typeface="+mn-lt"/>
          <a:ea typeface="+mn-ea"/>
          <a:cs typeface="+mn-cs"/>
        </a:defRPr>
      </a:lvl3pPr>
      <a:lvl4pPr marL="1223701" algn="l" defTabSz="407907" rtl="0" eaLnBrk="1" latinLnBrk="0" hangingPunct="1">
        <a:defRPr sz="1600" kern="1200">
          <a:solidFill>
            <a:schemeClr val="tx1"/>
          </a:solidFill>
          <a:latin typeface="+mn-lt"/>
          <a:ea typeface="+mn-ea"/>
          <a:cs typeface="+mn-cs"/>
        </a:defRPr>
      </a:lvl4pPr>
      <a:lvl5pPr marL="1631604" algn="l" defTabSz="407907" rtl="0" eaLnBrk="1" latinLnBrk="0" hangingPunct="1">
        <a:defRPr sz="1600" kern="1200">
          <a:solidFill>
            <a:schemeClr val="tx1"/>
          </a:solidFill>
          <a:latin typeface="+mn-lt"/>
          <a:ea typeface="+mn-ea"/>
          <a:cs typeface="+mn-cs"/>
        </a:defRPr>
      </a:lvl5pPr>
      <a:lvl6pPr marL="2039498" algn="l" defTabSz="407907" rtl="0" eaLnBrk="1" latinLnBrk="0" hangingPunct="1">
        <a:defRPr sz="1600" kern="1200">
          <a:solidFill>
            <a:schemeClr val="tx1"/>
          </a:solidFill>
          <a:latin typeface="+mn-lt"/>
          <a:ea typeface="+mn-ea"/>
          <a:cs typeface="+mn-cs"/>
        </a:defRPr>
      </a:lvl6pPr>
      <a:lvl7pPr marL="2447400" algn="l" defTabSz="407907" rtl="0" eaLnBrk="1" latinLnBrk="0" hangingPunct="1">
        <a:defRPr sz="1600" kern="1200">
          <a:solidFill>
            <a:schemeClr val="tx1"/>
          </a:solidFill>
          <a:latin typeface="+mn-lt"/>
          <a:ea typeface="+mn-ea"/>
          <a:cs typeface="+mn-cs"/>
        </a:defRPr>
      </a:lvl7pPr>
      <a:lvl8pPr marL="2855291" algn="l" defTabSz="407907" rtl="0" eaLnBrk="1" latinLnBrk="0" hangingPunct="1">
        <a:defRPr sz="1600" kern="1200">
          <a:solidFill>
            <a:schemeClr val="tx1"/>
          </a:solidFill>
          <a:latin typeface="+mn-lt"/>
          <a:ea typeface="+mn-ea"/>
          <a:cs typeface="+mn-cs"/>
        </a:defRPr>
      </a:lvl8pPr>
      <a:lvl9pPr marL="3263196" algn="l" defTabSz="407907" rtl="0" eaLnBrk="1" latinLnBrk="0" hangingPunct="1">
        <a:defRPr sz="16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51202" name="Picture 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6134100"/>
            <a:ext cx="99060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1203" name="Picture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990600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1204" name="Rectangle 3"/>
          <p:cNvSpPr>
            <a:spLocks noGrp="1" noChangeArrowheads="1"/>
          </p:cNvSpPr>
          <p:nvPr>
            <p:ph type="title"/>
          </p:nvPr>
        </p:nvSpPr>
        <p:spPr bwMode="auto">
          <a:xfrm>
            <a:off x="495300" y="273050"/>
            <a:ext cx="8905875"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51205" name="Rectangle 4"/>
          <p:cNvSpPr>
            <a:spLocks noGrp="1" noChangeArrowheads="1"/>
          </p:cNvSpPr>
          <p:nvPr>
            <p:ph type="body" idx="1"/>
          </p:nvPr>
        </p:nvSpPr>
        <p:spPr bwMode="auto">
          <a:xfrm>
            <a:off x="495300" y="1603375"/>
            <a:ext cx="8905875" cy="451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Tree>
  </p:cSld>
  <p:clrMap bg1="lt1" tx1="dk1" bg2="lt2" tx2="dk2" accent1="accent1" accent2="accent2" accent3="accent3" accent4="accent4" accent5="accent5" accent6="accent6" hlink="hlink" folHlink="folHlink"/>
  <p:sldLayoutIdLst>
    <p:sldLayoutId id="2147487404" r:id="rId1"/>
    <p:sldLayoutId id="2147487527" r:id="rId2"/>
    <p:sldLayoutId id="2147487405" r:id="rId3"/>
    <p:sldLayoutId id="2147487528" r:id="rId4"/>
    <p:sldLayoutId id="2147487529" r:id="rId5"/>
    <p:sldLayoutId id="2147487530" r:id="rId6"/>
    <p:sldLayoutId id="2147487531" r:id="rId7"/>
    <p:sldLayoutId id="2147487532" r:id="rId8"/>
    <p:sldLayoutId id="2147487533" r:id="rId9"/>
    <p:sldLayoutId id="2147487534" r:id="rId10"/>
    <p:sldLayoutId id="2147487535" r:id="rId11"/>
    <p:sldLayoutId id="2147487536" r:id="rId12"/>
    <p:sldLayoutId id="2147487537" r:id="rId13"/>
    <p:sldLayoutId id="2147487538" r:id="rId14"/>
    <p:sldLayoutId id="2147487539" r:id="rId15"/>
    <p:sldLayoutId id="2147487540" r:id="rId16"/>
    <p:sldLayoutId id="2147487541" r:id="rId17"/>
  </p:sldLayoutIdLst>
  <p:txStyles>
    <p:titleStyle>
      <a:lvl1pPr algn="ctr" defTabSz="404813" rtl="0" eaLnBrk="0" fontAlgn="base" hangingPunct="0">
        <a:lnSpc>
          <a:spcPct val="70000"/>
        </a:lnSpc>
        <a:spcBef>
          <a:spcPct val="0"/>
        </a:spcBef>
        <a:spcAft>
          <a:spcPct val="0"/>
        </a:spcAft>
        <a:buClr>
          <a:srgbClr val="000000"/>
        </a:buClr>
        <a:buSzPct val="45000"/>
        <a:buFont typeface="Symbol" charset="0"/>
        <a:defRPr sz="3900">
          <a:solidFill>
            <a:srgbClr val="000000"/>
          </a:solidFill>
          <a:latin typeface="+mj-lt"/>
          <a:ea typeface="+mj-ea"/>
          <a:cs typeface="+mj-cs"/>
        </a:defRPr>
      </a:lvl1pPr>
      <a:lvl2pPr algn="ctr" defTabSz="404813" rtl="0" eaLnBrk="0" fontAlgn="base" hangingPunct="0">
        <a:lnSpc>
          <a:spcPct val="70000"/>
        </a:lnSpc>
        <a:spcBef>
          <a:spcPct val="0"/>
        </a:spcBef>
        <a:spcAft>
          <a:spcPct val="0"/>
        </a:spcAft>
        <a:buClr>
          <a:srgbClr val="000000"/>
        </a:buClr>
        <a:buSzPct val="45000"/>
        <a:buFont typeface="Symbol" charset="0"/>
        <a:defRPr sz="3900">
          <a:solidFill>
            <a:srgbClr val="000000"/>
          </a:solidFill>
          <a:latin typeface="Arial" charset="0"/>
          <a:ea typeface="MS Gothic" charset="0"/>
          <a:cs typeface="MS Gothic" charset="0"/>
        </a:defRPr>
      </a:lvl2pPr>
      <a:lvl3pPr algn="ctr" defTabSz="404813" rtl="0" eaLnBrk="0" fontAlgn="base" hangingPunct="0">
        <a:lnSpc>
          <a:spcPct val="70000"/>
        </a:lnSpc>
        <a:spcBef>
          <a:spcPct val="0"/>
        </a:spcBef>
        <a:spcAft>
          <a:spcPct val="0"/>
        </a:spcAft>
        <a:buClr>
          <a:srgbClr val="000000"/>
        </a:buClr>
        <a:buSzPct val="45000"/>
        <a:buFont typeface="Symbol" charset="0"/>
        <a:defRPr sz="3900">
          <a:solidFill>
            <a:srgbClr val="000000"/>
          </a:solidFill>
          <a:latin typeface="Arial" charset="0"/>
          <a:ea typeface="MS Gothic" charset="0"/>
          <a:cs typeface="MS Gothic" charset="0"/>
        </a:defRPr>
      </a:lvl3pPr>
      <a:lvl4pPr algn="ctr" defTabSz="404813" rtl="0" eaLnBrk="0" fontAlgn="base" hangingPunct="0">
        <a:lnSpc>
          <a:spcPct val="70000"/>
        </a:lnSpc>
        <a:spcBef>
          <a:spcPct val="0"/>
        </a:spcBef>
        <a:spcAft>
          <a:spcPct val="0"/>
        </a:spcAft>
        <a:buClr>
          <a:srgbClr val="000000"/>
        </a:buClr>
        <a:buSzPct val="45000"/>
        <a:buFont typeface="Symbol" charset="0"/>
        <a:defRPr sz="3900">
          <a:solidFill>
            <a:srgbClr val="000000"/>
          </a:solidFill>
          <a:latin typeface="Arial" charset="0"/>
          <a:ea typeface="MS Gothic" charset="0"/>
          <a:cs typeface="MS Gothic" charset="0"/>
        </a:defRPr>
      </a:lvl4pPr>
      <a:lvl5pPr algn="ctr" defTabSz="404813" rtl="0" eaLnBrk="0" fontAlgn="base" hangingPunct="0">
        <a:lnSpc>
          <a:spcPct val="70000"/>
        </a:lnSpc>
        <a:spcBef>
          <a:spcPct val="0"/>
        </a:spcBef>
        <a:spcAft>
          <a:spcPct val="0"/>
        </a:spcAft>
        <a:buClr>
          <a:srgbClr val="000000"/>
        </a:buClr>
        <a:buSzPct val="45000"/>
        <a:buFont typeface="Symbol" charset="0"/>
        <a:defRPr sz="3900">
          <a:solidFill>
            <a:srgbClr val="000000"/>
          </a:solidFill>
          <a:latin typeface="Arial" charset="0"/>
          <a:ea typeface="MS Gothic" charset="0"/>
          <a:cs typeface="MS Gothic" charset="0"/>
        </a:defRPr>
      </a:lvl5pPr>
      <a:lvl6pPr marL="408044" algn="ctr" defTabSz="408044" rtl="0" eaLnBrk="1" fontAlgn="base" hangingPunct="1">
        <a:lnSpc>
          <a:spcPct val="70000"/>
        </a:lnSpc>
        <a:spcBef>
          <a:spcPct val="0"/>
        </a:spcBef>
        <a:spcAft>
          <a:spcPct val="0"/>
        </a:spcAft>
        <a:buClr>
          <a:srgbClr val="000000"/>
        </a:buClr>
        <a:buSzPct val="45000"/>
        <a:buFont typeface="Symbol" charset="2"/>
        <a:defRPr sz="3900">
          <a:solidFill>
            <a:srgbClr val="000000"/>
          </a:solidFill>
          <a:latin typeface="Arial" charset="0"/>
          <a:ea typeface="MS Gothic" charset="0"/>
          <a:cs typeface="MS Gothic" charset="0"/>
        </a:defRPr>
      </a:lvl6pPr>
      <a:lvl7pPr marL="816088" algn="ctr" defTabSz="408044" rtl="0" eaLnBrk="1" fontAlgn="base" hangingPunct="1">
        <a:lnSpc>
          <a:spcPct val="70000"/>
        </a:lnSpc>
        <a:spcBef>
          <a:spcPct val="0"/>
        </a:spcBef>
        <a:spcAft>
          <a:spcPct val="0"/>
        </a:spcAft>
        <a:buClr>
          <a:srgbClr val="000000"/>
        </a:buClr>
        <a:buSzPct val="45000"/>
        <a:buFont typeface="Symbol" charset="2"/>
        <a:defRPr sz="3900">
          <a:solidFill>
            <a:srgbClr val="000000"/>
          </a:solidFill>
          <a:latin typeface="Arial" charset="0"/>
          <a:ea typeface="MS Gothic" charset="0"/>
          <a:cs typeface="MS Gothic" charset="0"/>
        </a:defRPr>
      </a:lvl7pPr>
      <a:lvl8pPr marL="1224122" algn="ctr" defTabSz="408044" rtl="0" eaLnBrk="1" fontAlgn="base" hangingPunct="1">
        <a:lnSpc>
          <a:spcPct val="70000"/>
        </a:lnSpc>
        <a:spcBef>
          <a:spcPct val="0"/>
        </a:spcBef>
        <a:spcAft>
          <a:spcPct val="0"/>
        </a:spcAft>
        <a:buClr>
          <a:srgbClr val="000000"/>
        </a:buClr>
        <a:buSzPct val="45000"/>
        <a:buFont typeface="Symbol" charset="2"/>
        <a:defRPr sz="3900">
          <a:solidFill>
            <a:srgbClr val="000000"/>
          </a:solidFill>
          <a:latin typeface="Arial" charset="0"/>
          <a:ea typeface="MS Gothic" charset="0"/>
          <a:cs typeface="MS Gothic" charset="0"/>
        </a:defRPr>
      </a:lvl8pPr>
      <a:lvl9pPr marL="1632170" algn="ctr" defTabSz="408044" rtl="0" eaLnBrk="1" fontAlgn="base" hangingPunct="1">
        <a:lnSpc>
          <a:spcPct val="70000"/>
        </a:lnSpc>
        <a:spcBef>
          <a:spcPct val="0"/>
        </a:spcBef>
        <a:spcAft>
          <a:spcPct val="0"/>
        </a:spcAft>
        <a:buClr>
          <a:srgbClr val="000000"/>
        </a:buClr>
        <a:buSzPct val="45000"/>
        <a:buFont typeface="Symbol" charset="2"/>
        <a:defRPr sz="3900">
          <a:solidFill>
            <a:srgbClr val="000000"/>
          </a:solidFill>
          <a:latin typeface="Arial" charset="0"/>
          <a:ea typeface="MS Gothic" charset="0"/>
          <a:cs typeface="MS Gothic" charset="0"/>
        </a:defRPr>
      </a:lvl9pPr>
    </p:titleStyle>
    <p:bodyStyle>
      <a:lvl1pPr marL="374650" indent="-280988" algn="l" defTabSz="404813" rtl="0" eaLnBrk="0" fontAlgn="base" hangingPunct="0">
        <a:lnSpc>
          <a:spcPct val="70000"/>
        </a:lnSpc>
        <a:spcBef>
          <a:spcPct val="0"/>
        </a:spcBef>
        <a:spcAft>
          <a:spcPts val="1275"/>
        </a:spcAft>
        <a:buClr>
          <a:srgbClr val="000000"/>
        </a:buClr>
        <a:buSzPct val="45000"/>
        <a:buFont typeface="Wingdings" charset="0"/>
        <a:buChar char=""/>
        <a:defRPr sz="2900">
          <a:solidFill>
            <a:srgbClr val="000000"/>
          </a:solidFill>
          <a:latin typeface="+mn-lt"/>
          <a:ea typeface="+mn-ea"/>
          <a:cs typeface="+mn-cs"/>
        </a:defRPr>
      </a:lvl1pPr>
      <a:lvl2pPr marL="760413" indent="-250825" algn="l" defTabSz="404813" rtl="0" eaLnBrk="0" fontAlgn="base" hangingPunct="0">
        <a:lnSpc>
          <a:spcPct val="70000"/>
        </a:lnSpc>
        <a:spcBef>
          <a:spcPct val="0"/>
        </a:spcBef>
        <a:spcAft>
          <a:spcPts val="1025"/>
        </a:spcAft>
        <a:buClr>
          <a:srgbClr val="000000"/>
        </a:buClr>
        <a:buSzPct val="75000"/>
        <a:buFont typeface="Symbol" charset="0"/>
        <a:buChar char=""/>
        <a:defRPr sz="2500">
          <a:solidFill>
            <a:srgbClr val="000000"/>
          </a:solidFill>
          <a:latin typeface="+mn-lt"/>
          <a:ea typeface="+mn-ea"/>
          <a:cs typeface="+mn-cs"/>
        </a:defRPr>
      </a:lvl2pPr>
      <a:lvl3pPr marL="1147763" indent="-185738" algn="l" defTabSz="404813" rtl="0" eaLnBrk="0" fontAlgn="base" hangingPunct="0">
        <a:lnSpc>
          <a:spcPct val="70000"/>
        </a:lnSpc>
        <a:spcBef>
          <a:spcPct val="0"/>
        </a:spcBef>
        <a:spcAft>
          <a:spcPts val="763"/>
        </a:spcAft>
        <a:buClr>
          <a:srgbClr val="000000"/>
        </a:buClr>
        <a:buSzPct val="45000"/>
        <a:buFont typeface="Wingdings" charset="0"/>
        <a:buChar char=""/>
        <a:defRPr sz="2100">
          <a:solidFill>
            <a:srgbClr val="000000"/>
          </a:solidFill>
          <a:latin typeface="+mn-lt"/>
          <a:ea typeface="+mn-ea"/>
          <a:cs typeface="+mn-cs"/>
        </a:defRPr>
      </a:lvl3pPr>
      <a:lvl4pPr marL="1531938" indent="-182563" algn="l" defTabSz="404813" rtl="0" eaLnBrk="0" fontAlgn="base" hangingPunct="0">
        <a:lnSpc>
          <a:spcPct val="70000"/>
        </a:lnSpc>
        <a:spcBef>
          <a:spcPct val="0"/>
        </a:spcBef>
        <a:spcAft>
          <a:spcPts val="513"/>
        </a:spcAft>
        <a:buClr>
          <a:srgbClr val="000000"/>
        </a:buClr>
        <a:buSzPct val="75000"/>
        <a:buFont typeface="Symbol" charset="0"/>
        <a:buChar char=""/>
        <a:defRPr>
          <a:solidFill>
            <a:srgbClr val="000000"/>
          </a:solidFill>
          <a:latin typeface="+mn-lt"/>
          <a:ea typeface="+mn-ea"/>
          <a:cs typeface="+mn-cs"/>
        </a:defRPr>
      </a:lvl4pPr>
      <a:lvl5pPr marL="1917700" indent="-184150" algn="l" defTabSz="404813" rtl="0" eaLnBrk="0" fontAlgn="base" hangingPunct="0">
        <a:lnSpc>
          <a:spcPct val="70000"/>
        </a:lnSpc>
        <a:spcBef>
          <a:spcPct val="0"/>
        </a:spcBef>
        <a:spcAft>
          <a:spcPts val="263"/>
        </a:spcAft>
        <a:buClr>
          <a:srgbClr val="000000"/>
        </a:buClr>
        <a:buSzPct val="45000"/>
        <a:buFont typeface="Wingdings" charset="0"/>
        <a:buChar char=""/>
        <a:defRPr>
          <a:solidFill>
            <a:srgbClr val="000000"/>
          </a:solidFill>
          <a:latin typeface="+mn-lt"/>
          <a:ea typeface="+mn-ea"/>
          <a:cs typeface="+mn-cs"/>
        </a:defRPr>
      </a:lvl5pPr>
      <a:lvl6pPr marL="2327816" indent="-187015" algn="l" defTabSz="408044" rtl="0" eaLnBrk="1" fontAlgn="base" hangingPunct="1">
        <a:lnSpc>
          <a:spcPct val="70000"/>
        </a:lnSpc>
        <a:spcBef>
          <a:spcPct val="0"/>
        </a:spcBef>
        <a:spcAft>
          <a:spcPts val="258"/>
        </a:spcAft>
        <a:buClr>
          <a:srgbClr val="000000"/>
        </a:buClr>
        <a:buSzPct val="45000"/>
        <a:buFont typeface="Wingdings" charset="2"/>
        <a:buChar char=""/>
        <a:defRPr sz="1800">
          <a:solidFill>
            <a:srgbClr val="000000"/>
          </a:solidFill>
          <a:latin typeface="+mn-lt"/>
          <a:ea typeface="+mn-ea"/>
          <a:cs typeface="+mn-cs"/>
        </a:defRPr>
      </a:lvl6pPr>
      <a:lvl7pPr marL="2735857" indent="-187015" algn="l" defTabSz="408044" rtl="0" eaLnBrk="1" fontAlgn="base" hangingPunct="1">
        <a:lnSpc>
          <a:spcPct val="70000"/>
        </a:lnSpc>
        <a:spcBef>
          <a:spcPct val="0"/>
        </a:spcBef>
        <a:spcAft>
          <a:spcPts val="258"/>
        </a:spcAft>
        <a:buClr>
          <a:srgbClr val="000000"/>
        </a:buClr>
        <a:buSzPct val="45000"/>
        <a:buFont typeface="Wingdings" charset="2"/>
        <a:buChar char=""/>
        <a:defRPr sz="1800">
          <a:solidFill>
            <a:srgbClr val="000000"/>
          </a:solidFill>
          <a:latin typeface="+mn-lt"/>
          <a:ea typeface="+mn-ea"/>
          <a:cs typeface="+mn-cs"/>
        </a:defRPr>
      </a:lvl7pPr>
      <a:lvl8pPr marL="3143893" indent="-187015" algn="l" defTabSz="408044" rtl="0" eaLnBrk="1" fontAlgn="base" hangingPunct="1">
        <a:lnSpc>
          <a:spcPct val="70000"/>
        </a:lnSpc>
        <a:spcBef>
          <a:spcPct val="0"/>
        </a:spcBef>
        <a:spcAft>
          <a:spcPts val="258"/>
        </a:spcAft>
        <a:buClr>
          <a:srgbClr val="000000"/>
        </a:buClr>
        <a:buSzPct val="45000"/>
        <a:buFont typeface="Wingdings" charset="2"/>
        <a:buChar char=""/>
        <a:defRPr sz="1800">
          <a:solidFill>
            <a:srgbClr val="000000"/>
          </a:solidFill>
          <a:latin typeface="+mn-lt"/>
          <a:ea typeface="+mn-ea"/>
          <a:cs typeface="+mn-cs"/>
        </a:defRPr>
      </a:lvl8pPr>
      <a:lvl9pPr marL="3551939" indent="-187015" algn="l" defTabSz="408044" rtl="0" eaLnBrk="1" fontAlgn="base" hangingPunct="1">
        <a:lnSpc>
          <a:spcPct val="70000"/>
        </a:lnSpc>
        <a:spcBef>
          <a:spcPct val="0"/>
        </a:spcBef>
        <a:spcAft>
          <a:spcPts val="258"/>
        </a:spcAft>
        <a:buClr>
          <a:srgbClr val="000000"/>
        </a:buClr>
        <a:buSzPct val="45000"/>
        <a:buFont typeface="Wingdings" charset="2"/>
        <a:buChar char=""/>
        <a:defRPr sz="1800">
          <a:solidFill>
            <a:srgbClr val="000000"/>
          </a:solidFill>
          <a:latin typeface="+mn-lt"/>
          <a:ea typeface="+mn-ea"/>
          <a:cs typeface="+mn-cs"/>
        </a:defRPr>
      </a:lvl9pPr>
    </p:bodyStyle>
    <p:otherStyle>
      <a:defPPr>
        <a:defRPr lang="en-US"/>
      </a:defPPr>
      <a:lvl1pPr marL="0" algn="l" defTabSz="408044" rtl="0" eaLnBrk="1" latinLnBrk="0" hangingPunct="1">
        <a:defRPr sz="1600" kern="1200">
          <a:solidFill>
            <a:schemeClr val="tx1"/>
          </a:solidFill>
          <a:latin typeface="+mn-lt"/>
          <a:ea typeface="+mn-ea"/>
          <a:cs typeface="+mn-cs"/>
        </a:defRPr>
      </a:lvl1pPr>
      <a:lvl2pPr marL="408044" algn="l" defTabSz="408044" rtl="0" eaLnBrk="1" latinLnBrk="0" hangingPunct="1">
        <a:defRPr sz="1600" kern="1200">
          <a:solidFill>
            <a:schemeClr val="tx1"/>
          </a:solidFill>
          <a:latin typeface="+mn-lt"/>
          <a:ea typeface="+mn-ea"/>
          <a:cs typeface="+mn-cs"/>
        </a:defRPr>
      </a:lvl2pPr>
      <a:lvl3pPr marL="816088" algn="l" defTabSz="408044" rtl="0" eaLnBrk="1" latinLnBrk="0" hangingPunct="1">
        <a:defRPr sz="1600" kern="1200">
          <a:solidFill>
            <a:schemeClr val="tx1"/>
          </a:solidFill>
          <a:latin typeface="+mn-lt"/>
          <a:ea typeface="+mn-ea"/>
          <a:cs typeface="+mn-cs"/>
        </a:defRPr>
      </a:lvl3pPr>
      <a:lvl4pPr marL="1224122" algn="l" defTabSz="408044" rtl="0" eaLnBrk="1" latinLnBrk="0" hangingPunct="1">
        <a:defRPr sz="1600" kern="1200">
          <a:solidFill>
            <a:schemeClr val="tx1"/>
          </a:solidFill>
          <a:latin typeface="+mn-lt"/>
          <a:ea typeface="+mn-ea"/>
          <a:cs typeface="+mn-cs"/>
        </a:defRPr>
      </a:lvl4pPr>
      <a:lvl5pPr marL="1632170" algn="l" defTabSz="408044" rtl="0" eaLnBrk="1" latinLnBrk="0" hangingPunct="1">
        <a:defRPr sz="1600" kern="1200">
          <a:solidFill>
            <a:schemeClr val="tx1"/>
          </a:solidFill>
          <a:latin typeface="+mn-lt"/>
          <a:ea typeface="+mn-ea"/>
          <a:cs typeface="+mn-cs"/>
        </a:defRPr>
      </a:lvl5pPr>
      <a:lvl6pPr marL="2040204" algn="l" defTabSz="408044" rtl="0" eaLnBrk="1" latinLnBrk="0" hangingPunct="1">
        <a:defRPr sz="1600" kern="1200">
          <a:solidFill>
            <a:schemeClr val="tx1"/>
          </a:solidFill>
          <a:latin typeface="+mn-lt"/>
          <a:ea typeface="+mn-ea"/>
          <a:cs typeface="+mn-cs"/>
        </a:defRPr>
      </a:lvl6pPr>
      <a:lvl7pPr marL="2448249" algn="l" defTabSz="408044" rtl="0" eaLnBrk="1" latinLnBrk="0" hangingPunct="1">
        <a:defRPr sz="1600" kern="1200">
          <a:solidFill>
            <a:schemeClr val="tx1"/>
          </a:solidFill>
          <a:latin typeface="+mn-lt"/>
          <a:ea typeface="+mn-ea"/>
          <a:cs typeface="+mn-cs"/>
        </a:defRPr>
      </a:lvl7pPr>
      <a:lvl8pPr marL="2856283" algn="l" defTabSz="408044" rtl="0" eaLnBrk="1" latinLnBrk="0" hangingPunct="1">
        <a:defRPr sz="1600" kern="1200">
          <a:solidFill>
            <a:schemeClr val="tx1"/>
          </a:solidFill>
          <a:latin typeface="+mn-lt"/>
          <a:ea typeface="+mn-ea"/>
          <a:cs typeface="+mn-cs"/>
        </a:defRPr>
      </a:lvl8pPr>
      <a:lvl9pPr marL="3264328" algn="l" defTabSz="408044" rtl="0" eaLnBrk="1" latinLnBrk="0" hangingPunct="1">
        <a:defRPr sz="16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67586" name="Picture 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6134100"/>
            <a:ext cx="99060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7587" name="Rectangle 2"/>
          <p:cNvSpPr>
            <a:spLocks noGrp="1" noChangeArrowheads="1"/>
          </p:cNvSpPr>
          <p:nvPr>
            <p:ph type="title"/>
          </p:nvPr>
        </p:nvSpPr>
        <p:spPr bwMode="auto">
          <a:xfrm>
            <a:off x="495300" y="238125"/>
            <a:ext cx="890587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67588" name="Rectangle 3"/>
          <p:cNvSpPr>
            <a:spLocks noGrp="1" noChangeArrowheads="1"/>
          </p:cNvSpPr>
          <p:nvPr>
            <p:ph type="body" idx="1"/>
          </p:nvPr>
        </p:nvSpPr>
        <p:spPr bwMode="auto">
          <a:xfrm>
            <a:off x="495300" y="1231900"/>
            <a:ext cx="8905875"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2"/>
            <a:r>
              <a:rPr lang="en-GB"/>
              <a:t>Fourth Outline Level</a:t>
            </a:r>
          </a:p>
          <a:p>
            <a:pPr lvl="2"/>
            <a:r>
              <a:rPr lang="en-GB"/>
              <a:t>Fifth Outline Level</a:t>
            </a:r>
          </a:p>
          <a:p>
            <a:pPr lvl="2"/>
            <a:r>
              <a:rPr lang="en-GB"/>
              <a:t>Sixth Outline Level</a:t>
            </a:r>
          </a:p>
          <a:p>
            <a:pPr lvl="2"/>
            <a:r>
              <a:rPr lang="en-GB"/>
              <a:t>Seventh Outline Level</a:t>
            </a:r>
          </a:p>
          <a:p>
            <a:pPr lvl="2"/>
            <a:r>
              <a:rPr lang="en-GB"/>
              <a:t>Eighth Outline Level</a:t>
            </a:r>
          </a:p>
          <a:p>
            <a:pPr lvl="2"/>
            <a:r>
              <a:rPr lang="en-GB"/>
              <a:t>Ninth Outline Level</a:t>
            </a:r>
          </a:p>
        </p:txBody>
      </p:sp>
      <p:sp>
        <p:nvSpPr>
          <p:cNvPr id="6149" name="Text Box 4"/>
          <p:cNvSpPr txBox="1">
            <a:spLocks noChangeArrowheads="1"/>
          </p:cNvSpPr>
          <p:nvPr/>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554038" algn="l"/>
                <a:tab pos="1109663" algn="l"/>
                <a:tab pos="1665288" algn="l"/>
                <a:tab pos="2220913" algn="l"/>
                <a:tab pos="2776538" algn="l"/>
                <a:tab pos="3332163" algn="l"/>
                <a:tab pos="3886200" algn="l"/>
                <a:tab pos="4441825" algn="l"/>
                <a:tab pos="4997450" algn="l"/>
                <a:tab pos="5553075" algn="l"/>
                <a:tab pos="6108700" algn="l"/>
                <a:tab pos="6664325" algn="l"/>
                <a:tab pos="7219950" algn="l"/>
                <a:tab pos="7773988" algn="l"/>
                <a:tab pos="8329613" algn="l"/>
                <a:tab pos="8885238" algn="l"/>
                <a:tab pos="9440863" algn="l"/>
                <a:tab pos="9996488" algn="l"/>
                <a:tab pos="10552113" algn="l"/>
                <a:tab pos="11106150"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hangingPunct="1">
              <a:lnSpc>
                <a:spcPct val="98000"/>
              </a:lnSpc>
              <a:buFont typeface="Wingdings" charset="0"/>
              <a:buNone/>
              <a:defRPr/>
            </a:pPr>
            <a:fld id="{71AA6BDE-357F-664B-883D-48F5D85163A9}" type="slidenum">
              <a:rPr lang="en-GB" sz="1300" smtClean="0">
                <a:solidFill>
                  <a:srgbClr val="FFFF00"/>
                </a:solidFill>
                <a:latin typeface="Times New Roman" charset="0"/>
                <a:cs typeface="Arial Unicode MS" charset="0"/>
              </a:rPr>
              <a:pPr algn="ctr" eaLnBrk="1" hangingPunct="1">
                <a:lnSpc>
                  <a:spcPct val="98000"/>
                </a:lnSpc>
                <a:buFont typeface="Wingdings" charset="0"/>
                <a:buNone/>
                <a:defRPr/>
              </a:pPr>
              <a:t>‹#›</a:t>
            </a:fld>
            <a:endParaRPr lang="en-GB" sz="1300" smtClean="0">
              <a:solidFill>
                <a:srgbClr val="FFFF00"/>
              </a:solidFill>
              <a:latin typeface="Times New Roman" charset="0"/>
              <a:cs typeface="Arial Unicode MS" charset="0"/>
            </a:endParaRPr>
          </a:p>
        </p:txBody>
      </p:sp>
      <p:pic>
        <p:nvPicPr>
          <p:cNvPr id="67590" name="Picture 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830263"/>
            <a:ext cx="990600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 bg1="lt1" tx1="dk1" bg2="lt2" tx2="dk2" accent1="accent1" accent2="accent2" accent3="accent3" accent4="accent4" accent5="accent5" accent6="accent6" hlink="hlink" folHlink="folHlink"/>
  <p:sldLayoutIdLst>
    <p:sldLayoutId id="2147487406" r:id="rId1"/>
    <p:sldLayoutId id="2147487407" r:id="rId2"/>
    <p:sldLayoutId id="2147487408" r:id="rId3"/>
    <p:sldLayoutId id="2147487409" r:id="rId4"/>
    <p:sldLayoutId id="2147487542" r:id="rId5"/>
    <p:sldLayoutId id="2147487543" r:id="rId6"/>
    <p:sldLayoutId id="2147487544" r:id="rId7"/>
    <p:sldLayoutId id="2147487545" r:id="rId8"/>
    <p:sldLayoutId id="2147487546" r:id="rId9"/>
    <p:sldLayoutId id="2147487547" r:id="rId10"/>
    <p:sldLayoutId id="2147487410" r:id="rId11"/>
    <p:sldLayoutId id="2147487411" r:id="rId12"/>
    <p:sldLayoutId id="2147487412" r:id="rId13"/>
    <p:sldLayoutId id="2147487413" r:id="rId14"/>
    <p:sldLayoutId id="2147487414" r:id="rId15"/>
    <p:sldLayoutId id="2147487415" r:id="rId16"/>
    <p:sldLayoutId id="2147487416" r:id="rId17"/>
  </p:sldLayoutIdLst>
  <p:txStyles>
    <p:titleStyle>
      <a:lvl1pPr algn="l" defTabSz="404813" rtl="0" eaLnBrk="0" fontAlgn="base" hangingPunct="0">
        <a:lnSpc>
          <a:spcPct val="70000"/>
        </a:lnSpc>
        <a:spcBef>
          <a:spcPct val="0"/>
        </a:spcBef>
        <a:spcAft>
          <a:spcPct val="0"/>
        </a:spcAft>
        <a:buClr>
          <a:srgbClr val="000000"/>
        </a:buClr>
        <a:buSzPct val="45000"/>
        <a:buFont typeface="Symbol" charset="0"/>
        <a:defRPr sz="3200">
          <a:solidFill>
            <a:srgbClr val="FFA300"/>
          </a:solidFill>
          <a:latin typeface="+mj-lt"/>
          <a:ea typeface="+mj-ea"/>
          <a:cs typeface="+mj-cs"/>
        </a:defRPr>
      </a:lvl1pPr>
      <a:lvl2pPr algn="l" defTabSz="404813" rtl="0" eaLnBrk="0" fontAlgn="base" hangingPunct="0">
        <a:lnSpc>
          <a:spcPct val="70000"/>
        </a:lnSpc>
        <a:spcBef>
          <a:spcPct val="0"/>
        </a:spcBef>
        <a:spcAft>
          <a:spcPct val="0"/>
        </a:spcAft>
        <a:buClr>
          <a:srgbClr val="000000"/>
        </a:buClr>
        <a:buSzPct val="45000"/>
        <a:buFont typeface="Symbol" charset="0"/>
        <a:defRPr sz="3200">
          <a:solidFill>
            <a:srgbClr val="FFA300"/>
          </a:solidFill>
          <a:latin typeface="Arial" charset="0"/>
          <a:ea typeface="MS Gothic" charset="0"/>
          <a:cs typeface="MS Gothic" charset="0"/>
        </a:defRPr>
      </a:lvl2pPr>
      <a:lvl3pPr algn="l" defTabSz="404813" rtl="0" eaLnBrk="0" fontAlgn="base" hangingPunct="0">
        <a:lnSpc>
          <a:spcPct val="70000"/>
        </a:lnSpc>
        <a:spcBef>
          <a:spcPct val="0"/>
        </a:spcBef>
        <a:spcAft>
          <a:spcPct val="0"/>
        </a:spcAft>
        <a:buClr>
          <a:srgbClr val="000000"/>
        </a:buClr>
        <a:buSzPct val="45000"/>
        <a:buFont typeface="Symbol" charset="0"/>
        <a:defRPr sz="3200">
          <a:solidFill>
            <a:srgbClr val="FFA300"/>
          </a:solidFill>
          <a:latin typeface="Arial" charset="0"/>
          <a:ea typeface="MS Gothic" charset="0"/>
          <a:cs typeface="MS Gothic" charset="0"/>
        </a:defRPr>
      </a:lvl3pPr>
      <a:lvl4pPr algn="l" defTabSz="404813" rtl="0" eaLnBrk="0" fontAlgn="base" hangingPunct="0">
        <a:lnSpc>
          <a:spcPct val="70000"/>
        </a:lnSpc>
        <a:spcBef>
          <a:spcPct val="0"/>
        </a:spcBef>
        <a:spcAft>
          <a:spcPct val="0"/>
        </a:spcAft>
        <a:buClr>
          <a:srgbClr val="000000"/>
        </a:buClr>
        <a:buSzPct val="45000"/>
        <a:buFont typeface="Symbol" charset="0"/>
        <a:defRPr sz="3200">
          <a:solidFill>
            <a:srgbClr val="FFA300"/>
          </a:solidFill>
          <a:latin typeface="Arial" charset="0"/>
          <a:ea typeface="MS Gothic" charset="0"/>
          <a:cs typeface="MS Gothic" charset="0"/>
        </a:defRPr>
      </a:lvl4pPr>
      <a:lvl5pPr algn="l" defTabSz="404813" rtl="0" eaLnBrk="0" fontAlgn="base" hangingPunct="0">
        <a:lnSpc>
          <a:spcPct val="70000"/>
        </a:lnSpc>
        <a:spcBef>
          <a:spcPct val="0"/>
        </a:spcBef>
        <a:spcAft>
          <a:spcPct val="0"/>
        </a:spcAft>
        <a:buClr>
          <a:srgbClr val="000000"/>
        </a:buClr>
        <a:buSzPct val="45000"/>
        <a:buFont typeface="Symbol" charset="0"/>
        <a:defRPr sz="3200">
          <a:solidFill>
            <a:srgbClr val="FFA300"/>
          </a:solidFill>
          <a:latin typeface="Arial" charset="0"/>
          <a:ea typeface="MS Gothic" charset="0"/>
          <a:cs typeface="MS Gothic" charset="0"/>
        </a:defRPr>
      </a:lvl5pPr>
      <a:lvl6pPr marL="408010" algn="l" defTabSz="408010" rtl="0" eaLnBrk="1" fontAlgn="base" hangingPunct="1">
        <a:lnSpc>
          <a:spcPct val="70000"/>
        </a:lnSpc>
        <a:spcBef>
          <a:spcPct val="0"/>
        </a:spcBef>
        <a:spcAft>
          <a:spcPct val="0"/>
        </a:spcAft>
        <a:buClr>
          <a:srgbClr val="000000"/>
        </a:buClr>
        <a:buSzPct val="45000"/>
        <a:buFont typeface="Symbol" charset="2"/>
        <a:defRPr sz="3200">
          <a:solidFill>
            <a:srgbClr val="FFA300"/>
          </a:solidFill>
          <a:latin typeface="Arial" charset="0"/>
          <a:ea typeface="MS Gothic" charset="0"/>
          <a:cs typeface="MS Gothic" charset="0"/>
        </a:defRPr>
      </a:lvl6pPr>
      <a:lvl7pPr marL="816018" algn="l" defTabSz="408010" rtl="0" eaLnBrk="1" fontAlgn="base" hangingPunct="1">
        <a:lnSpc>
          <a:spcPct val="70000"/>
        </a:lnSpc>
        <a:spcBef>
          <a:spcPct val="0"/>
        </a:spcBef>
        <a:spcAft>
          <a:spcPct val="0"/>
        </a:spcAft>
        <a:buClr>
          <a:srgbClr val="000000"/>
        </a:buClr>
        <a:buSzPct val="45000"/>
        <a:buFont typeface="Symbol" charset="2"/>
        <a:defRPr sz="3200">
          <a:solidFill>
            <a:srgbClr val="FFA300"/>
          </a:solidFill>
          <a:latin typeface="Arial" charset="0"/>
          <a:ea typeface="MS Gothic" charset="0"/>
          <a:cs typeface="MS Gothic" charset="0"/>
        </a:defRPr>
      </a:lvl7pPr>
      <a:lvl8pPr marL="1224019" algn="l" defTabSz="408010" rtl="0" eaLnBrk="1" fontAlgn="base" hangingPunct="1">
        <a:lnSpc>
          <a:spcPct val="70000"/>
        </a:lnSpc>
        <a:spcBef>
          <a:spcPct val="0"/>
        </a:spcBef>
        <a:spcAft>
          <a:spcPct val="0"/>
        </a:spcAft>
        <a:buClr>
          <a:srgbClr val="000000"/>
        </a:buClr>
        <a:buSzPct val="45000"/>
        <a:buFont typeface="Symbol" charset="2"/>
        <a:defRPr sz="3200">
          <a:solidFill>
            <a:srgbClr val="FFA300"/>
          </a:solidFill>
          <a:latin typeface="Arial" charset="0"/>
          <a:ea typeface="MS Gothic" charset="0"/>
          <a:cs typeface="MS Gothic" charset="0"/>
        </a:defRPr>
      </a:lvl8pPr>
      <a:lvl9pPr marL="1632028" algn="l" defTabSz="408010" rtl="0" eaLnBrk="1" fontAlgn="base" hangingPunct="1">
        <a:lnSpc>
          <a:spcPct val="70000"/>
        </a:lnSpc>
        <a:spcBef>
          <a:spcPct val="0"/>
        </a:spcBef>
        <a:spcAft>
          <a:spcPct val="0"/>
        </a:spcAft>
        <a:buClr>
          <a:srgbClr val="000000"/>
        </a:buClr>
        <a:buSzPct val="45000"/>
        <a:buFont typeface="Symbol" charset="2"/>
        <a:defRPr sz="3200">
          <a:solidFill>
            <a:srgbClr val="FFA300"/>
          </a:solidFill>
          <a:latin typeface="Arial" charset="0"/>
          <a:ea typeface="MS Gothic" charset="0"/>
          <a:cs typeface="MS Gothic" charset="0"/>
        </a:defRPr>
      </a:lvl9pPr>
    </p:titleStyle>
    <p:bodyStyle>
      <a:lvl1pPr marL="228600" indent="-223838" algn="l" defTabSz="404813" rtl="0" eaLnBrk="0" fontAlgn="base" hangingPunct="0">
        <a:lnSpc>
          <a:spcPct val="67000"/>
        </a:lnSpc>
        <a:spcBef>
          <a:spcPct val="0"/>
        </a:spcBef>
        <a:spcAft>
          <a:spcPts val="1275"/>
        </a:spcAft>
        <a:buClr>
          <a:srgbClr val="000000"/>
        </a:buClr>
        <a:buSzPct val="70000"/>
        <a:buFont typeface="Symbol" charset="0"/>
        <a:buChar char="•"/>
        <a:defRPr sz="2400" b="1" i="1">
          <a:solidFill>
            <a:srgbClr val="333333"/>
          </a:solidFill>
          <a:latin typeface="+mn-lt"/>
          <a:ea typeface="+mn-ea"/>
          <a:cs typeface="+mn-cs"/>
        </a:defRPr>
      </a:lvl1pPr>
      <a:lvl2pPr marL="230188" indent="-230188" algn="l" defTabSz="404813" rtl="0" eaLnBrk="0" fontAlgn="base" hangingPunct="0">
        <a:lnSpc>
          <a:spcPct val="74000"/>
        </a:lnSpc>
        <a:spcBef>
          <a:spcPct val="0"/>
        </a:spcBef>
        <a:spcAft>
          <a:spcPts val="1275"/>
        </a:spcAft>
        <a:buClr>
          <a:srgbClr val="FFA300"/>
        </a:buClr>
        <a:buSzPct val="120000"/>
        <a:buFont typeface="Segoe UI" charset="0"/>
        <a:buChar char="»"/>
        <a:defRPr sz="2000" b="1" i="1">
          <a:solidFill>
            <a:srgbClr val="4C4C4C"/>
          </a:solidFill>
          <a:latin typeface="+mn-lt"/>
          <a:ea typeface="+mn-ea"/>
          <a:cs typeface="+mn-cs"/>
        </a:defRPr>
      </a:lvl2pPr>
      <a:lvl3pPr marL="1147763" indent="-185738" algn="l" defTabSz="404813" rtl="0" eaLnBrk="0" fontAlgn="base" hangingPunct="0">
        <a:lnSpc>
          <a:spcPct val="70000"/>
        </a:lnSpc>
        <a:spcBef>
          <a:spcPct val="0"/>
        </a:spcBef>
        <a:spcAft>
          <a:spcPts val="763"/>
        </a:spcAft>
        <a:buClr>
          <a:srgbClr val="000000"/>
        </a:buClr>
        <a:buSzPct val="45000"/>
        <a:buFont typeface="Wingdings" charset="0"/>
        <a:buChar char=""/>
        <a:defRPr sz="2000" b="1" i="1">
          <a:solidFill>
            <a:srgbClr val="4C4C4C"/>
          </a:solidFill>
          <a:latin typeface="+mn-lt"/>
          <a:ea typeface="+mn-ea"/>
          <a:cs typeface="+mn-cs"/>
        </a:defRPr>
      </a:lvl3pPr>
      <a:lvl4pPr marL="4256088" indent="-3294063" algn="l" defTabSz="404813" rtl="0" eaLnBrk="0" fontAlgn="base" hangingPunct="0">
        <a:lnSpc>
          <a:spcPct val="70000"/>
        </a:lnSpc>
        <a:spcBef>
          <a:spcPct val="0"/>
        </a:spcBef>
        <a:spcAft>
          <a:spcPts val="763"/>
        </a:spcAft>
        <a:buClr>
          <a:srgbClr val="4C4C4C"/>
        </a:buClr>
        <a:buSzPct val="45000"/>
        <a:buFont typeface="Times New Roman" charset="0"/>
        <a:buChar char=" "/>
        <a:defRPr sz="2000" i="1" baseline="20000">
          <a:solidFill>
            <a:srgbClr val="4C4C4C"/>
          </a:solidFill>
          <a:effectLst>
            <a:outerShdw blurRad="38100" dist="38100" dir="2700000" algn="tl">
              <a:srgbClr val="DDDDDD"/>
            </a:outerShdw>
          </a:effectLst>
          <a:latin typeface="+mn-lt"/>
          <a:ea typeface="ＭＳ Ｐゴシック" charset="0"/>
          <a:cs typeface="Symbol" charset="2"/>
        </a:defRPr>
      </a:lvl4pPr>
      <a:lvl5pPr marL="1835150" indent="-200025" algn="l" defTabSz="404813" rtl="0" eaLnBrk="0" fontAlgn="base" hangingPunct="0">
        <a:lnSpc>
          <a:spcPct val="73000"/>
        </a:lnSpc>
        <a:spcBef>
          <a:spcPts val="713"/>
        </a:spcBef>
        <a:spcAft>
          <a:spcPct val="0"/>
        </a:spcAft>
        <a:buClr>
          <a:srgbClr val="4C4C4C"/>
        </a:buClr>
        <a:buSzPct val="100000"/>
        <a:buFont typeface="Arial" charset="0"/>
        <a:buChar char="•"/>
        <a:defRPr sz="2900">
          <a:solidFill>
            <a:srgbClr val="000000"/>
          </a:solidFill>
          <a:latin typeface="+mn-lt"/>
          <a:ea typeface="Symbol" charset="0"/>
          <a:cs typeface="Symbol" charset="2"/>
        </a:defRPr>
      </a:lvl5pPr>
      <a:lvl6pPr marL="408010" algn="l" defTabSz="408010" rtl="0" eaLnBrk="1" fontAlgn="base" hangingPunct="1">
        <a:lnSpc>
          <a:spcPct val="73000"/>
        </a:lnSpc>
        <a:spcBef>
          <a:spcPts val="717"/>
        </a:spcBef>
        <a:spcAft>
          <a:spcPct val="0"/>
        </a:spcAft>
        <a:buClr>
          <a:srgbClr val="4C4C4C"/>
        </a:buClr>
        <a:buSzPct val="100000"/>
        <a:buFont typeface="Arial" charset="0"/>
        <a:buChar char="•"/>
        <a:defRPr sz="2900">
          <a:solidFill>
            <a:srgbClr val="000000"/>
          </a:solidFill>
          <a:latin typeface="+mn-lt"/>
          <a:ea typeface="Symbol" charset="2"/>
          <a:cs typeface="Symbol" charset="2"/>
        </a:defRPr>
      </a:lvl6pPr>
      <a:lvl7pPr marL="816018" algn="l" defTabSz="408010" rtl="0" eaLnBrk="1" fontAlgn="base" hangingPunct="1">
        <a:lnSpc>
          <a:spcPct val="73000"/>
        </a:lnSpc>
        <a:spcBef>
          <a:spcPts val="717"/>
        </a:spcBef>
        <a:spcAft>
          <a:spcPct val="0"/>
        </a:spcAft>
        <a:buClr>
          <a:srgbClr val="4C4C4C"/>
        </a:buClr>
        <a:buSzPct val="100000"/>
        <a:buFont typeface="Arial" charset="0"/>
        <a:buChar char="•"/>
        <a:defRPr sz="2900">
          <a:solidFill>
            <a:srgbClr val="000000"/>
          </a:solidFill>
          <a:latin typeface="+mn-lt"/>
          <a:ea typeface="Symbol" charset="2"/>
          <a:cs typeface="Symbol" charset="2"/>
        </a:defRPr>
      </a:lvl7pPr>
      <a:lvl8pPr marL="1224019" algn="l" defTabSz="408010" rtl="0" eaLnBrk="1" fontAlgn="base" hangingPunct="1">
        <a:lnSpc>
          <a:spcPct val="73000"/>
        </a:lnSpc>
        <a:spcBef>
          <a:spcPts val="717"/>
        </a:spcBef>
        <a:spcAft>
          <a:spcPct val="0"/>
        </a:spcAft>
        <a:buClr>
          <a:srgbClr val="4C4C4C"/>
        </a:buClr>
        <a:buSzPct val="100000"/>
        <a:buFont typeface="Arial" charset="0"/>
        <a:buChar char="•"/>
        <a:defRPr sz="2900">
          <a:solidFill>
            <a:srgbClr val="000000"/>
          </a:solidFill>
          <a:latin typeface="+mn-lt"/>
          <a:ea typeface="Symbol" charset="2"/>
          <a:cs typeface="Symbol" charset="2"/>
        </a:defRPr>
      </a:lvl8pPr>
      <a:lvl9pPr marL="1632028" algn="l" defTabSz="408010" rtl="0" eaLnBrk="1" fontAlgn="base" hangingPunct="1">
        <a:lnSpc>
          <a:spcPct val="73000"/>
        </a:lnSpc>
        <a:spcBef>
          <a:spcPts val="717"/>
        </a:spcBef>
        <a:spcAft>
          <a:spcPct val="0"/>
        </a:spcAft>
        <a:buClr>
          <a:srgbClr val="4C4C4C"/>
        </a:buClr>
        <a:buSzPct val="100000"/>
        <a:buFont typeface="Arial" charset="0"/>
        <a:buChar char="•"/>
        <a:defRPr sz="2900">
          <a:solidFill>
            <a:srgbClr val="000000"/>
          </a:solidFill>
          <a:latin typeface="+mn-lt"/>
          <a:ea typeface="Symbol" charset="2"/>
          <a:cs typeface="Symbol" charset="2"/>
        </a:defRPr>
      </a:lvl9pPr>
    </p:bodyStyle>
    <p:otherStyle>
      <a:defPPr>
        <a:defRPr lang="en-US"/>
      </a:defPPr>
      <a:lvl1pPr marL="0" algn="l" defTabSz="408010" rtl="0" eaLnBrk="1" latinLnBrk="0" hangingPunct="1">
        <a:defRPr sz="1600" kern="1200">
          <a:solidFill>
            <a:schemeClr val="tx1"/>
          </a:solidFill>
          <a:latin typeface="+mn-lt"/>
          <a:ea typeface="+mn-ea"/>
          <a:cs typeface="+mn-cs"/>
        </a:defRPr>
      </a:lvl1pPr>
      <a:lvl2pPr marL="408010" algn="l" defTabSz="408010" rtl="0" eaLnBrk="1" latinLnBrk="0" hangingPunct="1">
        <a:defRPr sz="1600" kern="1200">
          <a:solidFill>
            <a:schemeClr val="tx1"/>
          </a:solidFill>
          <a:latin typeface="+mn-lt"/>
          <a:ea typeface="+mn-ea"/>
          <a:cs typeface="+mn-cs"/>
        </a:defRPr>
      </a:lvl2pPr>
      <a:lvl3pPr marL="816018" algn="l" defTabSz="408010" rtl="0" eaLnBrk="1" latinLnBrk="0" hangingPunct="1">
        <a:defRPr sz="1600" kern="1200">
          <a:solidFill>
            <a:schemeClr val="tx1"/>
          </a:solidFill>
          <a:latin typeface="+mn-lt"/>
          <a:ea typeface="+mn-ea"/>
          <a:cs typeface="+mn-cs"/>
        </a:defRPr>
      </a:lvl3pPr>
      <a:lvl4pPr marL="1224019" algn="l" defTabSz="408010" rtl="0" eaLnBrk="1" latinLnBrk="0" hangingPunct="1">
        <a:defRPr sz="1600" kern="1200">
          <a:solidFill>
            <a:schemeClr val="tx1"/>
          </a:solidFill>
          <a:latin typeface="+mn-lt"/>
          <a:ea typeface="+mn-ea"/>
          <a:cs typeface="+mn-cs"/>
        </a:defRPr>
      </a:lvl4pPr>
      <a:lvl5pPr marL="1632028" algn="l" defTabSz="408010" rtl="0" eaLnBrk="1" latinLnBrk="0" hangingPunct="1">
        <a:defRPr sz="1600" kern="1200">
          <a:solidFill>
            <a:schemeClr val="tx1"/>
          </a:solidFill>
          <a:latin typeface="+mn-lt"/>
          <a:ea typeface="+mn-ea"/>
          <a:cs typeface="+mn-cs"/>
        </a:defRPr>
      </a:lvl5pPr>
      <a:lvl6pPr marL="2040030" algn="l" defTabSz="408010" rtl="0" eaLnBrk="1" latinLnBrk="0" hangingPunct="1">
        <a:defRPr sz="1600" kern="1200">
          <a:solidFill>
            <a:schemeClr val="tx1"/>
          </a:solidFill>
          <a:latin typeface="+mn-lt"/>
          <a:ea typeface="+mn-ea"/>
          <a:cs typeface="+mn-cs"/>
        </a:defRPr>
      </a:lvl6pPr>
      <a:lvl7pPr marL="2448038" algn="l" defTabSz="408010" rtl="0" eaLnBrk="1" latinLnBrk="0" hangingPunct="1">
        <a:defRPr sz="1600" kern="1200">
          <a:solidFill>
            <a:schemeClr val="tx1"/>
          </a:solidFill>
          <a:latin typeface="+mn-lt"/>
          <a:ea typeface="+mn-ea"/>
          <a:cs typeface="+mn-cs"/>
        </a:defRPr>
      </a:lvl7pPr>
      <a:lvl8pPr marL="2856035" algn="l" defTabSz="408010" rtl="0" eaLnBrk="1" latinLnBrk="0" hangingPunct="1">
        <a:defRPr sz="1600" kern="1200">
          <a:solidFill>
            <a:schemeClr val="tx1"/>
          </a:solidFill>
          <a:latin typeface="+mn-lt"/>
          <a:ea typeface="+mn-ea"/>
          <a:cs typeface="+mn-cs"/>
        </a:defRPr>
      </a:lvl8pPr>
      <a:lvl9pPr marL="3264045" algn="l" defTabSz="408010" rtl="0" eaLnBrk="1" latinLnBrk="0" hangingPunct="1">
        <a:defRPr sz="16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68610" name="Picture 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6134100"/>
            <a:ext cx="99060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8611" name="Picture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9906000" cy="615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8612" name="Rectangle 3"/>
          <p:cNvSpPr>
            <a:spLocks noGrp="1" noChangeArrowheads="1"/>
          </p:cNvSpPr>
          <p:nvPr>
            <p:ph type="title"/>
          </p:nvPr>
        </p:nvSpPr>
        <p:spPr bwMode="auto">
          <a:xfrm>
            <a:off x="495300" y="273050"/>
            <a:ext cx="8905875"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68613" name="Rectangle 4"/>
          <p:cNvSpPr>
            <a:spLocks noGrp="1" noChangeArrowheads="1"/>
          </p:cNvSpPr>
          <p:nvPr>
            <p:ph type="body" idx="1"/>
          </p:nvPr>
        </p:nvSpPr>
        <p:spPr bwMode="auto">
          <a:xfrm>
            <a:off x="495300" y="1603375"/>
            <a:ext cx="8905875" cy="451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7174" name="Text Box 5"/>
          <p:cNvSpPr txBox="1">
            <a:spLocks noChangeArrowheads="1"/>
          </p:cNvSpPr>
          <p:nvPr/>
        </p:nvSpPr>
        <p:spPr bwMode="auto">
          <a:xfrm>
            <a:off x="495300" y="6246813"/>
            <a:ext cx="2306638"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591" tIns="40796" rIns="81591" bIns="40796" anchor="ctr"/>
          <a:lstStyle>
            <a:lvl1pPr algn="ctr" eaLnBrk="0" hangingPunct="0">
              <a:defRPr sz="4300">
                <a:solidFill>
                  <a:srgbClr val="000000"/>
                </a:solidFill>
                <a:latin typeface="Helvetica Neue Light"/>
                <a:ea typeface="ヒラギノ角ゴ ProN W3"/>
                <a:cs typeface="ヒラギノ角ゴ ProN W3"/>
                <a:sym typeface="Helvetica Neue Light"/>
              </a:defRPr>
            </a:lvl1pPr>
            <a:lvl2pPr marL="742950" indent="-285750" algn="ctr" eaLnBrk="0" hangingPunct="0">
              <a:defRPr sz="4300">
                <a:solidFill>
                  <a:srgbClr val="000000"/>
                </a:solidFill>
                <a:latin typeface="Helvetica Neue Light"/>
                <a:ea typeface="ヒラギノ角ゴ ProN W3"/>
                <a:cs typeface="ヒラギノ角ゴ ProN W3"/>
                <a:sym typeface="Helvetica Neue Light"/>
              </a:defRPr>
            </a:lvl2pPr>
            <a:lvl3pPr marL="1143000" indent="-228600" algn="ctr" eaLnBrk="0" hangingPunct="0">
              <a:defRPr sz="4300">
                <a:solidFill>
                  <a:srgbClr val="000000"/>
                </a:solidFill>
                <a:latin typeface="Helvetica Neue Light"/>
                <a:ea typeface="ヒラギノ角ゴ ProN W3"/>
                <a:cs typeface="ヒラギノ角ゴ ProN W3"/>
                <a:sym typeface="Helvetica Neue Light"/>
              </a:defRPr>
            </a:lvl3pPr>
            <a:lvl4pPr marL="1600200" indent="-228600" algn="ctr" eaLnBrk="0" hangingPunct="0">
              <a:defRPr sz="4300">
                <a:solidFill>
                  <a:srgbClr val="000000"/>
                </a:solidFill>
                <a:latin typeface="Helvetica Neue Light"/>
                <a:ea typeface="ヒラギノ角ゴ ProN W3"/>
                <a:cs typeface="ヒラギノ角ゴ ProN W3"/>
                <a:sym typeface="Helvetica Neue Light"/>
              </a:defRPr>
            </a:lvl4pPr>
            <a:lvl5pPr marL="2057400" indent="-228600" algn="ctr" eaLnBrk="0" hangingPunct="0">
              <a:defRPr sz="43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3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3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3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300">
                <a:solidFill>
                  <a:srgbClr val="000000"/>
                </a:solidFill>
                <a:latin typeface="Helvetica Neue Light"/>
                <a:ea typeface="ヒラギノ角ゴ ProN W3"/>
                <a:cs typeface="ヒラギノ角ゴ ProN W3"/>
                <a:sym typeface="Helvetica Neue Light"/>
              </a:defRPr>
            </a:lvl9pPr>
          </a:lstStyle>
          <a:p>
            <a:pPr eaLnBrk="1" hangingPunct="1">
              <a:buFont typeface="Symbol" pitchFamily="18" charset="2"/>
              <a:buNone/>
              <a:defRPr/>
            </a:pPr>
            <a:endParaRPr lang="fr-FR" smtClean="0">
              <a:ea typeface="MS Gothic" pitchFamily="49" charset="-128"/>
            </a:endParaRPr>
          </a:p>
        </p:txBody>
      </p:sp>
      <p:sp>
        <p:nvSpPr>
          <p:cNvPr id="7175" name="Text Box 6"/>
          <p:cNvSpPr txBox="1">
            <a:spLocks noChangeArrowheads="1"/>
          </p:cNvSpPr>
          <p:nvPr/>
        </p:nvSpPr>
        <p:spPr bwMode="auto">
          <a:xfrm>
            <a:off x="3387725" y="6246813"/>
            <a:ext cx="31369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591" tIns="40796" rIns="81591" bIns="40796" anchor="ctr"/>
          <a:lstStyle>
            <a:lvl1pPr algn="ctr" eaLnBrk="0" hangingPunct="0">
              <a:defRPr sz="4300">
                <a:solidFill>
                  <a:srgbClr val="000000"/>
                </a:solidFill>
                <a:latin typeface="Helvetica Neue Light"/>
                <a:ea typeface="ヒラギノ角ゴ ProN W3"/>
                <a:cs typeface="ヒラギノ角ゴ ProN W3"/>
                <a:sym typeface="Helvetica Neue Light"/>
              </a:defRPr>
            </a:lvl1pPr>
            <a:lvl2pPr marL="742950" indent="-285750" algn="ctr" eaLnBrk="0" hangingPunct="0">
              <a:defRPr sz="4300">
                <a:solidFill>
                  <a:srgbClr val="000000"/>
                </a:solidFill>
                <a:latin typeface="Helvetica Neue Light"/>
                <a:ea typeface="ヒラギノ角ゴ ProN W3"/>
                <a:cs typeface="ヒラギノ角ゴ ProN W3"/>
                <a:sym typeface="Helvetica Neue Light"/>
              </a:defRPr>
            </a:lvl2pPr>
            <a:lvl3pPr marL="1143000" indent="-228600" algn="ctr" eaLnBrk="0" hangingPunct="0">
              <a:defRPr sz="4300">
                <a:solidFill>
                  <a:srgbClr val="000000"/>
                </a:solidFill>
                <a:latin typeface="Helvetica Neue Light"/>
                <a:ea typeface="ヒラギノ角ゴ ProN W3"/>
                <a:cs typeface="ヒラギノ角ゴ ProN W3"/>
                <a:sym typeface="Helvetica Neue Light"/>
              </a:defRPr>
            </a:lvl3pPr>
            <a:lvl4pPr marL="1600200" indent="-228600" algn="ctr" eaLnBrk="0" hangingPunct="0">
              <a:defRPr sz="4300">
                <a:solidFill>
                  <a:srgbClr val="000000"/>
                </a:solidFill>
                <a:latin typeface="Helvetica Neue Light"/>
                <a:ea typeface="ヒラギノ角ゴ ProN W3"/>
                <a:cs typeface="ヒラギノ角ゴ ProN W3"/>
                <a:sym typeface="Helvetica Neue Light"/>
              </a:defRPr>
            </a:lvl4pPr>
            <a:lvl5pPr marL="2057400" indent="-228600" algn="ctr" eaLnBrk="0" hangingPunct="0">
              <a:defRPr sz="4300">
                <a:solidFill>
                  <a:srgbClr val="000000"/>
                </a:solidFill>
                <a:latin typeface="Helvetica Neue Light"/>
                <a:ea typeface="ヒラギノ角ゴ ProN W3"/>
                <a:cs typeface="ヒラギノ角ゴ ProN W3"/>
                <a:sym typeface="Helvetica Neue Light"/>
              </a:defRPr>
            </a:lvl5pPr>
            <a:lvl6pPr marL="2514600" indent="-228600" algn="ctr" eaLnBrk="0" fontAlgn="base" hangingPunct="0">
              <a:spcBef>
                <a:spcPct val="0"/>
              </a:spcBef>
              <a:spcAft>
                <a:spcPct val="0"/>
              </a:spcAft>
              <a:defRPr sz="4300">
                <a:solidFill>
                  <a:srgbClr val="000000"/>
                </a:solidFill>
                <a:latin typeface="Helvetica Neue Light"/>
                <a:ea typeface="ヒラギノ角ゴ ProN W3"/>
                <a:cs typeface="ヒラギノ角ゴ ProN W3"/>
                <a:sym typeface="Helvetica Neue Light"/>
              </a:defRPr>
            </a:lvl6pPr>
            <a:lvl7pPr marL="2971800" indent="-228600" algn="ctr" eaLnBrk="0" fontAlgn="base" hangingPunct="0">
              <a:spcBef>
                <a:spcPct val="0"/>
              </a:spcBef>
              <a:spcAft>
                <a:spcPct val="0"/>
              </a:spcAft>
              <a:defRPr sz="4300">
                <a:solidFill>
                  <a:srgbClr val="000000"/>
                </a:solidFill>
                <a:latin typeface="Helvetica Neue Light"/>
                <a:ea typeface="ヒラギノ角ゴ ProN W3"/>
                <a:cs typeface="ヒラギノ角ゴ ProN W3"/>
                <a:sym typeface="Helvetica Neue Light"/>
              </a:defRPr>
            </a:lvl7pPr>
            <a:lvl8pPr marL="3429000" indent="-228600" algn="ctr" eaLnBrk="0" fontAlgn="base" hangingPunct="0">
              <a:spcBef>
                <a:spcPct val="0"/>
              </a:spcBef>
              <a:spcAft>
                <a:spcPct val="0"/>
              </a:spcAft>
              <a:defRPr sz="4300">
                <a:solidFill>
                  <a:srgbClr val="000000"/>
                </a:solidFill>
                <a:latin typeface="Helvetica Neue Light"/>
                <a:ea typeface="ヒラギノ角ゴ ProN W3"/>
                <a:cs typeface="ヒラギノ角ゴ ProN W3"/>
                <a:sym typeface="Helvetica Neue Light"/>
              </a:defRPr>
            </a:lvl8pPr>
            <a:lvl9pPr marL="3886200" indent="-228600" algn="ctr" eaLnBrk="0" fontAlgn="base" hangingPunct="0">
              <a:spcBef>
                <a:spcPct val="0"/>
              </a:spcBef>
              <a:spcAft>
                <a:spcPct val="0"/>
              </a:spcAft>
              <a:defRPr sz="4300">
                <a:solidFill>
                  <a:srgbClr val="000000"/>
                </a:solidFill>
                <a:latin typeface="Helvetica Neue Light"/>
                <a:ea typeface="ヒラギノ角ゴ ProN W3"/>
                <a:cs typeface="ヒラギノ角ゴ ProN W3"/>
                <a:sym typeface="Helvetica Neue Light"/>
              </a:defRPr>
            </a:lvl9pPr>
          </a:lstStyle>
          <a:p>
            <a:pPr eaLnBrk="1" hangingPunct="1">
              <a:buFont typeface="Symbol" pitchFamily="18" charset="2"/>
              <a:buNone/>
              <a:defRPr/>
            </a:pPr>
            <a:endParaRPr lang="fr-FR" smtClean="0">
              <a:ea typeface="MS Gothic" pitchFamily="49" charset="-128"/>
            </a:endParaRPr>
          </a:p>
        </p:txBody>
      </p:sp>
    </p:spTree>
  </p:cSld>
  <p:clrMap bg1="lt1" tx1="dk1" bg2="lt2" tx2="dk2" accent1="accent1" accent2="accent2" accent3="accent3" accent4="accent4" accent5="accent5" accent6="accent6" hlink="hlink" folHlink="folHlink"/>
  <p:sldLayoutIdLst>
    <p:sldLayoutId id="2147487417" r:id="rId1"/>
    <p:sldLayoutId id="2147487548" r:id="rId2"/>
    <p:sldLayoutId id="2147487418" r:id="rId3"/>
    <p:sldLayoutId id="2147487549" r:id="rId4"/>
    <p:sldLayoutId id="2147487550" r:id="rId5"/>
    <p:sldLayoutId id="2147487551" r:id="rId6"/>
    <p:sldLayoutId id="2147487552" r:id="rId7"/>
    <p:sldLayoutId id="2147487553" r:id="rId8"/>
    <p:sldLayoutId id="2147487554" r:id="rId9"/>
    <p:sldLayoutId id="2147487555" r:id="rId10"/>
    <p:sldLayoutId id="2147487556" r:id="rId11"/>
    <p:sldLayoutId id="2147487557" r:id="rId12"/>
    <p:sldLayoutId id="2147487558" r:id="rId13"/>
    <p:sldLayoutId id="2147487559" r:id="rId14"/>
    <p:sldLayoutId id="2147487560" r:id="rId15"/>
    <p:sldLayoutId id="2147487561" r:id="rId16"/>
    <p:sldLayoutId id="2147487562" r:id="rId17"/>
  </p:sldLayoutIdLst>
  <p:txStyles>
    <p:titleStyle>
      <a:lvl1pPr algn="ctr" defTabSz="404813" rtl="0" eaLnBrk="0" fontAlgn="base" hangingPunct="0">
        <a:lnSpc>
          <a:spcPct val="70000"/>
        </a:lnSpc>
        <a:spcBef>
          <a:spcPct val="0"/>
        </a:spcBef>
        <a:spcAft>
          <a:spcPct val="0"/>
        </a:spcAft>
        <a:buClr>
          <a:srgbClr val="000000"/>
        </a:buClr>
        <a:buSzPct val="45000"/>
        <a:buFont typeface="Symbol" charset="0"/>
        <a:defRPr sz="3900">
          <a:solidFill>
            <a:srgbClr val="000000"/>
          </a:solidFill>
          <a:latin typeface="+mj-lt"/>
          <a:ea typeface="+mj-ea"/>
          <a:cs typeface="+mj-cs"/>
        </a:defRPr>
      </a:lvl1pPr>
      <a:lvl2pPr algn="ctr" defTabSz="404813" rtl="0" eaLnBrk="0" fontAlgn="base" hangingPunct="0">
        <a:lnSpc>
          <a:spcPct val="70000"/>
        </a:lnSpc>
        <a:spcBef>
          <a:spcPct val="0"/>
        </a:spcBef>
        <a:spcAft>
          <a:spcPct val="0"/>
        </a:spcAft>
        <a:buClr>
          <a:srgbClr val="000000"/>
        </a:buClr>
        <a:buSzPct val="45000"/>
        <a:buFont typeface="Symbol" charset="0"/>
        <a:defRPr sz="3900">
          <a:solidFill>
            <a:srgbClr val="000000"/>
          </a:solidFill>
          <a:latin typeface="Arial" charset="0"/>
          <a:ea typeface="MS Gothic" charset="0"/>
          <a:cs typeface="MS Gothic" charset="0"/>
        </a:defRPr>
      </a:lvl2pPr>
      <a:lvl3pPr algn="ctr" defTabSz="404813" rtl="0" eaLnBrk="0" fontAlgn="base" hangingPunct="0">
        <a:lnSpc>
          <a:spcPct val="70000"/>
        </a:lnSpc>
        <a:spcBef>
          <a:spcPct val="0"/>
        </a:spcBef>
        <a:spcAft>
          <a:spcPct val="0"/>
        </a:spcAft>
        <a:buClr>
          <a:srgbClr val="000000"/>
        </a:buClr>
        <a:buSzPct val="45000"/>
        <a:buFont typeface="Symbol" charset="0"/>
        <a:defRPr sz="3900">
          <a:solidFill>
            <a:srgbClr val="000000"/>
          </a:solidFill>
          <a:latin typeface="Arial" charset="0"/>
          <a:ea typeface="MS Gothic" charset="0"/>
          <a:cs typeface="MS Gothic" charset="0"/>
        </a:defRPr>
      </a:lvl3pPr>
      <a:lvl4pPr algn="ctr" defTabSz="404813" rtl="0" eaLnBrk="0" fontAlgn="base" hangingPunct="0">
        <a:lnSpc>
          <a:spcPct val="70000"/>
        </a:lnSpc>
        <a:spcBef>
          <a:spcPct val="0"/>
        </a:spcBef>
        <a:spcAft>
          <a:spcPct val="0"/>
        </a:spcAft>
        <a:buClr>
          <a:srgbClr val="000000"/>
        </a:buClr>
        <a:buSzPct val="45000"/>
        <a:buFont typeface="Symbol" charset="0"/>
        <a:defRPr sz="3900">
          <a:solidFill>
            <a:srgbClr val="000000"/>
          </a:solidFill>
          <a:latin typeface="Arial" charset="0"/>
          <a:ea typeface="MS Gothic" charset="0"/>
          <a:cs typeface="MS Gothic" charset="0"/>
        </a:defRPr>
      </a:lvl4pPr>
      <a:lvl5pPr algn="ctr" defTabSz="404813" rtl="0" eaLnBrk="0" fontAlgn="base" hangingPunct="0">
        <a:lnSpc>
          <a:spcPct val="70000"/>
        </a:lnSpc>
        <a:spcBef>
          <a:spcPct val="0"/>
        </a:spcBef>
        <a:spcAft>
          <a:spcPct val="0"/>
        </a:spcAft>
        <a:buClr>
          <a:srgbClr val="000000"/>
        </a:buClr>
        <a:buSzPct val="45000"/>
        <a:buFont typeface="Symbol" charset="0"/>
        <a:defRPr sz="3900">
          <a:solidFill>
            <a:srgbClr val="000000"/>
          </a:solidFill>
          <a:latin typeface="Arial" charset="0"/>
          <a:ea typeface="MS Gothic" charset="0"/>
          <a:cs typeface="MS Gothic" charset="0"/>
        </a:defRPr>
      </a:lvl5pPr>
      <a:lvl6pPr marL="407975" algn="ctr" defTabSz="407975" rtl="0" eaLnBrk="1" fontAlgn="base" hangingPunct="1">
        <a:lnSpc>
          <a:spcPct val="70000"/>
        </a:lnSpc>
        <a:spcBef>
          <a:spcPct val="0"/>
        </a:spcBef>
        <a:spcAft>
          <a:spcPct val="0"/>
        </a:spcAft>
        <a:buClr>
          <a:srgbClr val="000000"/>
        </a:buClr>
        <a:buSzPct val="45000"/>
        <a:buFont typeface="Symbol" charset="2"/>
        <a:defRPr sz="3900">
          <a:solidFill>
            <a:srgbClr val="000000"/>
          </a:solidFill>
          <a:latin typeface="Arial" charset="0"/>
          <a:ea typeface="MS Gothic" charset="0"/>
          <a:cs typeface="MS Gothic" charset="0"/>
        </a:defRPr>
      </a:lvl6pPr>
      <a:lvl7pPr marL="815946" algn="ctr" defTabSz="407975" rtl="0" eaLnBrk="1" fontAlgn="base" hangingPunct="1">
        <a:lnSpc>
          <a:spcPct val="70000"/>
        </a:lnSpc>
        <a:spcBef>
          <a:spcPct val="0"/>
        </a:spcBef>
        <a:spcAft>
          <a:spcPct val="0"/>
        </a:spcAft>
        <a:buClr>
          <a:srgbClr val="000000"/>
        </a:buClr>
        <a:buSzPct val="45000"/>
        <a:buFont typeface="Symbol" charset="2"/>
        <a:defRPr sz="3900">
          <a:solidFill>
            <a:srgbClr val="000000"/>
          </a:solidFill>
          <a:latin typeface="Arial" charset="0"/>
          <a:ea typeface="MS Gothic" charset="0"/>
          <a:cs typeface="MS Gothic" charset="0"/>
        </a:defRPr>
      </a:lvl7pPr>
      <a:lvl8pPr marL="1223908" algn="ctr" defTabSz="407975" rtl="0" eaLnBrk="1" fontAlgn="base" hangingPunct="1">
        <a:lnSpc>
          <a:spcPct val="70000"/>
        </a:lnSpc>
        <a:spcBef>
          <a:spcPct val="0"/>
        </a:spcBef>
        <a:spcAft>
          <a:spcPct val="0"/>
        </a:spcAft>
        <a:buClr>
          <a:srgbClr val="000000"/>
        </a:buClr>
        <a:buSzPct val="45000"/>
        <a:buFont typeface="Symbol" charset="2"/>
        <a:defRPr sz="3900">
          <a:solidFill>
            <a:srgbClr val="000000"/>
          </a:solidFill>
          <a:latin typeface="Arial" charset="0"/>
          <a:ea typeface="MS Gothic" charset="0"/>
          <a:cs typeface="MS Gothic" charset="0"/>
        </a:defRPr>
      </a:lvl8pPr>
      <a:lvl9pPr marL="1631887" algn="ctr" defTabSz="407975" rtl="0" eaLnBrk="1" fontAlgn="base" hangingPunct="1">
        <a:lnSpc>
          <a:spcPct val="70000"/>
        </a:lnSpc>
        <a:spcBef>
          <a:spcPct val="0"/>
        </a:spcBef>
        <a:spcAft>
          <a:spcPct val="0"/>
        </a:spcAft>
        <a:buClr>
          <a:srgbClr val="000000"/>
        </a:buClr>
        <a:buSzPct val="45000"/>
        <a:buFont typeface="Symbol" charset="2"/>
        <a:defRPr sz="3900">
          <a:solidFill>
            <a:srgbClr val="000000"/>
          </a:solidFill>
          <a:latin typeface="Arial" charset="0"/>
          <a:ea typeface="MS Gothic" charset="0"/>
          <a:cs typeface="MS Gothic" charset="0"/>
        </a:defRPr>
      </a:lvl9pPr>
    </p:titleStyle>
    <p:bodyStyle>
      <a:lvl1pPr marL="374650" indent="-280988" algn="l" defTabSz="404813" rtl="0" eaLnBrk="0" fontAlgn="base" hangingPunct="0">
        <a:lnSpc>
          <a:spcPct val="70000"/>
        </a:lnSpc>
        <a:spcBef>
          <a:spcPct val="0"/>
        </a:spcBef>
        <a:spcAft>
          <a:spcPts val="1275"/>
        </a:spcAft>
        <a:buClr>
          <a:srgbClr val="000000"/>
        </a:buClr>
        <a:buSzPct val="45000"/>
        <a:buFont typeface="Wingdings" charset="0"/>
        <a:buChar char=""/>
        <a:defRPr sz="2900">
          <a:solidFill>
            <a:srgbClr val="000000"/>
          </a:solidFill>
          <a:latin typeface="+mn-lt"/>
          <a:ea typeface="+mn-ea"/>
          <a:cs typeface="+mn-cs"/>
        </a:defRPr>
      </a:lvl1pPr>
      <a:lvl2pPr marL="760413" indent="-250825" algn="l" defTabSz="404813" rtl="0" eaLnBrk="0" fontAlgn="base" hangingPunct="0">
        <a:lnSpc>
          <a:spcPct val="70000"/>
        </a:lnSpc>
        <a:spcBef>
          <a:spcPct val="0"/>
        </a:spcBef>
        <a:spcAft>
          <a:spcPts val="1025"/>
        </a:spcAft>
        <a:buClr>
          <a:srgbClr val="000000"/>
        </a:buClr>
        <a:buSzPct val="75000"/>
        <a:buFont typeface="Symbol" charset="0"/>
        <a:buChar char=""/>
        <a:defRPr sz="2500">
          <a:solidFill>
            <a:srgbClr val="000000"/>
          </a:solidFill>
          <a:latin typeface="+mn-lt"/>
          <a:ea typeface="+mn-ea"/>
          <a:cs typeface="+mn-cs"/>
        </a:defRPr>
      </a:lvl2pPr>
      <a:lvl3pPr marL="1147763" indent="-185738" algn="l" defTabSz="404813" rtl="0" eaLnBrk="0" fontAlgn="base" hangingPunct="0">
        <a:lnSpc>
          <a:spcPct val="70000"/>
        </a:lnSpc>
        <a:spcBef>
          <a:spcPct val="0"/>
        </a:spcBef>
        <a:spcAft>
          <a:spcPts val="763"/>
        </a:spcAft>
        <a:buClr>
          <a:srgbClr val="000000"/>
        </a:buClr>
        <a:buSzPct val="45000"/>
        <a:buFont typeface="Wingdings" charset="0"/>
        <a:buChar char=""/>
        <a:defRPr sz="2100">
          <a:solidFill>
            <a:srgbClr val="000000"/>
          </a:solidFill>
          <a:latin typeface="+mn-lt"/>
          <a:ea typeface="+mn-ea"/>
          <a:cs typeface="+mn-cs"/>
        </a:defRPr>
      </a:lvl3pPr>
      <a:lvl4pPr marL="1531938" indent="-182563" algn="l" defTabSz="404813" rtl="0" eaLnBrk="0" fontAlgn="base" hangingPunct="0">
        <a:lnSpc>
          <a:spcPct val="70000"/>
        </a:lnSpc>
        <a:spcBef>
          <a:spcPct val="0"/>
        </a:spcBef>
        <a:spcAft>
          <a:spcPts val="513"/>
        </a:spcAft>
        <a:buClr>
          <a:srgbClr val="000000"/>
        </a:buClr>
        <a:buSzPct val="75000"/>
        <a:buFont typeface="Symbol" charset="0"/>
        <a:buChar char=""/>
        <a:defRPr>
          <a:solidFill>
            <a:srgbClr val="000000"/>
          </a:solidFill>
          <a:latin typeface="+mn-lt"/>
          <a:ea typeface="+mn-ea"/>
          <a:cs typeface="+mn-cs"/>
        </a:defRPr>
      </a:lvl4pPr>
      <a:lvl5pPr marL="1916113" indent="-184150" algn="l" defTabSz="404813" rtl="0" eaLnBrk="0" fontAlgn="base" hangingPunct="0">
        <a:lnSpc>
          <a:spcPct val="70000"/>
        </a:lnSpc>
        <a:spcBef>
          <a:spcPct val="0"/>
        </a:spcBef>
        <a:spcAft>
          <a:spcPts val="263"/>
        </a:spcAft>
        <a:buClr>
          <a:srgbClr val="000000"/>
        </a:buClr>
        <a:buSzPct val="45000"/>
        <a:buFont typeface="Wingdings" charset="0"/>
        <a:buChar char=""/>
        <a:defRPr>
          <a:solidFill>
            <a:srgbClr val="000000"/>
          </a:solidFill>
          <a:latin typeface="+mn-lt"/>
          <a:ea typeface="+mn-ea"/>
          <a:cs typeface="+mn-cs"/>
        </a:defRPr>
      </a:lvl5pPr>
      <a:lvl6pPr marL="2327413" indent="-186982" algn="l" defTabSz="407975" rtl="0" eaLnBrk="1" fontAlgn="base" hangingPunct="1">
        <a:lnSpc>
          <a:spcPct val="70000"/>
        </a:lnSpc>
        <a:spcBef>
          <a:spcPct val="0"/>
        </a:spcBef>
        <a:spcAft>
          <a:spcPts val="258"/>
        </a:spcAft>
        <a:buClr>
          <a:srgbClr val="000000"/>
        </a:buClr>
        <a:buSzPct val="45000"/>
        <a:buFont typeface="Wingdings" charset="2"/>
        <a:buChar char=""/>
        <a:defRPr sz="1800">
          <a:solidFill>
            <a:srgbClr val="000000"/>
          </a:solidFill>
          <a:latin typeface="+mn-lt"/>
          <a:ea typeface="+mn-ea"/>
          <a:cs typeface="+mn-cs"/>
        </a:defRPr>
      </a:lvl6pPr>
      <a:lvl7pPr marL="2735384" indent="-186982" algn="l" defTabSz="407975" rtl="0" eaLnBrk="1" fontAlgn="base" hangingPunct="1">
        <a:lnSpc>
          <a:spcPct val="70000"/>
        </a:lnSpc>
        <a:spcBef>
          <a:spcPct val="0"/>
        </a:spcBef>
        <a:spcAft>
          <a:spcPts val="258"/>
        </a:spcAft>
        <a:buClr>
          <a:srgbClr val="000000"/>
        </a:buClr>
        <a:buSzPct val="45000"/>
        <a:buFont typeface="Wingdings" charset="2"/>
        <a:buChar char=""/>
        <a:defRPr sz="1800">
          <a:solidFill>
            <a:srgbClr val="000000"/>
          </a:solidFill>
          <a:latin typeface="+mn-lt"/>
          <a:ea typeface="+mn-ea"/>
          <a:cs typeface="+mn-cs"/>
        </a:defRPr>
      </a:lvl7pPr>
      <a:lvl8pPr marL="3143351" indent="-186982" algn="l" defTabSz="407975" rtl="0" eaLnBrk="1" fontAlgn="base" hangingPunct="1">
        <a:lnSpc>
          <a:spcPct val="70000"/>
        </a:lnSpc>
        <a:spcBef>
          <a:spcPct val="0"/>
        </a:spcBef>
        <a:spcAft>
          <a:spcPts val="258"/>
        </a:spcAft>
        <a:buClr>
          <a:srgbClr val="000000"/>
        </a:buClr>
        <a:buSzPct val="45000"/>
        <a:buFont typeface="Wingdings" charset="2"/>
        <a:buChar char=""/>
        <a:defRPr sz="1800">
          <a:solidFill>
            <a:srgbClr val="000000"/>
          </a:solidFill>
          <a:latin typeface="+mn-lt"/>
          <a:ea typeface="+mn-ea"/>
          <a:cs typeface="+mn-cs"/>
        </a:defRPr>
      </a:lvl8pPr>
      <a:lvl9pPr marL="3551326" indent="-186982" algn="l" defTabSz="407975" rtl="0" eaLnBrk="1" fontAlgn="base" hangingPunct="1">
        <a:lnSpc>
          <a:spcPct val="70000"/>
        </a:lnSpc>
        <a:spcBef>
          <a:spcPct val="0"/>
        </a:spcBef>
        <a:spcAft>
          <a:spcPts val="258"/>
        </a:spcAft>
        <a:buClr>
          <a:srgbClr val="000000"/>
        </a:buClr>
        <a:buSzPct val="45000"/>
        <a:buFont typeface="Wingdings" charset="2"/>
        <a:buChar char=""/>
        <a:defRPr sz="1800">
          <a:solidFill>
            <a:srgbClr val="000000"/>
          </a:solidFill>
          <a:latin typeface="+mn-lt"/>
          <a:ea typeface="+mn-ea"/>
          <a:cs typeface="+mn-cs"/>
        </a:defRPr>
      </a:lvl9pPr>
    </p:bodyStyle>
    <p:otherStyle>
      <a:defPPr>
        <a:defRPr lang="en-US"/>
      </a:defPPr>
      <a:lvl1pPr marL="0" algn="l" defTabSz="407975" rtl="0" eaLnBrk="1" latinLnBrk="0" hangingPunct="1">
        <a:defRPr sz="1600" kern="1200">
          <a:solidFill>
            <a:schemeClr val="tx1"/>
          </a:solidFill>
          <a:latin typeface="+mn-lt"/>
          <a:ea typeface="+mn-ea"/>
          <a:cs typeface="+mn-cs"/>
        </a:defRPr>
      </a:lvl1pPr>
      <a:lvl2pPr marL="407975" algn="l" defTabSz="407975" rtl="0" eaLnBrk="1" latinLnBrk="0" hangingPunct="1">
        <a:defRPr sz="1600" kern="1200">
          <a:solidFill>
            <a:schemeClr val="tx1"/>
          </a:solidFill>
          <a:latin typeface="+mn-lt"/>
          <a:ea typeface="+mn-ea"/>
          <a:cs typeface="+mn-cs"/>
        </a:defRPr>
      </a:lvl2pPr>
      <a:lvl3pPr marL="815946" algn="l" defTabSz="407975" rtl="0" eaLnBrk="1" latinLnBrk="0" hangingPunct="1">
        <a:defRPr sz="1600" kern="1200">
          <a:solidFill>
            <a:schemeClr val="tx1"/>
          </a:solidFill>
          <a:latin typeface="+mn-lt"/>
          <a:ea typeface="+mn-ea"/>
          <a:cs typeface="+mn-cs"/>
        </a:defRPr>
      </a:lvl3pPr>
      <a:lvl4pPr marL="1223908" algn="l" defTabSz="407975" rtl="0" eaLnBrk="1" latinLnBrk="0" hangingPunct="1">
        <a:defRPr sz="1600" kern="1200">
          <a:solidFill>
            <a:schemeClr val="tx1"/>
          </a:solidFill>
          <a:latin typeface="+mn-lt"/>
          <a:ea typeface="+mn-ea"/>
          <a:cs typeface="+mn-cs"/>
        </a:defRPr>
      </a:lvl4pPr>
      <a:lvl5pPr marL="1631887" algn="l" defTabSz="407975" rtl="0" eaLnBrk="1" latinLnBrk="0" hangingPunct="1">
        <a:defRPr sz="1600" kern="1200">
          <a:solidFill>
            <a:schemeClr val="tx1"/>
          </a:solidFill>
          <a:latin typeface="+mn-lt"/>
          <a:ea typeface="+mn-ea"/>
          <a:cs typeface="+mn-cs"/>
        </a:defRPr>
      </a:lvl5pPr>
      <a:lvl6pPr marL="2039851" algn="l" defTabSz="407975" rtl="0" eaLnBrk="1" latinLnBrk="0" hangingPunct="1">
        <a:defRPr sz="1600" kern="1200">
          <a:solidFill>
            <a:schemeClr val="tx1"/>
          </a:solidFill>
          <a:latin typeface="+mn-lt"/>
          <a:ea typeface="+mn-ea"/>
          <a:cs typeface="+mn-cs"/>
        </a:defRPr>
      </a:lvl6pPr>
      <a:lvl7pPr marL="2447825" algn="l" defTabSz="407975" rtl="0" eaLnBrk="1" latinLnBrk="0" hangingPunct="1">
        <a:defRPr sz="1600" kern="1200">
          <a:solidFill>
            <a:schemeClr val="tx1"/>
          </a:solidFill>
          <a:latin typeface="+mn-lt"/>
          <a:ea typeface="+mn-ea"/>
          <a:cs typeface="+mn-cs"/>
        </a:defRPr>
      </a:lvl7pPr>
      <a:lvl8pPr marL="2855787" algn="l" defTabSz="407975" rtl="0" eaLnBrk="1" latinLnBrk="0" hangingPunct="1">
        <a:defRPr sz="1600" kern="1200">
          <a:solidFill>
            <a:schemeClr val="tx1"/>
          </a:solidFill>
          <a:latin typeface="+mn-lt"/>
          <a:ea typeface="+mn-ea"/>
          <a:cs typeface="+mn-cs"/>
        </a:defRPr>
      </a:lvl8pPr>
      <a:lvl9pPr marL="3263761" algn="l" defTabSz="407975" rtl="0" eaLnBrk="1" latinLnBrk="0" hangingPunct="1">
        <a:defRPr sz="16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84994" name="Picture 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6134100"/>
            <a:ext cx="99060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84995" name="Picture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9906000" cy="615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84996" name="Rectangle 3"/>
          <p:cNvSpPr>
            <a:spLocks noGrp="1" noChangeArrowheads="1"/>
          </p:cNvSpPr>
          <p:nvPr>
            <p:ph type="title"/>
          </p:nvPr>
        </p:nvSpPr>
        <p:spPr bwMode="auto">
          <a:xfrm>
            <a:off x="495300" y="273050"/>
            <a:ext cx="8905875"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84997" name="Rectangle 4"/>
          <p:cNvSpPr>
            <a:spLocks noGrp="1" noChangeArrowheads="1"/>
          </p:cNvSpPr>
          <p:nvPr>
            <p:ph type="body" idx="1"/>
          </p:nvPr>
        </p:nvSpPr>
        <p:spPr bwMode="auto">
          <a:xfrm>
            <a:off x="495300" y="1603375"/>
            <a:ext cx="8905875" cy="451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Tree>
  </p:cSld>
  <p:clrMap bg1="lt1" tx1="dk1" bg2="lt2" tx2="dk2" accent1="accent1" accent2="accent2" accent3="accent3" accent4="accent4" accent5="accent5" accent6="accent6" hlink="hlink" folHlink="folHlink"/>
  <p:sldLayoutIdLst>
    <p:sldLayoutId id="2147487419" r:id="rId1"/>
    <p:sldLayoutId id="2147487563" r:id="rId2"/>
    <p:sldLayoutId id="2147487420" r:id="rId3"/>
    <p:sldLayoutId id="2147487564" r:id="rId4"/>
    <p:sldLayoutId id="2147487565" r:id="rId5"/>
    <p:sldLayoutId id="2147487566" r:id="rId6"/>
    <p:sldLayoutId id="2147487567" r:id="rId7"/>
    <p:sldLayoutId id="2147487568" r:id="rId8"/>
    <p:sldLayoutId id="2147487569" r:id="rId9"/>
    <p:sldLayoutId id="2147487570" r:id="rId10"/>
    <p:sldLayoutId id="2147487571" r:id="rId11"/>
    <p:sldLayoutId id="2147487572" r:id="rId12"/>
    <p:sldLayoutId id="2147487573" r:id="rId13"/>
    <p:sldLayoutId id="2147487574" r:id="rId14"/>
    <p:sldLayoutId id="2147487575" r:id="rId15"/>
    <p:sldLayoutId id="2147487576" r:id="rId16"/>
    <p:sldLayoutId id="2147487577" r:id="rId17"/>
  </p:sldLayoutIdLst>
  <p:txStyles>
    <p:titleStyle>
      <a:lvl1pPr algn="r" defTabSz="404813" rtl="0" eaLnBrk="0" fontAlgn="base" hangingPunct="0">
        <a:lnSpc>
          <a:spcPct val="70000"/>
        </a:lnSpc>
        <a:spcBef>
          <a:spcPct val="0"/>
        </a:spcBef>
        <a:spcAft>
          <a:spcPct val="0"/>
        </a:spcAft>
        <a:buClr>
          <a:srgbClr val="000000"/>
        </a:buClr>
        <a:buSzPct val="45000"/>
        <a:buFont typeface="Symbol" charset="0"/>
        <a:defRPr sz="3900">
          <a:solidFill>
            <a:srgbClr val="FFFFFF"/>
          </a:solidFill>
          <a:latin typeface="+mj-lt"/>
          <a:ea typeface="+mj-ea"/>
          <a:cs typeface="+mj-cs"/>
        </a:defRPr>
      </a:lvl1pPr>
      <a:lvl2pPr algn="r" defTabSz="404813" rtl="0" eaLnBrk="0" fontAlgn="base" hangingPunct="0">
        <a:lnSpc>
          <a:spcPct val="70000"/>
        </a:lnSpc>
        <a:spcBef>
          <a:spcPct val="0"/>
        </a:spcBef>
        <a:spcAft>
          <a:spcPct val="0"/>
        </a:spcAft>
        <a:buClr>
          <a:srgbClr val="000000"/>
        </a:buClr>
        <a:buSzPct val="45000"/>
        <a:buFont typeface="Symbol" charset="0"/>
        <a:defRPr sz="3900">
          <a:solidFill>
            <a:srgbClr val="FFFFFF"/>
          </a:solidFill>
          <a:latin typeface="Arial" charset="0"/>
          <a:ea typeface="MS Gothic" charset="0"/>
          <a:cs typeface="MS Gothic" charset="0"/>
        </a:defRPr>
      </a:lvl2pPr>
      <a:lvl3pPr algn="r" defTabSz="404813" rtl="0" eaLnBrk="0" fontAlgn="base" hangingPunct="0">
        <a:lnSpc>
          <a:spcPct val="70000"/>
        </a:lnSpc>
        <a:spcBef>
          <a:spcPct val="0"/>
        </a:spcBef>
        <a:spcAft>
          <a:spcPct val="0"/>
        </a:spcAft>
        <a:buClr>
          <a:srgbClr val="000000"/>
        </a:buClr>
        <a:buSzPct val="45000"/>
        <a:buFont typeface="Symbol" charset="0"/>
        <a:defRPr sz="3900">
          <a:solidFill>
            <a:srgbClr val="FFFFFF"/>
          </a:solidFill>
          <a:latin typeface="Arial" charset="0"/>
          <a:ea typeface="MS Gothic" charset="0"/>
          <a:cs typeface="MS Gothic" charset="0"/>
        </a:defRPr>
      </a:lvl3pPr>
      <a:lvl4pPr algn="r" defTabSz="404813" rtl="0" eaLnBrk="0" fontAlgn="base" hangingPunct="0">
        <a:lnSpc>
          <a:spcPct val="70000"/>
        </a:lnSpc>
        <a:spcBef>
          <a:spcPct val="0"/>
        </a:spcBef>
        <a:spcAft>
          <a:spcPct val="0"/>
        </a:spcAft>
        <a:buClr>
          <a:srgbClr val="000000"/>
        </a:buClr>
        <a:buSzPct val="45000"/>
        <a:buFont typeface="Symbol" charset="0"/>
        <a:defRPr sz="3900">
          <a:solidFill>
            <a:srgbClr val="FFFFFF"/>
          </a:solidFill>
          <a:latin typeface="Arial" charset="0"/>
          <a:ea typeface="MS Gothic" charset="0"/>
          <a:cs typeface="MS Gothic" charset="0"/>
        </a:defRPr>
      </a:lvl4pPr>
      <a:lvl5pPr algn="r" defTabSz="404813" rtl="0" eaLnBrk="0" fontAlgn="base" hangingPunct="0">
        <a:lnSpc>
          <a:spcPct val="70000"/>
        </a:lnSpc>
        <a:spcBef>
          <a:spcPct val="0"/>
        </a:spcBef>
        <a:spcAft>
          <a:spcPct val="0"/>
        </a:spcAft>
        <a:buClr>
          <a:srgbClr val="000000"/>
        </a:buClr>
        <a:buSzPct val="45000"/>
        <a:buFont typeface="Symbol" charset="0"/>
        <a:defRPr sz="3900">
          <a:solidFill>
            <a:srgbClr val="FFFFFF"/>
          </a:solidFill>
          <a:latin typeface="Arial" charset="0"/>
          <a:ea typeface="MS Gothic" charset="0"/>
          <a:cs typeface="MS Gothic" charset="0"/>
        </a:defRPr>
      </a:lvl5pPr>
      <a:lvl6pPr marL="407941" algn="r" defTabSz="407941" rtl="0" eaLnBrk="1" fontAlgn="base" hangingPunct="1">
        <a:lnSpc>
          <a:spcPct val="70000"/>
        </a:lnSpc>
        <a:spcBef>
          <a:spcPct val="0"/>
        </a:spcBef>
        <a:spcAft>
          <a:spcPct val="0"/>
        </a:spcAft>
        <a:buClr>
          <a:srgbClr val="000000"/>
        </a:buClr>
        <a:buSzPct val="45000"/>
        <a:buFont typeface="Symbol" charset="2"/>
        <a:defRPr sz="3900">
          <a:solidFill>
            <a:srgbClr val="FFFFFF"/>
          </a:solidFill>
          <a:latin typeface="Arial" charset="0"/>
          <a:ea typeface="MS Gothic" charset="0"/>
          <a:cs typeface="MS Gothic" charset="0"/>
        </a:defRPr>
      </a:lvl6pPr>
      <a:lvl7pPr marL="815876" algn="r" defTabSz="407941" rtl="0" eaLnBrk="1" fontAlgn="base" hangingPunct="1">
        <a:lnSpc>
          <a:spcPct val="70000"/>
        </a:lnSpc>
        <a:spcBef>
          <a:spcPct val="0"/>
        </a:spcBef>
        <a:spcAft>
          <a:spcPct val="0"/>
        </a:spcAft>
        <a:buClr>
          <a:srgbClr val="000000"/>
        </a:buClr>
        <a:buSzPct val="45000"/>
        <a:buFont typeface="Symbol" charset="2"/>
        <a:defRPr sz="3900">
          <a:solidFill>
            <a:srgbClr val="FFFFFF"/>
          </a:solidFill>
          <a:latin typeface="Arial" charset="0"/>
          <a:ea typeface="MS Gothic" charset="0"/>
          <a:cs typeface="MS Gothic" charset="0"/>
        </a:defRPr>
      </a:lvl7pPr>
      <a:lvl8pPr marL="1223805" algn="r" defTabSz="407941" rtl="0" eaLnBrk="1" fontAlgn="base" hangingPunct="1">
        <a:lnSpc>
          <a:spcPct val="70000"/>
        </a:lnSpc>
        <a:spcBef>
          <a:spcPct val="0"/>
        </a:spcBef>
        <a:spcAft>
          <a:spcPct val="0"/>
        </a:spcAft>
        <a:buClr>
          <a:srgbClr val="000000"/>
        </a:buClr>
        <a:buSzPct val="45000"/>
        <a:buFont typeface="Symbol" charset="2"/>
        <a:defRPr sz="3900">
          <a:solidFill>
            <a:srgbClr val="FFFFFF"/>
          </a:solidFill>
          <a:latin typeface="Arial" charset="0"/>
          <a:ea typeface="MS Gothic" charset="0"/>
          <a:cs typeface="MS Gothic" charset="0"/>
        </a:defRPr>
      </a:lvl8pPr>
      <a:lvl9pPr marL="1631746" algn="r" defTabSz="407941" rtl="0" eaLnBrk="1" fontAlgn="base" hangingPunct="1">
        <a:lnSpc>
          <a:spcPct val="70000"/>
        </a:lnSpc>
        <a:spcBef>
          <a:spcPct val="0"/>
        </a:spcBef>
        <a:spcAft>
          <a:spcPct val="0"/>
        </a:spcAft>
        <a:buClr>
          <a:srgbClr val="000000"/>
        </a:buClr>
        <a:buSzPct val="45000"/>
        <a:buFont typeface="Symbol" charset="2"/>
        <a:defRPr sz="3900">
          <a:solidFill>
            <a:srgbClr val="FFFFFF"/>
          </a:solidFill>
          <a:latin typeface="Arial" charset="0"/>
          <a:ea typeface="MS Gothic" charset="0"/>
          <a:cs typeface="MS Gothic" charset="0"/>
        </a:defRPr>
      </a:lvl9pPr>
    </p:titleStyle>
    <p:bodyStyle>
      <a:lvl1pPr marL="374650" indent="-280988" algn="l" defTabSz="404813" rtl="0" eaLnBrk="0" fontAlgn="base" hangingPunct="0">
        <a:lnSpc>
          <a:spcPct val="70000"/>
        </a:lnSpc>
        <a:spcBef>
          <a:spcPct val="0"/>
        </a:spcBef>
        <a:spcAft>
          <a:spcPts val="1275"/>
        </a:spcAft>
        <a:buClr>
          <a:srgbClr val="000000"/>
        </a:buClr>
        <a:buSzPct val="45000"/>
        <a:buFont typeface="Wingdings" charset="0"/>
        <a:buChar char=""/>
        <a:defRPr sz="2900">
          <a:solidFill>
            <a:srgbClr val="000000"/>
          </a:solidFill>
          <a:latin typeface="+mn-lt"/>
          <a:ea typeface="+mn-ea"/>
          <a:cs typeface="+mn-cs"/>
        </a:defRPr>
      </a:lvl1pPr>
      <a:lvl2pPr marL="760413" indent="-250825" algn="l" defTabSz="404813" rtl="0" eaLnBrk="0" fontAlgn="base" hangingPunct="0">
        <a:lnSpc>
          <a:spcPct val="70000"/>
        </a:lnSpc>
        <a:spcBef>
          <a:spcPct val="0"/>
        </a:spcBef>
        <a:spcAft>
          <a:spcPts val="1025"/>
        </a:spcAft>
        <a:buClr>
          <a:srgbClr val="000000"/>
        </a:buClr>
        <a:buSzPct val="75000"/>
        <a:buFont typeface="Symbol" charset="0"/>
        <a:buChar char=""/>
        <a:defRPr sz="2500">
          <a:solidFill>
            <a:srgbClr val="000000"/>
          </a:solidFill>
          <a:latin typeface="+mn-lt"/>
          <a:ea typeface="+mn-ea"/>
          <a:cs typeface="+mn-cs"/>
        </a:defRPr>
      </a:lvl2pPr>
      <a:lvl3pPr marL="1146175" indent="-185738" algn="l" defTabSz="404813" rtl="0" eaLnBrk="0" fontAlgn="base" hangingPunct="0">
        <a:lnSpc>
          <a:spcPct val="70000"/>
        </a:lnSpc>
        <a:spcBef>
          <a:spcPct val="0"/>
        </a:spcBef>
        <a:spcAft>
          <a:spcPts val="763"/>
        </a:spcAft>
        <a:buClr>
          <a:srgbClr val="000000"/>
        </a:buClr>
        <a:buSzPct val="45000"/>
        <a:buFont typeface="Wingdings" charset="0"/>
        <a:buChar char=""/>
        <a:defRPr sz="2100">
          <a:solidFill>
            <a:srgbClr val="000000"/>
          </a:solidFill>
          <a:latin typeface="+mn-lt"/>
          <a:ea typeface="+mn-ea"/>
          <a:cs typeface="+mn-cs"/>
        </a:defRPr>
      </a:lvl3pPr>
      <a:lvl4pPr marL="1531938" indent="-182563" algn="l" defTabSz="404813" rtl="0" eaLnBrk="0" fontAlgn="base" hangingPunct="0">
        <a:lnSpc>
          <a:spcPct val="70000"/>
        </a:lnSpc>
        <a:spcBef>
          <a:spcPct val="0"/>
        </a:spcBef>
        <a:spcAft>
          <a:spcPts val="513"/>
        </a:spcAft>
        <a:buClr>
          <a:srgbClr val="000000"/>
        </a:buClr>
        <a:buSzPct val="75000"/>
        <a:buFont typeface="Symbol" charset="0"/>
        <a:buChar char=""/>
        <a:defRPr>
          <a:solidFill>
            <a:srgbClr val="000000"/>
          </a:solidFill>
          <a:latin typeface="+mn-lt"/>
          <a:ea typeface="+mn-ea"/>
          <a:cs typeface="+mn-cs"/>
        </a:defRPr>
      </a:lvl4pPr>
      <a:lvl5pPr marL="1916113" indent="-184150" algn="l" defTabSz="404813" rtl="0" eaLnBrk="0" fontAlgn="base" hangingPunct="0">
        <a:lnSpc>
          <a:spcPct val="70000"/>
        </a:lnSpc>
        <a:spcBef>
          <a:spcPct val="0"/>
        </a:spcBef>
        <a:spcAft>
          <a:spcPts val="263"/>
        </a:spcAft>
        <a:buClr>
          <a:srgbClr val="000000"/>
        </a:buClr>
        <a:buSzPct val="45000"/>
        <a:buFont typeface="Wingdings" charset="0"/>
        <a:buChar char=""/>
        <a:defRPr>
          <a:solidFill>
            <a:srgbClr val="000000"/>
          </a:solidFill>
          <a:latin typeface="+mn-lt"/>
          <a:ea typeface="+mn-ea"/>
          <a:cs typeface="+mn-cs"/>
        </a:defRPr>
      </a:lvl5pPr>
      <a:lvl6pPr marL="2327212" indent="-186966" algn="l" defTabSz="407941" rtl="0" eaLnBrk="1" fontAlgn="base" hangingPunct="1">
        <a:lnSpc>
          <a:spcPct val="70000"/>
        </a:lnSpc>
        <a:spcBef>
          <a:spcPct val="0"/>
        </a:spcBef>
        <a:spcAft>
          <a:spcPts val="258"/>
        </a:spcAft>
        <a:buClr>
          <a:srgbClr val="000000"/>
        </a:buClr>
        <a:buSzPct val="45000"/>
        <a:buFont typeface="Wingdings" charset="2"/>
        <a:buChar char=""/>
        <a:defRPr sz="1800">
          <a:solidFill>
            <a:srgbClr val="000000"/>
          </a:solidFill>
          <a:latin typeface="+mn-lt"/>
          <a:ea typeface="+mn-ea"/>
          <a:cs typeface="+mn-cs"/>
        </a:defRPr>
      </a:lvl6pPr>
      <a:lvl7pPr marL="2735145" indent="-186966" algn="l" defTabSz="407941" rtl="0" eaLnBrk="1" fontAlgn="base" hangingPunct="1">
        <a:lnSpc>
          <a:spcPct val="70000"/>
        </a:lnSpc>
        <a:spcBef>
          <a:spcPct val="0"/>
        </a:spcBef>
        <a:spcAft>
          <a:spcPts val="258"/>
        </a:spcAft>
        <a:buClr>
          <a:srgbClr val="000000"/>
        </a:buClr>
        <a:buSzPct val="45000"/>
        <a:buFont typeface="Wingdings" charset="2"/>
        <a:buChar char=""/>
        <a:defRPr sz="1800">
          <a:solidFill>
            <a:srgbClr val="000000"/>
          </a:solidFill>
          <a:latin typeface="+mn-lt"/>
          <a:ea typeface="+mn-ea"/>
          <a:cs typeface="+mn-cs"/>
        </a:defRPr>
      </a:lvl7pPr>
      <a:lvl8pPr marL="3143078" indent="-186966" algn="l" defTabSz="407941" rtl="0" eaLnBrk="1" fontAlgn="base" hangingPunct="1">
        <a:lnSpc>
          <a:spcPct val="70000"/>
        </a:lnSpc>
        <a:spcBef>
          <a:spcPct val="0"/>
        </a:spcBef>
        <a:spcAft>
          <a:spcPts val="258"/>
        </a:spcAft>
        <a:buClr>
          <a:srgbClr val="000000"/>
        </a:buClr>
        <a:buSzPct val="45000"/>
        <a:buFont typeface="Wingdings" charset="2"/>
        <a:buChar char=""/>
        <a:defRPr sz="1800">
          <a:solidFill>
            <a:srgbClr val="000000"/>
          </a:solidFill>
          <a:latin typeface="+mn-lt"/>
          <a:ea typeface="+mn-ea"/>
          <a:cs typeface="+mn-cs"/>
        </a:defRPr>
      </a:lvl8pPr>
      <a:lvl9pPr marL="3551017" indent="-186966" algn="l" defTabSz="407941" rtl="0" eaLnBrk="1" fontAlgn="base" hangingPunct="1">
        <a:lnSpc>
          <a:spcPct val="70000"/>
        </a:lnSpc>
        <a:spcBef>
          <a:spcPct val="0"/>
        </a:spcBef>
        <a:spcAft>
          <a:spcPts val="258"/>
        </a:spcAft>
        <a:buClr>
          <a:srgbClr val="000000"/>
        </a:buClr>
        <a:buSzPct val="45000"/>
        <a:buFont typeface="Wingdings" charset="2"/>
        <a:buChar char=""/>
        <a:defRPr sz="1800">
          <a:solidFill>
            <a:srgbClr val="000000"/>
          </a:solidFill>
          <a:latin typeface="+mn-lt"/>
          <a:ea typeface="+mn-ea"/>
          <a:cs typeface="+mn-cs"/>
        </a:defRPr>
      </a:lvl9pPr>
    </p:bodyStyle>
    <p:otherStyle>
      <a:defPPr>
        <a:defRPr lang="en-US"/>
      </a:defPPr>
      <a:lvl1pPr marL="0" algn="l" defTabSz="407941" rtl="0" eaLnBrk="1" latinLnBrk="0" hangingPunct="1">
        <a:defRPr sz="1600" kern="1200">
          <a:solidFill>
            <a:schemeClr val="tx1"/>
          </a:solidFill>
          <a:latin typeface="+mn-lt"/>
          <a:ea typeface="+mn-ea"/>
          <a:cs typeface="+mn-cs"/>
        </a:defRPr>
      </a:lvl1pPr>
      <a:lvl2pPr marL="407941" algn="l" defTabSz="407941" rtl="0" eaLnBrk="1" latinLnBrk="0" hangingPunct="1">
        <a:defRPr sz="1600" kern="1200">
          <a:solidFill>
            <a:schemeClr val="tx1"/>
          </a:solidFill>
          <a:latin typeface="+mn-lt"/>
          <a:ea typeface="+mn-ea"/>
          <a:cs typeface="+mn-cs"/>
        </a:defRPr>
      </a:lvl2pPr>
      <a:lvl3pPr marL="815876" algn="l" defTabSz="407941" rtl="0" eaLnBrk="1" latinLnBrk="0" hangingPunct="1">
        <a:defRPr sz="1600" kern="1200">
          <a:solidFill>
            <a:schemeClr val="tx1"/>
          </a:solidFill>
          <a:latin typeface="+mn-lt"/>
          <a:ea typeface="+mn-ea"/>
          <a:cs typeface="+mn-cs"/>
        </a:defRPr>
      </a:lvl3pPr>
      <a:lvl4pPr marL="1223805" algn="l" defTabSz="407941" rtl="0" eaLnBrk="1" latinLnBrk="0" hangingPunct="1">
        <a:defRPr sz="1600" kern="1200">
          <a:solidFill>
            <a:schemeClr val="tx1"/>
          </a:solidFill>
          <a:latin typeface="+mn-lt"/>
          <a:ea typeface="+mn-ea"/>
          <a:cs typeface="+mn-cs"/>
        </a:defRPr>
      </a:lvl4pPr>
      <a:lvl5pPr marL="1631746" algn="l" defTabSz="407941" rtl="0" eaLnBrk="1" latinLnBrk="0" hangingPunct="1">
        <a:defRPr sz="1600" kern="1200">
          <a:solidFill>
            <a:schemeClr val="tx1"/>
          </a:solidFill>
          <a:latin typeface="+mn-lt"/>
          <a:ea typeface="+mn-ea"/>
          <a:cs typeface="+mn-cs"/>
        </a:defRPr>
      </a:lvl5pPr>
      <a:lvl6pPr marL="2039675" algn="l" defTabSz="407941" rtl="0" eaLnBrk="1" latinLnBrk="0" hangingPunct="1">
        <a:defRPr sz="1600" kern="1200">
          <a:solidFill>
            <a:schemeClr val="tx1"/>
          </a:solidFill>
          <a:latin typeface="+mn-lt"/>
          <a:ea typeface="+mn-ea"/>
          <a:cs typeface="+mn-cs"/>
        </a:defRPr>
      </a:lvl6pPr>
      <a:lvl7pPr marL="2447612" algn="l" defTabSz="407941" rtl="0" eaLnBrk="1" latinLnBrk="0" hangingPunct="1">
        <a:defRPr sz="1600" kern="1200">
          <a:solidFill>
            <a:schemeClr val="tx1"/>
          </a:solidFill>
          <a:latin typeface="+mn-lt"/>
          <a:ea typeface="+mn-ea"/>
          <a:cs typeface="+mn-cs"/>
        </a:defRPr>
      </a:lvl7pPr>
      <a:lvl8pPr marL="2855539" algn="l" defTabSz="407941" rtl="0" eaLnBrk="1" latinLnBrk="0" hangingPunct="1">
        <a:defRPr sz="1600" kern="1200">
          <a:solidFill>
            <a:schemeClr val="tx1"/>
          </a:solidFill>
          <a:latin typeface="+mn-lt"/>
          <a:ea typeface="+mn-ea"/>
          <a:cs typeface="+mn-cs"/>
        </a:defRPr>
      </a:lvl8pPr>
      <a:lvl9pPr marL="3263479" algn="l" defTabSz="407941" rtl="0" eaLnBrk="1" latinLnBrk="0" hangingPunct="1">
        <a:defRPr sz="16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1378"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134100"/>
            <a:ext cx="99060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1379"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906000" cy="615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124" name="Text Box 5"/>
          <p:cNvSpPr txBox="1">
            <a:spLocks noChangeArrowheads="1"/>
          </p:cNvSpPr>
          <p:nvPr/>
        </p:nvSpPr>
        <p:spPr bwMode="auto">
          <a:xfrm>
            <a:off x="495300" y="6246813"/>
            <a:ext cx="2306638"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12" tIns="40808" rIns="81612" bIns="40808" anchor="ctr"/>
          <a:lstStyle>
            <a:lvl1pPr eaLnBrk="0">
              <a:defRPr sz="2400">
                <a:solidFill>
                  <a:schemeClr val="bg1"/>
                </a:solidFill>
                <a:latin typeface="Arial" pitchFamily="34" charset="0"/>
                <a:ea typeface="MS Gothic" pitchFamily="49" charset="-128"/>
              </a:defRPr>
            </a:lvl1pPr>
            <a:lvl2pPr marL="742950" indent="-285750" eaLnBrk="0">
              <a:defRPr sz="2400">
                <a:solidFill>
                  <a:schemeClr val="bg1"/>
                </a:solidFill>
                <a:latin typeface="Arial" pitchFamily="34" charset="0"/>
                <a:ea typeface="MS Gothic" pitchFamily="49" charset="-128"/>
              </a:defRPr>
            </a:lvl2pPr>
            <a:lvl3pPr marL="1143000" indent="-228600" eaLnBrk="0">
              <a:defRPr sz="2400">
                <a:solidFill>
                  <a:schemeClr val="bg1"/>
                </a:solidFill>
                <a:latin typeface="Arial" pitchFamily="34" charset="0"/>
                <a:ea typeface="MS Gothic" pitchFamily="49" charset="-128"/>
              </a:defRPr>
            </a:lvl3pPr>
            <a:lvl4pPr marL="1600200" indent="-228600" eaLnBrk="0">
              <a:defRPr sz="2400">
                <a:solidFill>
                  <a:schemeClr val="bg1"/>
                </a:solidFill>
                <a:latin typeface="Arial" pitchFamily="34" charset="0"/>
                <a:ea typeface="MS Gothic" pitchFamily="49" charset="-128"/>
              </a:defRPr>
            </a:lvl4pPr>
            <a:lvl5pPr marL="2057400" indent="-228600" eaLnBrk="0">
              <a:defRPr sz="2400">
                <a:solidFill>
                  <a:schemeClr val="bg1"/>
                </a:solidFill>
                <a:latin typeface="Arial" pitchFamily="34" charset="0"/>
                <a:ea typeface="MS Gothic" pitchFamily="49" charset="-128"/>
              </a:defRPr>
            </a:lvl5pPr>
            <a:lvl6pPr marL="25146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6pPr>
            <a:lvl7pPr marL="29718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7pPr>
            <a:lvl8pPr marL="34290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8pPr>
            <a:lvl9pPr marL="38862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9pPr>
          </a:lstStyle>
          <a:p>
            <a:pPr defTabSz="407084" eaLnBrk="1" hangingPunct="0">
              <a:lnSpc>
                <a:spcPct val="70000"/>
              </a:lnSpc>
              <a:buClr>
                <a:srgbClr val="000000"/>
              </a:buClr>
              <a:buSzPct val="45000"/>
              <a:buFont typeface="Symbol" pitchFamily="18" charset="2"/>
              <a:buNone/>
              <a:defRPr/>
            </a:pPr>
            <a:endParaRPr lang="en-US" smtClean="0">
              <a:solidFill>
                <a:srgbClr val="FFFFFF"/>
              </a:solidFill>
              <a:cs typeface="Angsana New"/>
              <a:sym typeface="Helvetica Neue Light"/>
            </a:endParaRPr>
          </a:p>
        </p:txBody>
      </p:sp>
      <p:sp>
        <p:nvSpPr>
          <p:cNvPr id="5125" name="Text Box 6"/>
          <p:cNvSpPr txBox="1">
            <a:spLocks noChangeArrowheads="1"/>
          </p:cNvSpPr>
          <p:nvPr/>
        </p:nvSpPr>
        <p:spPr bwMode="auto">
          <a:xfrm>
            <a:off x="3387725" y="6246813"/>
            <a:ext cx="31369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12" tIns="40808" rIns="81612" bIns="40808" anchor="ctr"/>
          <a:lstStyle>
            <a:lvl1pPr eaLnBrk="0">
              <a:defRPr sz="2400">
                <a:solidFill>
                  <a:schemeClr val="bg1"/>
                </a:solidFill>
                <a:latin typeface="Arial" pitchFamily="34" charset="0"/>
                <a:ea typeface="MS Gothic" pitchFamily="49" charset="-128"/>
              </a:defRPr>
            </a:lvl1pPr>
            <a:lvl2pPr marL="742950" indent="-285750" eaLnBrk="0">
              <a:defRPr sz="2400">
                <a:solidFill>
                  <a:schemeClr val="bg1"/>
                </a:solidFill>
                <a:latin typeface="Arial" pitchFamily="34" charset="0"/>
                <a:ea typeface="MS Gothic" pitchFamily="49" charset="-128"/>
              </a:defRPr>
            </a:lvl2pPr>
            <a:lvl3pPr marL="1143000" indent="-228600" eaLnBrk="0">
              <a:defRPr sz="2400">
                <a:solidFill>
                  <a:schemeClr val="bg1"/>
                </a:solidFill>
                <a:latin typeface="Arial" pitchFamily="34" charset="0"/>
                <a:ea typeface="MS Gothic" pitchFamily="49" charset="-128"/>
              </a:defRPr>
            </a:lvl3pPr>
            <a:lvl4pPr marL="1600200" indent="-228600" eaLnBrk="0">
              <a:defRPr sz="2400">
                <a:solidFill>
                  <a:schemeClr val="bg1"/>
                </a:solidFill>
                <a:latin typeface="Arial" pitchFamily="34" charset="0"/>
                <a:ea typeface="MS Gothic" pitchFamily="49" charset="-128"/>
              </a:defRPr>
            </a:lvl4pPr>
            <a:lvl5pPr marL="2057400" indent="-228600" eaLnBrk="0">
              <a:defRPr sz="2400">
                <a:solidFill>
                  <a:schemeClr val="bg1"/>
                </a:solidFill>
                <a:latin typeface="Arial" pitchFamily="34" charset="0"/>
                <a:ea typeface="MS Gothic" pitchFamily="49" charset="-128"/>
              </a:defRPr>
            </a:lvl5pPr>
            <a:lvl6pPr marL="25146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6pPr>
            <a:lvl7pPr marL="29718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7pPr>
            <a:lvl8pPr marL="34290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8pPr>
            <a:lvl9pPr marL="3886200" indent="-228600" defTabSz="455613" eaLnBrk="0" fontAlgn="base" hangingPunct="0">
              <a:lnSpc>
                <a:spcPct val="70000"/>
              </a:lnSpc>
              <a:spcBef>
                <a:spcPct val="0"/>
              </a:spcBef>
              <a:spcAft>
                <a:spcPct val="0"/>
              </a:spcAft>
              <a:buClr>
                <a:srgbClr val="000000"/>
              </a:buClr>
              <a:buSzPct val="45000"/>
              <a:buFont typeface="Symbol" pitchFamily="18" charset="2"/>
              <a:defRPr sz="2400">
                <a:solidFill>
                  <a:schemeClr val="bg1"/>
                </a:solidFill>
                <a:latin typeface="Arial" pitchFamily="34" charset="0"/>
                <a:ea typeface="MS Gothic" pitchFamily="49" charset="-128"/>
              </a:defRPr>
            </a:lvl9pPr>
          </a:lstStyle>
          <a:p>
            <a:pPr defTabSz="407084" eaLnBrk="1" hangingPunct="0">
              <a:lnSpc>
                <a:spcPct val="70000"/>
              </a:lnSpc>
              <a:buClr>
                <a:srgbClr val="000000"/>
              </a:buClr>
              <a:buSzPct val="45000"/>
              <a:buFont typeface="Symbol" pitchFamily="18" charset="2"/>
              <a:buNone/>
              <a:defRPr/>
            </a:pPr>
            <a:endParaRPr lang="en-US" smtClean="0">
              <a:solidFill>
                <a:srgbClr val="FFFFFF"/>
              </a:solidFill>
              <a:cs typeface="Angsana New"/>
              <a:sym typeface="Helvetica Neue Light"/>
            </a:endParaRPr>
          </a:p>
        </p:txBody>
      </p:sp>
      <p:sp>
        <p:nvSpPr>
          <p:cNvPr id="5126" name="Text Box 4"/>
          <p:cNvSpPr txBox="1">
            <a:spLocks noChangeArrowheads="1"/>
          </p:cNvSpPr>
          <p:nvPr/>
        </p:nvSpPr>
        <p:spPr bwMode="auto">
          <a:xfrm>
            <a:off x="3246438" y="6429375"/>
            <a:ext cx="34496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defTabSz="552450" eaLnBrk="0" hangingPunct="0">
              <a:tabLst>
                <a:tab pos="0" algn="l"/>
                <a:tab pos="455613" algn="l"/>
                <a:tab pos="912813" algn="l"/>
                <a:tab pos="1370013" algn="l"/>
                <a:tab pos="1825625" algn="l"/>
                <a:tab pos="2282825" algn="l"/>
                <a:tab pos="2740025" algn="l"/>
                <a:tab pos="3195638" algn="l"/>
                <a:tab pos="3652838" algn="l"/>
                <a:tab pos="4110038" algn="l"/>
                <a:tab pos="4567238" algn="l"/>
                <a:tab pos="5022850" algn="l"/>
                <a:tab pos="5480050" algn="l"/>
                <a:tab pos="5937250" algn="l"/>
                <a:tab pos="6392863" algn="l"/>
                <a:tab pos="6850063" algn="l"/>
                <a:tab pos="7307263" algn="l"/>
                <a:tab pos="7762875" algn="l"/>
                <a:tab pos="8220075" algn="l"/>
                <a:tab pos="8677275" algn="l"/>
                <a:tab pos="9134475"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552450" eaLnBrk="0" hangingPunct="0">
              <a:tabLst>
                <a:tab pos="0" algn="l"/>
                <a:tab pos="455613" algn="l"/>
                <a:tab pos="912813" algn="l"/>
                <a:tab pos="1370013" algn="l"/>
                <a:tab pos="1825625" algn="l"/>
                <a:tab pos="2282825" algn="l"/>
                <a:tab pos="2740025" algn="l"/>
                <a:tab pos="3195638" algn="l"/>
                <a:tab pos="3652838" algn="l"/>
                <a:tab pos="4110038" algn="l"/>
                <a:tab pos="4567238" algn="l"/>
                <a:tab pos="5022850" algn="l"/>
                <a:tab pos="5480050" algn="l"/>
                <a:tab pos="5937250" algn="l"/>
                <a:tab pos="6392863" algn="l"/>
                <a:tab pos="6850063" algn="l"/>
                <a:tab pos="7307263" algn="l"/>
                <a:tab pos="7762875" algn="l"/>
                <a:tab pos="8220075" algn="l"/>
                <a:tab pos="8677275" algn="l"/>
                <a:tab pos="9134475"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2450" eaLnBrk="0" hangingPunct="0">
              <a:tabLst>
                <a:tab pos="0" algn="l"/>
                <a:tab pos="455613" algn="l"/>
                <a:tab pos="912813" algn="l"/>
                <a:tab pos="1370013" algn="l"/>
                <a:tab pos="1825625" algn="l"/>
                <a:tab pos="2282825" algn="l"/>
                <a:tab pos="2740025" algn="l"/>
                <a:tab pos="3195638" algn="l"/>
                <a:tab pos="3652838" algn="l"/>
                <a:tab pos="4110038" algn="l"/>
                <a:tab pos="4567238" algn="l"/>
                <a:tab pos="5022850" algn="l"/>
                <a:tab pos="5480050" algn="l"/>
                <a:tab pos="5937250" algn="l"/>
                <a:tab pos="6392863" algn="l"/>
                <a:tab pos="6850063" algn="l"/>
                <a:tab pos="7307263" algn="l"/>
                <a:tab pos="7762875" algn="l"/>
                <a:tab pos="8220075" algn="l"/>
                <a:tab pos="8677275" algn="l"/>
                <a:tab pos="9134475"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2450" eaLnBrk="0" hangingPunct="0">
              <a:tabLst>
                <a:tab pos="0" algn="l"/>
                <a:tab pos="455613" algn="l"/>
                <a:tab pos="912813" algn="l"/>
                <a:tab pos="1370013" algn="l"/>
                <a:tab pos="1825625" algn="l"/>
                <a:tab pos="2282825" algn="l"/>
                <a:tab pos="2740025" algn="l"/>
                <a:tab pos="3195638" algn="l"/>
                <a:tab pos="3652838" algn="l"/>
                <a:tab pos="4110038" algn="l"/>
                <a:tab pos="4567238" algn="l"/>
                <a:tab pos="5022850" algn="l"/>
                <a:tab pos="5480050" algn="l"/>
                <a:tab pos="5937250" algn="l"/>
                <a:tab pos="6392863" algn="l"/>
                <a:tab pos="6850063" algn="l"/>
                <a:tab pos="7307263" algn="l"/>
                <a:tab pos="7762875" algn="l"/>
                <a:tab pos="8220075" algn="l"/>
                <a:tab pos="8677275" algn="l"/>
                <a:tab pos="9134475"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2450" eaLnBrk="0" hangingPunct="0">
              <a:tabLst>
                <a:tab pos="0" algn="l"/>
                <a:tab pos="455613" algn="l"/>
                <a:tab pos="912813" algn="l"/>
                <a:tab pos="1370013" algn="l"/>
                <a:tab pos="1825625" algn="l"/>
                <a:tab pos="2282825" algn="l"/>
                <a:tab pos="2740025" algn="l"/>
                <a:tab pos="3195638" algn="l"/>
                <a:tab pos="3652838" algn="l"/>
                <a:tab pos="4110038" algn="l"/>
                <a:tab pos="4567238" algn="l"/>
                <a:tab pos="5022850" algn="l"/>
                <a:tab pos="5480050" algn="l"/>
                <a:tab pos="5937250" algn="l"/>
                <a:tab pos="6392863" algn="l"/>
                <a:tab pos="6850063" algn="l"/>
                <a:tab pos="7307263" algn="l"/>
                <a:tab pos="7762875" algn="l"/>
                <a:tab pos="8220075" algn="l"/>
                <a:tab pos="8677275" algn="l"/>
                <a:tab pos="9134475"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2450" eaLnBrk="0" fontAlgn="base" hangingPunct="0">
              <a:spcBef>
                <a:spcPct val="0"/>
              </a:spcBef>
              <a:spcAft>
                <a:spcPct val="0"/>
              </a:spcAft>
              <a:tabLst>
                <a:tab pos="0" algn="l"/>
                <a:tab pos="455613" algn="l"/>
                <a:tab pos="912813" algn="l"/>
                <a:tab pos="1370013" algn="l"/>
                <a:tab pos="1825625" algn="l"/>
                <a:tab pos="2282825" algn="l"/>
                <a:tab pos="2740025" algn="l"/>
                <a:tab pos="3195638" algn="l"/>
                <a:tab pos="3652838" algn="l"/>
                <a:tab pos="4110038" algn="l"/>
                <a:tab pos="4567238" algn="l"/>
                <a:tab pos="5022850" algn="l"/>
                <a:tab pos="5480050" algn="l"/>
                <a:tab pos="5937250" algn="l"/>
                <a:tab pos="6392863" algn="l"/>
                <a:tab pos="6850063" algn="l"/>
                <a:tab pos="7307263" algn="l"/>
                <a:tab pos="7762875" algn="l"/>
                <a:tab pos="8220075" algn="l"/>
                <a:tab pos="8677275" algn="l"/>
                <a:tab pos="9134475"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2450" eaLnBrk="0" fontAlgn="base" hangingPunct="0">
              <a:spcBef>
                <a:spcPct val="0"/>
              </a:spcBef>
              <a:spcAft>
                <a:spcPct val="0"/>
              </a:spcAft>
              <a:tabLst>
                <a:tab pos="0" algn="l"/>
                <a:tab pos="455613" algn="l"/>
                <a:tab pos="912813" algn="l"/>
                <a:tab pos="1370013" algn="l"/>
                <a:tab pos="1825625" algn="l"/>
                <a:tab pos="2282825" algn="l"/>
                <a:tab pos="2740025" algn="l"/>
                <a:tab pos="3195638" algn="l"/>
                <a:tab pos="3652838" algn="l"/>
                <a:tab pos="4110038" algn="l"/>
                <a:tab pos="4567238" algn="l"/>
                <a:tab pos="5022850" algn="l"/>
                <a:tab pos="5480050" algn="l"/>
                <a:tab pos="5937250" algn="l"/>
                <a:tab pos="6392863" algn="l"/>
                <a:tab pos="6850063" algn="l"/>
                <a:tab pos="7307263" algn="l"/>
                <a:tab pos="7762875" algn="l"/>
                <a:tab pos="8220075" algn="l"/>
                <a:tab pos="8677275" algn="l"/>
                <a:tab pos="9134475"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2450" eaLnBrk="0" fontAlgn="base" hangingPunct="0">
              <a:spcBef>
                <a:spcPct val="0"/>
              </a:spcBef>
              <a:spcAft>
                <a:spcPct val="0"/>
              </a:spcAft>
              <a:tabLst>
                <a:tab pos="0" algn="l"/>
                <a:tab pos="455613" algn="l"/>
                <a:tab pos="912813" algn="l"/>
                <a:tab pos="1370013" algn="l"/>
                <a:tab pos="1825625" algn="l"/>
                <a:tab pos="2282825" algn="l"/>
                <a:tab pos="2740025" algn="l"/>
                <a:tab pos="3195638" algn="l"/>
                <a:tab pos="3652838" algn="l"/>
                <a:tab pos="4110038" algn="l"/>
                <a:tab pos="4567238" algn="l"/>
                <a:tab pos="5022850" algn="l"/>
                <a:tab pos="5480050" algn="l"/>
                <a:tab pos="5937250" algn="l"/>
                <a:tab pos="6392863" algn="l"/>
                <a:tab pos="6850063" algn="l"/>
                <a:tab pos="7307263" algn="l"/>
                <a:tab pos="7762875" algn="l"/>
                <a:tab pos="8220075" algn="l"/>
                <a:tab pos="8677275" algn="l"/>
                <a:tab pos="9134475"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2450" eaLnBrk="0" fontAlgn="base" hangingPunct="0">
              <a:spcBef>
                <a:spcPct val="0"/>
              </a:spcBef>
              <a:spcAft>
                <a:spcPct val="0"/>
              </a:spcAft>
              <a:tabLst>
                <a:tab pos="0" algn="l"/>
                <a:tab pos="455613" algn="l"/>
                <a:tab pos="912813" algn="l"/>
                <a:tab pos="1370013" algn="l"/>
                <a:tab pos="1825625" algn="l"/>
                <a:tab pos="2282825" algn="l"/>
                <a:tab pos="2740025" algn="l"/>
                <a:tab pos="3195638" algn="l"/>
                <a:tab pos="3652838" algn="l"/>
                <a:tab pos="4110038" algn="l"/>
                <a:tab pos="4567238" algn="l"/>
                <a:tab pos="5022850" algn="l"/>
                <a:tab pos="5480050" algn="l"/>
                <a:tab pos="5937250" algn="l"/>
                <a:tab pos="6392863" algn="l"/>
                <a:tab pos="6850063" algn="l"/>
                <a:tab pos="7307263" algn="l"/>
                <a:tab pos="7762875" algn="l"/>
                <a:tab pos="8220075" algn="l"/>
                <a:tab pos="8677275" algn="l"/>
                <a:tab pos="9134475"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a:lnSpc>
                <a:spcPct val="98000"/>
              </a:lnSpc>
              <a:buClr>
                <a:srgbClr val="000000"/>
              </a:buClr>
              <a:buSzPct val="45000"/>
              <a:buFont typeface="Wingdings" charset="0"/>
              <a:buNone/>
              <a:defRPr/>
            </a:pPr>
            <a:fld id="{6872EA24-E8DF-3145-905D-3D07B0EC54DE}" type="slidenum">
              <a:rPr lang="en-GB" sz="1300" smtClean="0">
                <a:solidFill>
                  <a:srgbClr val="FFFF00"/>
                </a:solidFill>
                <a:latin typeface="Times New Roman" charset="0"/>
                <a:cs typeface="Arial Unicode MS" charset="0"/>
              </a:rPr>
              <a:pPr algn="ctr" eaLnBrk="1">
                <a:lnSpc>
                  <a:spcPct val="98000"/>
                </a:lnSpc>
                <a:buClr>
                  <a:srgbClr val="000000"/>
                </a:buClr>
                <a:buSzPct val="45000"/>
                <a:buFont typeface="Wingdings" charset="0"/>
                <a:buNone/>
                <a:defRPr/>
              </a:pPr>
              <a:t>‹#›</a:t>
            </a:fld>
            <a:endParaRPr lang="en-GB" sz="1300" smtClean="0">
              <a:solidFill>
                <a:srgbClr val="FFFF00"/>
              </a:solidFill>
              <a:latin typeface="Times New Roman" charset="0"/>
              <a:cs typeface="Arial Unicode MS" charset="0"/>
            </a:endParaRPr>
          </a:p>
        </p:txBody>
      </p:sp>
      <p:sp>
        <p:nvSpPr>
          <p:cNvPr id="101383" name="Rectangle 3"/>
          <p:cNvSpPr>
            <a:spLocks noGrp="1" noChangeArrowheads="1"/>
          </p:cNvSpPr>
          <p:nvPr>
            <p:ph type="title"/>
          </p:nvPr>
        </p:nvSpPr>
        <p:spPr bwMode="auto">
          <a:xfrm>
            <a:off x="495300" y="273050"/>
            <a:ext cx="8905875"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01384" name="Rectangle 4"/>
          <p:cNvSpPr>
            <a:spLocks noGrp="1" noChangeArrowheads="1"/>
          </p:cNvSpPr>
          <p:nvPr>
            <p:ph type="body" idx="1"/>
          </p:nvPr>
        </p:nvSpPr>
        <p:spPr bwMode="auto">
          <a:xfrm>
            <a:off x="495300" y="1603375"/>
            <a:ext cx="8905875" cy="451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Tree>
  </p:cSld>
  <p:clrMap bg1="lt1" tx1="dk1" bg2="lt2" tx2="dk2" accent1="accent1" accent2="accent2" accent3="accent3" accent4="accent4" accent5="accent5" accent6="accent6" hlink="hlink" folHlink="folHlink"/>
  <p:sldLayoutIdLst>
    <p:sldLayoutId id="2147487421" r:id="rId1"/>
    <p:sldLayoutId id="2147487422" r:id="rId2"/>
    <p:sldLayoutId id="2147487423" r:id="rId3"/>
    <p:sldLayoutId id="2147487424" r:id="rId4"/>
    <p:sldLayoutId id="2147487425" r:id="rId5"/>
    <p:sldLayoutId id="2147487426" r:id="rId6"/>
    <p:sldLayoutId id="2147487427" r:id="rId7"/>
    <p:sldLayoutId id="2147487428" r:id="rId8"/>
    <p:sldLayoutId id="2147487429" r:id="rId9"/>
    <p:sldLayoutId id="2147487430" r:id="rId10"/>
    <p:sldLayoutId id="2147487431" r:id="rId11"/>
  </p:sldLayoutIdLst>
  <p:txStyles>
    <p:titleStyle>
      <a:lvl1pPr algn="ctr" defTabSz="404813" rtl="0" eaLnBrk="0" fontAlgn="base" hangingPunct="0">
        <a:lnSpc>
          <a:spcPct val="70000"/>
        </a:lnSpc>
        <a:spcBef>
          <a:spcPct val="0"/>
        </a:spcBef>
        <a:spcAft>
          <a:spcPct val="0"/>
        </a:spcAft>
        <a:buClr>
          <a:srgbClr val="000000"/>
        </a:buClr>
        <a:buSzPct val="45000"/>
        <a:buFont typeface="Symbol" charset="0"/>
        <a:defRPr sz="3900">
          <a:solidFill>
            <a:srgbClr val="000000"/>
          </a:solidFill>
          <a:latin typeface="+mj-lt"/>
          <a:ea typeface="ＭＳ Ｐゴシック" charset="0"/>
          <a:cs typeface="+mj-cs"/>
        </a:defRPr>
      </a:lvl1pPr>
      <a:lvl2pPr algn="ctr" defTabSz="404813" rtl="0" eaLnBrk="0" fontAlgn="base" hangingPunct="0">
        <a:lnSpc>
          <a:spcPct val="70000"/>
        </a:lnSpc>
        <a:spcBef>
          <a:spcPct val="0"/>
        </a:spcBef>
        <a:spcAft>
          <a:spcPct val="0"/>
        </a:spcAft>
        <a:buClr>
          <a:srgbClr val="000000"/>
        </a:buClr>
        <a:buSzPct val="45000"/>
        <a:buFont typeface="Symbol" charset="0"/>
        <a:defRPr sz="3900">
          <a:solidFill>
            <a:srgbClr val="000000"/>
          </a:solidFill>
          <a:latin typeface="Arial" charset="0"/>
          <a:ea typeface="ＭＳ Ｐゴシック" charset="0"/>
          <a:cs typeface="Angsana New" pitchFamily="18" charset="-34"/>
        </a:defRPr>
      </a:lvl2pPr>
      <a:lvl3pPr algn="ctr" defTabSz="404813" rtl="0" eaLnBrk="0" fontAlgn="base" hangingPunct="0">
        <a:lnSpc>
          <a:spcPct val="70000"/>
        </a:lnSpc>
        <a:spcBef>
          <a:spcPct val="0"/>
        </a:spcBef>
        <a:spcAft>
          <a:spcPct val="0"/>
        </a:spcAft>
        <a:buClr>
          <a:srgbClr val="000000"/>
        </a:buClr>
        <a:buSzPct val="45000"/>
        <a:buFont typeface="Symbol" charset="0"/>
        <a:defRPr sz="3900">
          <a:solidFill>
            <a:srgbClr val="000000"/>
          </a:solidFill>
          <a:latin typeface="Arial" charset="0"/>
          <a:ea typeface="ＭＳ Ｐゴシック" charset="0"/>
          <a:cs typeface="Angsana New" pitchFamily="18" charset="-34"/>
        </a:defRPr>
      </a:lvl3pPr>
      <a:lvl4pPr algn="ctr" defTabSz="404813" rtl="0" eaLnBrk="0" fontAlgn="base" hangingPunct="0">
        <a:lnSpc>
          <a:spcPct val="70000"/>
        </a:lnSpc>
        <a:spcBef>
          <a:spcPct val="0"/>
        </a:spcBef>
        <a:spcAft>
          <a:spcPct val="0"/>
        </a:spcAft>
        <a:buClr>
          <a:srgbClr val="000000"/>
        </a:buClr>
        <a:buSzPct val="45000"/>
        <a:buFont typeface="Symbol" charset="0"/>
        <a:defRPr sz="3900">
          <a:solidFill>
            <a:srgbClr val="000000"/>
          </a:solidFill>
          <a:latin typeface="Arial" charset="0"/>
          <a:ea typeface="ＭＳ Ｐゴシック" charset="0"/>
          <a:cs typeface="Angsana New" pitchFamily="18" charset="-34"/>
        </a:defRPr>
      </a:lvl4pPr>
      <a:lvl5pPr algn="ctr" defTabSz="404813" rtl="0" eaLnBrk="0" fontAlgn="base" hangingPunct="0">
        <a:lnSpc>
          <a:spcPct val="70000"/>
        </a:lnSpc>
        <a:spcBef>
          <a:spcPct val="0"/>
        </a:spcBef>
        <a:spcAft>
          <a:spcPct val="0"/>
        </a:spcAft>
        <a:buClr>
          <a:srgbClr val="000000"/>
        </a:buClr>
        <a:buSzPct val="45000"/>
        <a:buFont typeface="Symbol" charset="0"/>
        <a:defRPr sz="3900">
          <a:solidFill>
            <a:srgbClr val="000000"/>
          </a:solidFill>
          <a:latin typeface="Arial" charset="0"/>
          <a:ea typeface="ＭＳ Ｐゴシック" charset="0"/>
          <a:cs typeface="Angsana New" pitchFamily="18" charset="-34"/>
        </a:defRPr>
      </a:lvl5pPr>
      <a:lvl6pPr marL="408078" algn="ctr" defTabSz="408078" rtl="0" fontAlgn="base">
        <a:lnSpc>
          <a:spcPct val="70000"/>
        </a:lnSpc>
        <a:spcBef>
          <a:spcPct val="0"/>
        </a:spcBef>
        <a:spcAft>
          <a:spcPct val="0"/>
        </a:spcAft>
        <a:buClr>
          <a:srgbClr val="000000"/>
        </a:buClr>
        <a:buSzPct val="45000"/>
        <a:buFont typeface="Symbol" pitchFamily="18" charset="2"/>
        <a:defRPr sz="3900">
          <a:solidFill>
            <a:srgbClr val="000000"/>
          </a:solidFill>
          <a:latin typeface="Arial" charset="0"/>
          <a:cs typeface="Angsana New" pitchFamily="18" charset="-34"/>
        </a:defRPr>
      </a:lvl6pPr>
      <a:lvl7pPr marL="816159" algn="ctr" defTabSz="408078" rtl="0" fontAlgn="base">
        <a:lnSpc>
          <a:spcPct val="70000"/>
        </a:lnSpc>
        <a:spcBef>
          <a:spcPct val="0"/>
        </a:spcBef>
        <a:spcAft>
          <a:spcPct val="0"/>
        </a:spcAft>
        <a:buClr>
          <a:srgbClr val="000000"/>
        </a:buClr>
        <a:buSzPct val="45000"/>
        <a:buFont typeface="Symbol" pitchFamily="18" charset="2"/>
        <a:defRPr sz="3900">
          <a:solidFill>
            <a:srgbClr val="000000"/>
          </a:solidFill>
          <a:latin typeface="Arial" charset="0"/>
          <a:cs typeface="Angsana New" pitchFamily="18" charset="-34"/>
        </a:defRPr>
      </a:lvl7pPr>
      <a:lvl8pPr marL="1224233" algn="ctr" defTabSz="408078" rtl="0" fontAlgn="base">
        <a:lnSpc>
          <a:spcPct val="70000"/>
        </a:lnSpc>
        <a:spcBef>
          <a:spcPct val="0"/>
        </a:spcBef>
        <a:spcAft>
          <a:spcPct val="0"/>
        </a:spcAft>
        <a:buClr>
          <a:srgbClr val="000000"/>
        </a:buClr>
        <a:buSzPct val="45000"/>
        <a:buFont typeface="Symbol" pitchFamily="18" charset="2"/>
        <a:defRPr sz="3900">
          <a:solidFill>
            <a:srgbClr val="000000"/>
          </a:solidFill>
          <a:latin typeface="Arial" charset="0"/>
          <a:cs typeface="Angsana New" pitchFamily="18" charset="-34"/>
        </a:defRPr>
      </a:lvl8pPr>
      <a:lvl9pPr marL="1632311" algn="ctr" defTabSz="408078" rtl="0" fontAlgn="base">
        <a:lnSpc>
          <a:spcPct val="70000"/>
        </a:lnSpc>
        <a:spcBef>
          <a:spcPct val="0"/>
        </a:spcBef>
        <a:spcAft>
          <a:spcPct val="0"/>
        </a:spcAft>
        <a:buClr>
          <a:srgbClr val="000000"/>
        </a:buClr>
        <a:buSzPct val="45000"/>
        <a:buFont typeface="Symbol" pitchFamily="18" charset="2"/>
        <a:defRPr sz="3900">
          <a:solidFill>
            <a:srgbClr val="000000"/>
          </a:solidFill>
          <a:latin typeface="Arial" charset="0"/>
          <a:cs typeface="Angsana New" pitchFamily="18" charset="-34"/>
        </a:defRPr>
      </a:lvl9pPr>
    </p:titleStyle>
    <p:bodyStyle>
      <a:lvl1pPr marL="374650" indent="-280988" algn="l" defTabSz="404813" rtl="0" eaLnBrk="0" fontAlgn="base" hangingPunct="0">
        <a:lnSpc>
          <a:spcPct val="70000"/>
        </a:lnSpc>
        <a:spcBef>
          <a:spcPct val="0"/>
        </a:spcBef>
        <a:spcAft>
          <a:spcPts val="1275"/>
        </a:spcAft>
        <a:buClr>
          <a:srgbClr val="000000"/>
        </a:buClr>
        <a:buSzPct val="45000"/>
        <a:buFont typeface="Wingdings" charset="0"/>
        <a:buChar char=""/>
        <a:defRPr sz="2900">
          <a:solidFill>
            <a:srgbClr val="000000"/>
          </a:solidFill>
          <a:latin typeface="+mn-lt"/>
          <a:ea typeface="ＭＳ Ｐゴシック" charset="0"/>
          <a:cs typeface="+mn-cs"/>
        </a:defRPr>
      </a:lvl1pPr>
      <a:lvl2pPr marL="762000" indent="-250825" algn="l" defTabSz="404813" rtl="0" eaLnBrk="0" fontAlgn="base" hangingPunct="0">
        <a:lnSpc>
          <a:spcPct val="70000"/>
        </a:lnSpc>
        <a:spcBef>
          <a:spcPct val="0"/>
        </a:spcBef>
        <a:spcAft>
          <a:spcPts val="1025"/>
        </a:spcAft>
        <a:buClr>
          <a:srgbClr val="000000"/>
        </a:buClr>
        <a:buSzPct val="75000"/>
        <a:buFont typeface="Symbol" charset="0"/>
        <a:buChar char=""/>
        <a:defRPr sz="2500">
          <a:solidFill>
            <a:srgbClr val="000000"/>
          </a:solidFill>
          <a:latin typeface="+mn-lt"/>
          <a:ea typeface="Angsana New" charset="0"/>
          <a:cs typeface="+mn-cs"/>
        </a:defRPr>
      </a:lvl2pPr>
      <a:lvl3pPr marL="1147763" indent="-185738" algn="l" defTabSz="404813" rtl="0" eaLnBrk="0" fontAlgn="base" hangingPunct="0">
        <a:lnSpc>
          <a:spcPct val="70000"/>
        </a:lnSpc>
        <a:spcBef>
          <a:spcPct val="0"/>
        </a:spcBef>
        <a:spcAft>
          <a:spcPts val="763"/>
        </a:spcAft>
        <a:buClr>
          <a:srgbClr val="000000"/>
        </a:buClr>
        <a:buSzPct val="45000"/>
        <a:buFont typeface="Wingdings" charset="0"/>
        <a:buChar char=""/>
        <a:defRPr sz="2100">
          <a:solidFill>
            <a:srgbClr val="000000"/>
          </a:solidFill>
          <a:latin typeface="+mn-lt"/>
          <a:ea typeface="Angsana New" charset="0"/>
          <a:cs typeface="+mn-cs"/>
        </a:defRPr>
      </a:lvl3pPr>
      <a:lvl4pPr marL="1531938" indent="-180975" algn="l" defTabSz="404813" rtl="0" eaLnBrk="0" fontAlgn="base" hangingPunct="0">
        <a:lnSpc>
          <a:spcPct val="70000"/>
        </a:lnSpc>
        <a:spcBef>
          <a:spcPct val="0"/>
        </a:spcBef>
        <a:spcAft>
          <a:spcPts val="513"/>
        </a:spcAft>
        <a:buClr>
          <a:srgbClr val="000000"/>
        </a:buClr>
        <a:buSzPct val="75000"/>
        <a:buFont typeface="Symbol" charset="0"/>
        <a:buChar char=""/>
        <a:defRPr>
          <a:solidFill>
            <a:srgbClr val="000000"/>
          </a:solidFill>
          <a:latin typeface="+mn-lt"/>
          <a:ea typeface="Angsana New" charset="0"/>
          <a:cs typeface="+mn-cs"/>
        </a:defRPr>
      </a:lvl4pPr>
      <a:lvl5pPr marL="1916113" indent="-184150" algn="l" defTabSz="404813" rtl="0" eaLnBrk="0" fontAlgn="base" hangingPunct="0">
        <a:lnSpc>
          <a:spcPct val="70000"/>
        </a:lnSpc>
        <a:spcBef>
          <a:spcPct val="0"/>
        </a:spcBef>
        <a:spcAft>
          <a:spcPts val="263"/>
        </a:spcAft>
        <a:buClr>
          <a:srgbClr val="000000"/>
        </a:buClr>
        <a:buSzPct val="45000"/>
        <a:buFont typeface="Wingdings" charset="0"/>
        <a:buChar char=""/>
        <a:defRPr>
          <a:solidFill>
            <a:srgbClr val="000000"/>
          </a:solidFill>
          <a:latin typeface="+mn-lt"/>
          <a:ea typeface="Angsana New" charset="0"/>
          <a:cs typeface="+mn-cs"/>
        </a:defRPr>
      </a:lvl5pPr>
      <a:lvl6pPr marL="2328020" indent="-187031" algn="l" defTabSz="408078" rtl="0" fontAlgn="base">
        <a:lnSpc>
          <a:spcPct val="70000"/>
        </a:lnSpc>
        <a:spcBef>
          <a:spcPct val="0"/>
        </a:spcBef>
        <a:spcAft>
          <a:spcPts val="258"/>
        </a:spcAft>
        <a:buClr>
          <a:srgbClr val="000000"/>
        </a:buClr>
        <a:buSzPct val="45000"/>
        <a:buFont typeface="Wingdings" pitchFamily="2" charset="2"/>
        <a:buChar char=""/>
        <a:defRPr sz="1800">
          <a:solidFill>
            <a:srgbClr val="000000"/>
          </a:solidFill>
          <a:latin typeface="+mn-lt"/>
          <a:cs typeface="+mn-cs"/>
        </a:defRPr>
      </a:lvl6pPr>
      <a:lvl7pPr marL="2736095" indent="-187031" algn="l" defTabSz="408078" rtl="0" fontAlgn="base">
        <a:lnSpc>
          <a:spcPct val="70000"/>
        </a:lnSpc>
        <a:spcBef>
          <a:spcPct val="0"/>
        </a:spcBef>
        <a:spcAft>
          <a:spcPts val="258"/>
        </a:spcAft>
        <a:buClr>
          <a:srgbClr val="000000"/>
        </a:buClr>
        <a:buSzPct val="45000"/>
        <a:buFont typeface="Wingdings" pitchFamily="2" charset="2"/>
        <a:buChar char=""/>
        <a:defRPr sz="1800">
          <a:solidFill>
            <a:srgbClr val="000000"/>
          </a:solidFill>
          <a:latin typeface="+mn-lt"/>
          <a:cs typeface="+mn-cs"/>
        </a:defRPr>
      </a:lvl7pPr>
      <a:lvl8pPr marL="3144167" indent="-187031" algn="l" defTabSz="408078" rtl="0" fontAlgn="base">
        <a:lnSpc>
          <a:spcPct val="70000"/>
        </a:lnSpc>
        <a:spcBef>
          <a:spcPct val="0"/>
        </a:spcBef>
        <a:spcAft>
          <a:spcPts val="258"/>
        </a:spcAft>
        <a:buClr>
          <a:srgbClr val="000000"/>
        </a:buClr>
        <a:buSzPct val="45000"/>
        <a:buFont typeface="Wingdings" pitchFamily="2" charset="2"/>
        <a:buChar char=""/>
        <a:defRPr sz="1800">
          <a:solidFill>
            <a:srgbClr val="000000"/>
          </a:solidFill>
          <a:latin typeface="+mn-lt"/>
          <a:cs typeface="+mn-cs"/>
        </a:defRPr>
      </a:lvl8pPr>
      <a:lvl9pPr marL="3552247" indent="-187031" algn="l" defTabSz="408078" rtl="0" fontAlgn="base">
        <a:lnSpc>
          <a:spcPct val="70000"/>
        </a:lnSpc>
        <a:spcBef>
          <a:spcPct val="0"/>
        </a:spcBef>
        <a:spcAft>
          <a:spcPts val="258"/>
        </a:spcAft>
        <a:buClr>
          <a:srgbClr val="000000"/>
        </a:buClr>
        <a:buSzPct val="45000"/>
        <a:buFont typeface="Wingdings" pitchFamily="2" charset="2"/>
        <a:buChar char=""/>
        <a:defRPr sz="1800">
          <a:solidFill>
            <a:srgbClr val="000000"/>
          </a:solidFill>
          <a:latin typeface="+mn-lt"/>
          <a:cs typeface="+mn-cs"/>
        </a:defRPr>
      </a:lvl9pPr>
    </p:bodyStyle>
    <p:otherStyle>
      <a:defPPr>
        <a:defRPr lang="fr-FR"/>
      </a:defPPr>
      <a:lvl1pPr marL="0" algn="l" defTabSz="816159" rtl="0" eaLnBrk="1" latinLnBrk="0" hangingPunct="1">
        <a:defRPr sz="1600" kern="1200">
          <a:solidFill>
            <a:schemeClr val="tx1"/>
          </a:solidFill>
          <a:latin typeface="+mn-lt"/>
          <a:ea typeface="+mn-ea"/>
          <a:cs typeface="+mn-cs"/>
        </a:defRPr>
      </a:lvl1pPr>
      <a:lvl2pPr marL="408078" algn="l" defTabSz="816159" rtl="0" eaLnBrk="1" latinLnBrk="0" hangingPunct="1">
        <a:defRPr sz="1600" kern="1200">
          <a:solidFill>
            <a:schemeClr val="tx1"/>
          </a:solidFill>
          <a:latin typeface="+mn-lt"/>
          <a:ea typeface="+mn-ea"/>
          <a:cs typeface="+mn-cs"/>
        </a:defRPr>
      </a:lvl2pPr>
      <a:lvl3pPr marL="816159" algn="l" defTabSz="816159" rtl="0" eaLnBrk="1" latinLnBrk="0" hangingPunct="1">
        <a:defRPr sz="1600" kern="1200">
          <a:solidFill>
            <a:schemeClr val="tx1"/>
          </a:solidFill>
          <a:latin typeface="+mn-lt"/>
          <a:ea typeface="+mn-ea"/>
          <a:cs typeface="+mn-cs"/>
        </a:defRPr>
      </a:lvl3pPr>
      <a:lvl4pPr marL="1224233" algn="l" defTabSz="816159" rtl="0" eaLnBrk="1" latinLnBrk="0" hangingPunct="1">
        <a:defRPr sz="1600" kern="1200">
          <a:solidFill>
            <a:schemeClr val="tx1"/>
          </a:solidFill>
          <a:latin typeface="+mn-lt"/>
          <a:ea typeface="+mn-ea"/>
          <a:cs typeface="+mn-cs"/>
        </a:defRPr>
      </a:lvl4pPr>
      <a:lvl5pPr marL="1632311" algn="l" defTabSz="816159" rtl="0" eaLnBrk="1" latinLnBrk="0" hangingPunct="1">
        <a:defRPr sz="1600" kern="1200">
          <a:solidFill>
            <a:schemeClr val="tx1"/>
          </a:solidFill>
          <a:latin typeface="+mn-lt"/>
          <a:ea typeface="+mn-ea"/>
          <a:cs typeface="+mn-cs"/>
        </a:defRPr>
      </a:lvl5pPr>
      <a:lvl6pPr marL="2040382" algn="l" defTabSz="816159" rtl="0" eaLnBrk="1" latinLnBrk="0" hangingPunct="1">
        <a:defRPr sz="1600" kern="1200">
          <a:solidFill>
            <a:schemeClr val="tx1"/>
          </a:solidFill>
          <a:latin typeface="+mn-lt"/>
          <a:ea typeface="+mn-ea"/>
          <a:cs typeface="+mn-cs"/>
        </a:defRPr>
      </a:lvl6pPr>
      <a:lvl7pPr marL="2448461" algn="l" defTabSz="816159" rtl="0" eaLnBrk="1" latinLnBrk="0" hangingPunct="1">
        <a:defRPr sz="1600" kern="1200">
          <a:solidFill>
            <a:schemeClr val="tx1"/>
          </a:solidFill>
          <a:latin typeface="+mn-lt"/>
          <a:ea typeface="+mn-ea"/>
          <a:cs typeface="+mn-cs"/>
        </a:defRPr>
      </a:lvl7pPr>
      <a:lvl8pPr marL="2856530" algn="l" defTabSz="816159" rtl="0" eaLnBrk="1" latinLnBrk="0" hangingPunct="1">
        <a:defRPr sz="1600" kern="1200">
          <a:solidFill>
            <a:schemeClr val="tx1"/>
          </a:solidFill>
          <a:latin typeface="+mn-lt"/>
          <a:ea typeface="+mn-ea"/>
          <a:cs typeface="+mn-cs"/>
        </a:defRPr>
      </a:lvl8pPr>
      <a:lvl9pPr marL="3264611" algn="l" defTabSz="816159"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7.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7.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7.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7.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7.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7.xml"/><Relationship Id="rId2"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4.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1.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1.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8.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8.xml"/><Relationship Id="rId2"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8.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8.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8.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8.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8.xml"/><Relationship Id="rId2" Type="http://schemas.openxmlformats.org/officeDocument/2006/relationships/notesSlide" Target="../notesSlides/notesSlide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4.xml"/><Relationship Id="rId2"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8.xml"/><Relationship Id="rId2" Type="http://schemas.openxmlformats.org/officeDocument/2006/relationships/notesSlide" Target="../notesSlides/notesSlide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8.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8.xml"/><Relationship Id="rId2" Type="http://schemas.openxmlformats.org/officeDocument/2006/relationships/notesSlide" Target="../notesSlides/notesSlide18.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188.xml"/><Relationship Id="rId2" Type="http://schemas.openxmlformats.org/officeDocument/2006/relationships/notesSlide" Target="../notesSlides/notesSlide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8.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8.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8.xml"/><Relationship Id="rId2" Type="http://schemas.openxmlformats.org/officeDocument/2006/relationships/notesSlide" Target="../notesSlides/notesSlide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8.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7.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3.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7.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Text Box 1"/>
          <p:cNvSpPr txBox="1">
            <a:spLocks noChangeArrowheads="1"/>
          </p:cNvSpPr>
          <p:nvPr/>
        </p:nvSpPr>
        <p:spPr bwMode="auto">
          <a:xfrm>
            <a:off x="495300" y="231775"/>
            <a:ext cx="8915400"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hangingPunct="1">
              <a:lnSpc>
                <a:spcPct val="96000"/>
              </a:lnSpc>
            </a:pPr>
            <a:r>
              <a:rPr lang="en-GB" sz="4300">
                <a:solidFill>
                  <a:srgbClr val="FFFFFF"/>
                </a:solidFill>
                <a:latin typeface="Arial" charset="0"/>
                <a:ea typeface="MS Gothic" charset="0"/>
                <a:cs typeface="MS Gothic" charset="0"/>
              </a:rPr>
              <a:t>Customization</a:t>
            </a:r>
          </a:p>
        </p:txBody>
      </p:sp>
    </p:spTree>
  </p:cSld>
  <p:clrMapOvr>
    <a:masterClrMapping/>
  </p:clrMapOvr>
  <p:transition xmlns:p14="http://schemas.microsoft.com/office/powerpoint/2010/main" spd="med">
    <p:wipe dir="r"/>
  </p:transition>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1"/>
          <p:cNvSpPr>
            <a:spLocks noGrp="1" noChangeArrowheads="1"/>
          </p:cNvSpPr>
          <p:nvPr>
            <p:ph type="title"/>
          </p:nvPr>
        </p:nvSpPr>
        <p:spPr/>
        <p:txBody>
          <a:bodyPr/>
          <a:lstStyle/>
          <a:p>
            <a:pPr eaLnBrk="1" hangingPunct="1"/>
            <a:r>
              <a:rPr lang="en-US">
                <a:latin typeface="Arial" charset="0"/>
                <a:ea typeface="MS Gothic" charset="0"/>
                <a:cs typeface="MS Gothic" charset="0"/>
              </a:rPr>
              <a:t>Configuration Types</a:t>
            </a:r>
          </a:p>
        </p:txBody>
      </p:sp>
      <p:sp>
        <p:nvSpPr>
          <p:cNvPr id="117762" name="Rectangle 2"/>
          <p:cNvSpPr>
            <a:spLocks noGrp="1" noChangeArrowheads="1"/>
          </p:cNvSpPr>
          <p:nvPr>
            <p:ph idx="1"/>
          </p:nvPr>
        </p:nvSpPr>
        <p:spPr/>
        <p:txBody>
          <a:bodyPr/>
          <a:lstStyle/>
          <a:p>
            <a:pPr eaLnBrk="1" hangingPunct="1">
              <a:buFont typeface="Symbol" charset="0"/>
              <a:buNone/>
            </a:pPr>
            <a:r>
              <a:rPr lang="en-US">
                <a:latin typeface="Arial" charset="0"/>
                <a:ea typeface="MS Gothic" charset="0"/>
                <a:cs typeface="MS Gothic" charset="0"/>
              </a:rPr>
              <a:t>Hierarchy is under </a:t>
            </a:r>
            <a:r>
              <a:rPr lang="en-US">
                <a:latin typeface="Courier New" charset="0"/>
                <a:ea typeface="MS Gothic" charset="0"/>
                <a:cs typeface="Courier New" charset="0"/>
                <a:sym typeface="Courier New" charset="0"/>
              </a:rPr>
              <a:t>WEB-INF/conf/portal</a:t>
            </a:r>
            <a:endParaRPr lang="en-US">
              <a:latin typeface="Arial" charset="0"/>
              <a:ea typeface="MS Gothic" charset="0"/>
              <a:cs typeface="MS Gothic" charset="0"/>
            </a:endParaRPr>
          </a:p>
          <a:p>
            <a:pPr eaLnBrk="1" hangingPunct="1">
              <a:buFont typeface="Symbol" charset="0"/>
              <a:buNone/>
            </a:pPr>
            <a:r>
              <a:rPr lang="en-US">
                <a:latin typeface="Arial" charset="0"/>
                <a:ea typeface="MS Gothic" charset="0"/>
                <a:cs typeface="MS Gothic" charset="0"/>
              </a:rPr>
              <a:t>Portal Elements</a:t>
            </a:r>
          </a:p>
          <a:p>
            <a:pPr marL="519113" lvl="1" eaLnBrk="1" hangingPunct="1"/>
            <a:r>
              <a:rPr lang="en-US">
                <a:latin typeface="Courier New" charset="0"/>
                <a:ea typeface="MS Gothic" charset="0"/>
                <a:cs typeface="Courier New" charset="0"/>
                <a:sym typeface="Courier New" charset="0"/>
              </a:rPr>
              <a:t>portal/${portalName}</a:t>
            </a:r>
            <a:endParaRPr lang="en-US">
              <a:latin typeface="Courier New" charset="0"/>
              <a:ea typeface="MS Gothic" charset="0"/>
              <a:cs typeface="MS Gothic" charset="0"/>
              <a:sym typeface="Courier New" charset="0"/>
            </a:endParaRPr>
          </a:p>
          <a:p>
            <a:pPr marL="519113" lvl="1" eaLnBrk="1" hangingPunct="1"/>
            <a:r>
              <a:rPr lang="en-US">
                <a:latin typeface="Courier New" charset="0"/>
                <a:ea typeface="MS Gothic" charset="0"/>
                <a:cs typeface="Courier New" charset="0"/>
                <a:sym typeface="Courier New" charset="0"/>
              </a:rPr>
              <a:t>group/${groupPath}</a:t>
            </a:r>
            <a:endParaRPr lang="en-US">
              <a:latin typeface="Courier New" charset="0"/>
              <a:ea typeface="MS Gothic" charset="0"/>
              <a:cs typeface="MS Gothic" charset="0"/>
              <a:sym typeface="Courier New" charset="0"/>
            </a:endParaRPr>
          </a:p>
          <a:p>
            <a:pPr marL="519113" lvl="1" eaLnBrk="1" hangingPunct="1"/>
            <a:r>
              <a:rPr lang="en-US">
                <a:latin typeface="Courier New" charset="0"/>
                <a:ea typeface="MS Gothic" charset="0"/>
                <a:cs typeface="Courier New" charset="0"/>
                <a:sym typeface="Courier New" charset="0"/>
              </a:rPr>
              <a:t>user/${username}</a:t>
            </a:r>
            <a:endParaRPr lang="en-US">
              <a:latin typeface="Arial" charset="0"/>
              <a:ea typeface="MS Gothic" charset="0"/>
              <a:cs typeface="MS Gothic" charset="0"/>
            </a:endParaRPr>
          </a:p>
          <a:p>
            <a:pPr eaLnBrk="1" hangingPunct="1">
              <a:buFont typeface="Symbol" charset="0"/>
              <a:buNone/>
            </a:pPr>
            <a:r>
              <a:rPr lang="en-US">
                <a:latin typeface="Arial" charset="0"/>
                <a:ea typeface="MS Gothic" charset="0"/>
                <a:cs typeface="MS Gothic" charset="0"/>
              </a:rPr>
              <a:t>Portal, Group and User Templates</a:t>
            </a:r>
          </a:p>
          <a:p>
            <a:pPr marL="519113" lvl="1" eaLnBrk="1" hangingPunct="1">
              <a:buFont typeface="Courier New" charset="0"/>
              <a:buChar char="•"/>
            </a:pPr>
            <a:r>
              <a:rPr lang="en-US">
                <a:latin typeface="Courier New" charset="0"/>
                <a:ea typeface="MS Gothic" charset="0"/>
                <a:cs typeface="Courier New" charset="0"/>
                <a:sym typeface="Courier New" charset="0"/>
              </a:rPr>
              <a:t>portal/template/{templateName}</a:t>
            </a:r>
          </a:p>
          <a:p>
            <a:pPr marL="519113" lvl="1" eaLnBrk="1" hangingPunct="1">
              <a:buFont typeface="Courier New" charset="0"/>
              <a:buChar char="•"/>
            </a:pPr>
            <a:r>
              <a:rPr lang="en-US">
                <a:latin typeface="Courier New" charset="0"/>
                <a:ea typeface="MS Gothic" charset="0"/>
                <a:cs typeface="Courier New" charset="0"/>
                <a:sym typeface="Courier New" charset="0"/>
              </a:rPr>
              <a:t>portal.xml, navigation.xml, pages.xml</a:t>
            </a:r>
            <a:endParaRPr lang="en-US">
              <a:latin typeface="Courier New" charset="0"/>
              <a:ea typeface="MS Gothic" charset="0"/>
              <a:cs typeface="MS Gothic" charset="0"/>
              <a:sym typeface="Courier New" charset="0"/>
            </a:endParaRPr>
          </a:p>
        </p:txBody>
      </p:sp>
      <p:pic>
        <p:nvPicPr>
          <p:cNvPr id="117763"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32625" y="1168400"/>
            <a:ext cx="2801938" cy="47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1"/>
          <p:cNvSpPr>
            <a:spLocks noGrp="1" noChangeArrowheads="1"/>
          </p:cNvSpPr>
          <p:nvPr>
            <p:ph type="title"/>
          </p:nvPr>
        </p:nvSpPr>
        <p:spPr/>
        <p:txBody>
          <a:bodyPr/>
          <a:lstStyle/>
          <a:p>
            <a:pPr eaLnBrk="1" hangingPunct="1"/>
            <a:r>
              <a:rPr lang="en-US">
                <a:latin typeface="Arial" charset="0"/>
                <a:ea typeface="MS Gothic" charset="0"/>
                <a:cs typeface="MS Gothic" charset="0"/>
              </a:rPr>
              <a:t>portal.xml</a:t>
            </a:r>
          </a:p>
        </p:txBody>
      </p:sp>
      <p:sp>
        <p:nvSpPr>
          <p:cNvPr id="118786" name="Rectangle 2"/>
          <p:cNvSpPr>
            <a:spLocks noGrp="1" noChangeArrowheads="1"/>
          </p:cNvSpPr>
          <p:nvPr>
            <p:ph idx="1"/>
          </p:nvPr>
        </p:nvSpPr>
        <p:spPr/>
        <p:txBody>
          <a:bodyPr/>
          <a:lstStyle/>
          <a:p>
            <a:pPr eaLnBrk="1" hangingPunct="1">
              <a:buFont typeface="Symbol" charset="0"/>
              <a:buNone/>
            </a:pPr>
            <a:r>
              <a:rPr lang="en-US">
                <a:latin typeface="Arial" charset="0"/>
                <a:ea typeface="MS Gothic" charset="0"/>
                <a:cs typeface="MS Gothic" charset="0"/>
              </a:rPr>
              <a:t>Portal layout</a:t>
            </a:r>
          </a:p>
          <a:p>
            <a:pPr marL="519113" lvl="1" eaLnBrk="1" hangingPunct="1">
              <a:spcBef>
                <a:spcPts val="438"/>
              </a:spcBef>
              <a:spcAft>
                <a:spcPts val="438"/>
              </a:spcAft>
            </a:pPr>
            <a:r>
              <a:rPr lang="en-US">
                <a:latin typeface="Arial" charset="0"/>
                <a:ea typeface="MS Gothic" charset="0"/>
                <a:cs typeface="MS Gothic" charset="0"/>
              </a:rPr>
              <a:t>portal-name : Portal name</a:t>
            </a:r>
          </a:p>
          <a:p>
            <a:pPr marL="519113" lvl="1" eaLnBrk="1" hangingPunct="1">
              <a:spcBef>
                <a:spcPts val="438"/>
              </a:spcBef>
              <a:spcAft>
                <a:spcPts val="438"/>
              </a:spcAft>
            </a:pPr>
            <a:r>
              <a:rPr lang="en-US">
                <a:latin typeface="Arial" charset="0"/>
                <a:ea typeface="MS Gothic" charset="0"/>
                <a:cs typeface="MS Gothic" charset="0"/>
              </a:rPr>
              <a:t>locale : Default portal locale</a:t>
            </a:r>
          </a:p>
          <a:p>
            <a:pPr marL="519113" lvl="1" eaLnBrk="1" hangingPunct="1">
              <a:spcBef>
                <a:spcPts val="438"/>
              </a:spcBef>
              <a:spcAft>
                <a:spcPts val="438"/>
              </a:spcAft>
            </a:pPr>
            <a:r>
              <a:rPr lang="en-US">
                <a:latin typeface="Arial" charset="0"/>
                <a:ea typeface="MS Gothic" charset="0"/>
                <a:cs typeface="MS Gothic" charset="0"/>
              </a:rPr>
              <a:t>access-permission : who can see ?</a:t>
            </a:r>
          </a:p>
          <a:p>
            <a:pPr marL="519113" lvl="1" eaLnBrk="1" hangingPunct="1">
              <a:spcBef>
                <a:spcPts val="438"/>
              </a:spcBef>
              <a:spcAft>
                <a:spcPts val="438"/>
              </a:spcAft>
            </a:pPr>
            <a:r>
              <a:rPr lang="en-US">
                <a:latin typeface="Arial" charset="0"/>
                <a:ea typeface="MS Gothic" charset="0"/>
                <a:cs typeface="MS Gothic" charset="0"/>
              </a:rPr>
              <a:t>edit-permission : who can edit ?</a:t>
            </a:r>
          </a:p>
          <a:p>
            <a:pPr marL="519113" lvl="1" eaLnBrk="1" hangingPunct="1">
              <a:spcBef>
                <a:spcPts val="438"/>
              </a:spcBef>
              <a:spcAft>
                <a:spcPts val="438"/>
              </a:spcAft>
            </a:pPr>
            <a:r>
              <a:rPr lang="en-US">
                <a:latin typeface="Arial" charset="0"/>
                <a:ea typeface="MS Gothic" charset="0"/>
                <a:cs typeface="MS Gothic" charset="0"/>
              </a:rPr>
              <a:t>creator : </a:t>
            </a:r>
            <a:r>
              <a:rPr lang="ja-JP" altLang="en-US">
                <a:latin typeface="Arial" charset="0"/>
                <a:ea typeface="MS Gothic" charset="0"/>
                <a:cs typeface="MS Gothic" charset="0"/>
              </a:rPr>
              <a:t>‘</a:t>
            </a:r>
            <a:r>
              <a:rPr lang="en-US" altLang="ja-JP">
                <a:latin typeface="Arial" charset="0"/>
                <a:ea typeface="MS Gothic" charset="0"/>
                <a:cs typeface="MS Gothic" charset="0"/>
              </a:rPr>
              <a:t>owner</a:t>
            </a:r>
            <a:r>
              <a:rPr lang="ja-JP" altLang="en-US">
                <a:latin typeface="Arial" charset="0"/>
                <a:ea typeface="MS Gothic" charset="0"/>
                <a:cs typeface="MS Gothic" charset="0"/>
              </a:rPr>
              <a:t>’</a:t>
            </a:r>
            <a:r>
              <a:rPr lang="en-US" altLang="ja-JP">
                <a:latin typeface="Arial" charset="0"/>
                <a:ea typeface="MS Gothic" charset="0"/>
                <a:cs typeface="MS Gothic" charset="0"/>
              </a:rPr>
              <a:t> user</a:t>
            </a:r>
          </a:p>
          <a:p>
            <a:pPr marL="519113" lvl="1" eaLnBrk="1" hangingPunct="1">
              <a:spcBef>
                <a:spcPts val="438"/>
              </a:spcBef>
              <a:spcAft>
                <a:spcPts val="438"/>
              </a:spcAft>
            </a:pPr>
            <a:r>
              <a:rPr lang="en-US">
                <a:latin typeface="Arial" charset="0"/>
                <a:ea typeface="MS Gothic" charset="0"/>
                <a:cs typeface="MS Gothic" charset="0"/>
              </a:rPr>
              <a:t>portal-layout : Portal layout</a:t>
            </a:r>
          </a:p>
          <a:p>
            <a:pPr marL="519113" lvl="1" eaLnBrk="1" hangingPunct="1">
              <a:spcBef>
                <a:spcPts val="438"/>
              </a:spcBef>
              <a:spcAft>
                <a:spcPts val="438"/>
              </a:spcAft>
            </a:pPr>
            <a:r>
              <a:rPr lang="en-US">
                <a:latin typeface="Arial" charset="0"/>
                <a:ea typeface="MS Gothic" charset="0"/>
                <a:cs typeface="MS Gothic" charset="0"/>
              </a:rPr>
              <a:t>application : application</a:t>
            </a:r>
          </a:p>
          <a:p>
            <a:pPr marL="519113" lvl="1" eaLnBrk="1" hangingPunct="1">
              <a:spcBef>
                <a:spcPts val="438"/>
              </a:spcBef>
              <a:spcAft>
                <a:spcPts val="438"/>
              </a:spcAft>
            </a:pPr>
            <a:r>
              <a:rPr lang="en-US">
                <a:latin typeface="Arial" charset="0"/>
                <a:ea typeface="MS Gothic" charset="0"/>
                <a:cs typeface="MS Gothic" charset="0"/>
              </a:rPr>
              <a:t>page-body : position of the page (cf pages.xml)</a:t>
            </a:r>
          </a:p>
        </p:txBody>
      </p:sp>
      <p:pic>
        <p:nvPicPr>
          <p:cNvPr id="140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750" y="4383088"/>
            <a:ext cx="5330825" cy="1577975"/>
          </a:xfrm>
          <a:prstGeom prst="rect">
            <a:avLst/>
          </a:prstGeom>
          <a:ln/>
        </p:spPr>
        <p:style>
          <a:lnRef idx="2">
            <a:schemeClr val="accent2"/>
          </a:lnRef>
          <a:fillRef idx="1">
            <a:schemeClr val="lt1"/>
          </a:fillRef>
          <a:effectRef idx="0">
            <a:schemeClr val="accent2"/>
          </a:effectRef>
          <a:fontRef idx="minor">
            <a:schemeClr val="dk1"/>
          </a:fontRef>
        </p:style>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1"/>
          <p:cNvSpPr>
            <a:spLocks noGrp="1" noChangeArrowheads="1"/>
          </p:cNvSpPr>
          <p:nvPr>
            <p:ph type="title"/>
          </p:nvPr>
        </p:nvSpPr>
        <p:spPr/>
        <p:txBody>
          <a:bodyPr/>
          <a:lstStyle/>
          <a:p>
            <a:pPr eaLnBrk="1" hangingPunct="1"/>
            <a:r>
              <a:rPr lang="en-US">
                <a:latin typeface="Arial" charset="0"/>
                <a:ea typeface="MS Gothic" charset="0"/>
                <a:cs typeface="MS Gothic" charset="0"/>
              </a:rPr>
              <a:t>navigation.xml</a:t>
            </a:r>
          </a:p>
        </p:txBody>
      </p:sp>
      <p:sp>
        <p:nvSpPr>
          <p:cNvPr id="119810" name="Rectangle 2"/>
          <p:cNvSpPr>
            <a:spLocks noGrp="1" noChangeArrowheads="1"/>
          </p:cNvSpPr>
          <p:nvPr>
            <p:ph idx="1"/>
          </p:nvPr>
        </p:nvSpPr>
        <p:spPr/>
        <p:txBody>
          <a:bodyPr/>
          <a:lstStyle/>
          <a:p>
            <a:pPr eaLnBrk="1" hangingPunct="1">
              <a:spcBef>
                <a:spcPts val="438"/>
              </a:spcBef>
              <a:spcAft>
                <a:spcPts val="438"/>
              </a:spcAft>
              <a:buFont typeface="Symbol" charset="0"/>
              <a:buNone/>
            </a:pPr>
            <a:r>
              <a:rPr lang="en-US">
                <a:latin typeface="Arial" charset="0"/>
                <a:ea typeface="MS Gothic" charset="0"/>
                <a:cs typeface="MS Gothic" charset="0"/>
              </a:rPr>
              <a:t>Navigation tree</a:t>
            </a:r>
          </a:p>
          <a:p>
            <a:pPr marL="519113" lvl="1" eaLnBrk="1" hangingPunct="1">
              <a:spcBef>
                <a:spcPts val="438"/>
              </a:spcBef>
              <a:spcAft>
                <a:spcPts val="438"/>
              </a:spcAft>
            </a:pPr>
            <a:r>
              <a:rPr lang="en-US">
                <a:latin typeface="Arial" charset="0"/>
                <a:ea typeface="MS Gothic" charset="0"/>
                <a:cs typeface="MS Gothic" charset="0"/>
              </a:rPr>
              <a:t>owner-type : {portal,group,user}</a:t>
            </a:r>
          </a:p>
          <a:p>
            <a:pPr marL="519113" lvl="1" eaLnBrk="1" hangingPunct="1">
              <a:spcBef>
                <a:spcPts val="438"/>
              </a:spcBef>
              <a:spcAft>
                <a:spcPts val="438"/>
              </a:spcAft>
            </a:pPr>
            <a:r>
              <a:rPr lang="en-US">
                <a:latin typeface="Arial" charset="0"/>
                <a:ea typeface="MS Gothic" charset="0"/>
                <a:cs typeface="MS Gothic" charset="0"/>
              </a:rPr>
              <a:t>owner-id : owner id</a:t>
            </a:r>
          </a:p>
          <a:p>
            <a:pPr marL="519113" lvl="1" eaLnBrk="1" hangingPunct="1">
              <a:spcBef>
                <a:spcPts val="438"/>
              </a:spcBef>
              <a:spcAft>
                <a:spcPts val="438"/>
              </a:spcAft>
            </a:pPr>
            <a:r>
              <a:rPr lang="en-US">
                <a:latin typeface="Arial" charset="0"/>
                <a:ea typeface="MS Gothic" charset="0"/>
                <a:cs typeface="MS Gothic" charset="0"/>
              </a:rPr>
              <a:t>priority: aggregation priority</a:t>
            </a:r>
          </a:p>
          <a:p>
            <a:pPr marL="519113" lvl="1" eaLnBrk="1" hangingPunct="1">
              <a:spcBef>
                <a:spcPts val="438"/>
              </a:spcBef>
              <a:spcAft>
                <a:spcPts val="438"/>
              </a:spcAft>
            </a:pPr>
            <a:r>
              <a:rPr lang="en-US">
                <a:latin typeface="Arial" charset="0"/>
                <a:ea typeface="MS Gothic" charset="0"/>
                <a:cs typeface="MS Gothic" charset="0"/>
              </a:rPr>
              <a:t>node : navigation node, can contain children</a:t>
            </a:r>
          </a:p>
          <a:p>
            <a:pPr marL="519113" lvl="1" eaLnBrk="1" hangingPunct="1">
              <a:spcBef>
                <a:spcPts val="438"/>
              </a:spcBef>
              <a:spcAft>
                <a:spcPts val="438"/>
              </a:spcAft>
            </a:pPr>
            <a:r>
              <a:rPr lang="en-US">
                <a:latin typeface="Arial" charset="0"/>
                <a:ea typeface="MS Gothic" charset="0"/>
                <a:cs typeface="MS Gothic" charset="0"/>
              </a:rPr>
              <a:t>uri : to identify a page :</a:t>
            </a:r>
          </a:p>
          <a:p>
            <a:pPr marL="846138" lvl="2" eaLnBrk="1" hangingPunct="1">
              <a:spcBef>
                <a:spcPts val="438"/>
              </a:spcBef>
              <a:spcAft>
                <a:spcPts val="438"/>
              </a:spcAft>
            </a:pPr>
            <a:r>
              <a:rPr lang="en-US">
                <a:latin typeface="Courier New" charset="0"/>
                <a:ea typeface="MS Gothic" charset="0"/>
                <a:cs typeface="Courier New" charset="0"/>
                <a:sym typeface="Courier New" charset="0"/>
              </a:rPr>
              <a:t>/portal/[private|public]/${portalName}/${uri}</a:t>
            </a:r>
            <a:endParaRPr lang="en-US">
              <a:latin typeface="Arial" charset="0"/>
              <a:ea typeface="MS Gothic" charset="0"/>
              <a:cs typeface="MS Gothic" charset="0"/>
            </a:endParaRPr>
          </a:p>
          <a:p>
            <a:pPr marL="519113" lvl="1" eaLnBrk="1" hangingPunct="1">
              <a:spcBef>
                <a:spcPts val="438"/>
              </a:spcBef>
              <a:spcAft>
                <a:spcPts val="438"/>
              </a:spcAft>
            </a:pPr>
            <a:r>
              <a:rPr lang="en-US">
                <a:latin typeface="Arial" charset="0"/>
                <a:ea typeface="MS Gothic" charset="0"/>
                <a:cs typeface="MS Gothic" charset="0"/>
              </a:rPr>
              <a:t>name : navigation name</a:t>
            </a:r>
          </a:p>
          <a:p>
            <a:pPr marL="519113" lvl="1" eaLnBrk="1" hangingPunct="1">
              <a:spcBef>
                <a:spcPts val="438"/>
              </a:spcBef>
              <a:spcAft>
                <a:spcPts val="438"/>
              </a:spcAft>
            </a:pPr>
            <a:r>
              <a:rPr lang="en-US">
                <a:latin typeface="Arial" charset="0"/>
                <a:ea typeface="MS Gothic" charset="0"/>
                <a:cs typeface="MS Gothic" charset="0"/>
              </a:rPr>
              <a:t>label : navigation label (for navigation menu)</a:t>
            </a:r>
          </a:p>
          <a:p>
            <a:pPr marL="519113" lvl="1" eaLnBrk="1" hangingPunct="1">
              <a:spcBef>
                <a:spcPts val="438"/>
              </a:spcBef>
              <a:spcAft>
                <a:spcPts val="438"/>
              </a:spcAft>
            </a:pPr>
            <a:r>
              <a:rPr lang="en-US">
                <a:latin typeface="Arial" charset="0"/>
                <a:ea typeface="MS Gothic" charset="0"/>
                <a:cs typeface="MS Gothic" charset="0"/>
              </a:rPr>
              <a:t>page-reference : see also page-id in pages.xml</a:t>
            </a:r>
          </a:p>
        </p:txBody>
      </p:sp>
      <p:pic>
        <p:nvPicPr>
          <p:cNvPr id="141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0925" y="4484688"/>
            <a:ext cx="5332413" cy="1577975"/>
          </a:xfrm>
          <a:prstGeom prst="rect">
            <a:avLst/>
          </a:prstGeom>
          <a:ln/>
        </p:spPr>
        <p:style>
          <a:lnRef idx="2">
            <a:schemeClr val="accent2"/>
          </a:lnRef>
          <a:fillRef idx="1">
            <a:schemeClr val="lt1"/>
          </a:fillRef>
          <a:effectRef idx="0">
            <a:schemeClr val="accent2"/>
          </a:effectRef>
          <a:fontRef idx="minor">
            <a:schemeClr val="dk1"/>
          </a:fontRef>
        </p:style>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3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4441825"/>
            <a:ext cx="4618037" cy="1366838"/>
          </a:xfrm>
          <a:prstGeom prst="rect">
            <a:avLst/>
          </a:prstGeom>
          <a:ln/>
        </p:spPr>
        <p:style>
          <a:lnRef idx="2">
            <a:schemeClr val="accent2"/>
          </a:lnRef>
          <a:fillRef idx="1">
            <a:schemeClr val="lt1"/>
          </a:fillRef>
          <a:effectRef idx="0">
            <a:schemeClr val="accent2"/>
          </a:effectRef>
          <a:fontRef idx="minor">
            <a:schemeClr val="dk1"/>
          </a:fontRef>
        </p:style>
      </p:pic>
      <p:sp>
        <p:nvSpPr>
          <p:cNvPr id="120834" name="Rectangle 1"/>
          <p:cNvSpPr>
            <a:spLocks noGrp="1" noChangeArrowheads="1"/>
          </p:cNvSpPr>
          <p:nvPr>
            <p:ph type="title"/>
          </p:nvPr>
        </p:nvSpPr>
        <p:spPr/>
        <p:txBody>
          <a:bodyPr/>
          <a:lstStyle/>
          <a:p>
            <a:pPr eaLnBrk="1" hangingPunct="1"/>
            <a:r>
              <a:rPr lang="en-US">
                <a:latin typeface="Arial" charset="0"/>
                <a:ea typeface="MS Gothic" charset="0"/>
                <a:cs typeface="MS Gothic" charset="0"/>
              </a:rPr>
              <a:t>pages.xml</a:t>
            </a:r>
          </a:p>
        </p:txBody>
      </p:sp>
      <p:sp>
        <p:nvSpPr>
          <p:cNvPr id="120835" name="Rectangle 2"/>
          <p:cNvSpPr>
            <a:spLocks noGrp="1" noChangeArrowheads="1"/>
          </p:cNvSpPr>
          <p:nvPr>
            <p:ph idx="1"/>
          </p:nvPr>
        </p:nvSpPr>
        <p:spPr>
          <a:xfrm>
            <a:off x="509588" y="1049338"/>
            <a:ext cx="8907462" cy="4408487"/>
          </a:xfrm>
        </p:spPr>
        <p:txBody>
          <a:bodyPr/>
          <a:lstStyle/>
          <a:p>
            <a:pPr eaLnBrk="1" hangingPunct="1">
              <a:lnSpc>
                <a:spcPct val="100000"/>
              </a:lnSpc>
              <a:buFont typeface="Symbol" charset="0"/>
              <a:buNone/>
            </a:pPr>
            <a:r>
              <a:rPr lang="en-US">
                <a:latin typeface="Arial" charset="0"/>
                <a:ea typeface="MS Gothic" charset="0"/>
                <a:cs typeface="MS Gothic" charset="0"/>
              </a:rPr>
              <a:t>Pages list </a:t>
            </a:r>
          </a:p>
          <a:p>
            <a:pPr marL="519113" lvl="1" eaLnBrk="1" hangingPunct="1">
              <a:lnSpc>
                <a:spcPct val="100000"/>
              </a:lnSpc>
              <a:spcBef>
                <a:spcPts val="438"/>
              </a:spcBef>
              <a:spcAft>
                <a:spcPct val="0"/>
              </a:spcAft>
            </a:pPr>
            <a:r>
              <a:rPr lang="en-US">
                <a:latin typeface="Arial" charset="0"/>
                <a:ea typeface="MS Gothic" charset="0"/>
                <a:cs typeface="MS Gothic" charset="0"/>
              </a:rPr>
              <a:t>page-id : </a:t>
            </a:r>
            <a:r>
              <a:rPr lang="en-US">
                <a:latin typeface="Courier New" charset="0"/>
                <a:ea typeface="MS Gothic" charset="0"/>
                <a:cs typeface="Courier New" charset="0"/>
                <a:sym typeface="Courier New" charset="0"/>
              </a:rPr>
              <a:t>$type::$owner::$pageName</a:t>
            </a:r>
            <a:endParaRPr lang="en-US">
              <a:latin typeface="Arial" charset="0"/>
              <a:ea typeface="MS Gothic" charset="0"/>
              <a:cs typeface="MS Gothic" charset="0"/>
            </a:endParaRPr>
          </a:p>
          <a:p>
            <a:pPr marL="519113" lvl="1" eaLnBrk="1" hangingPunct="1">
              <a:lnSpc>
                <a:spcPct val="100000"/>
              </a:lnSpc>
              <a:spcBef>
                <a:spcPts val="438"/>
              </a:spcBef>
              <a:spcAft>
                <a:spcPct val="0"/>
              </a:spcAft>
            </a:pPr>
            <a:r>
              <a:rPr lang="en-US">
                <a:latin typeface="Arial" charset="0"/>
                <a:ea typeface="MS Gothic" charset="0"/>
                <a:cs typeface="MS Gothic" charset="0"/>
              </a:rPr>
              <a:t>owner-type : owner type = {portal,group,user}</a:t>
            </a:r>
          </a:p>
          <a:p>
            <a:pPr marL="519113" lvl="1" eaLnBrk="1" hangingPunct="1">
              <a:lnSpc>
                <a:spcPct val="100000"/>
              </a:lnSpc>
              <a:spcBef>
                <a:spcPts val="438"/>
              </a:spcBef>
              <a:spcAft>
                <a:spcPct val="0"/>
              </a:spcAft>
            </a:pPr>
            <a:r>
              <a:rPr lang="en-US">
                <a:latin typeface="Arial" charset="0"/>
                <a:ea typeface="MS Gothic" charset="0"/>
                <a:cs typeface="MS Gothic" charset="0"/>
              </a:rPr>
              <a:t>owner-id : owner name</a:t>
            </a:r>
          </a:p>
          <a:p>
            <a:pPr marL="519113" lvl="1" eaLnBrk="1" hangingPunct="1">
              <a:lnSpc>
                <a:spcPct val="100000"/>
              </a:lnSpc>
              <a:spcBef>
                <a:spcPts val="438"/>
              </a:spcBef>
              <a:spcAft>
                <a:spcPct val="0"/>
              </a:spcAft>
            </a:pPr>
            <a:r>
              <a:rPr lang="en-US">
                <a:latin typeface="Arial" charset="0"/>
                <a:ea typeface="MS Gothic" charset="0"/>
                <a:cs typeface="MS Gothic" charset="0"/>
              </a:rPr>
              <a:t>name : name (technical) of the page</a:t>
            </a:r>
          </a:p>
          <a:p>
            <a:pPr marL="519113" lvl="1" eaLnBrk="1" hangingPunct="1">
              <a:lnSpc>
                <a:spcPct val="100000"/>
              </a:lnSpc>
              <a:spcBef>
                <a:spcPts val="438"/>
              </a:spcBef>
              <a:spcAft>
                <a:spcPct val="0"/>
              </a:spcAft>
            </a:pPr>
            <a:r>
              <a:rPr lang="en-US">
                <a:latin typeface="Arial" charset="0"/>
                <a:ea typeface="MS Gothic" charset="0"/>
                <a:cs typeface="MS Gothic" charset="0"/>
              </a:rPr>
              <a:t>title : Title of the page</a:t>
            </a:r>
          </a:p>
          <a:p>
            <a:pPr marL="519113" lvl="1" eaLnBrk="1" hangingPunct="1">
              <a:lnSpc>
                <a:spcPct val="100000"/>
              </a:lnSpc>
              <a:spcBef>
                <a:spcPts val="438"/>
              </a:spcBef>
              <a:spcAft>
                <a:spcPct val="0"/>
              </a:spcAft>
            </a:pPr>
            <a:r>
              <a:rPr lang="en-US">
                <a:latin typeface="Arial" charset="0"/>
                <a:ea typeface="MS Gothic" charset="0"/>
                <a:cs typeface="MS Gothic" charset="0"/>
              </a:rPr>
              <a:t>access-permissions : Who can see this page ?</a:t>
            </a:r>
          </a:p>
          <a:p>
            <a:pPr marL="519113" lvl="1" eaLnBrk="1" hangingPunct="1">
              <a:lnSpc>
                <a:spcPct val="100000"/>
              </a:lnSpc>
              <a:spcBef>
                <a:spcPts val="438"/>
              </a:spcBef>
              <a:spcAft>
                <a:spcPct val="0"/>
              </a:spcAft>
            </a:pPr>
            <a:r>
              <a:rPr lang="en-US">
                <a:latin typeface="Arial" charset="0"/>
                <a:ea typeface="MS Gothic" charset="0"/>
                <a:cs typeface="MS Gothic" charset="0"/>
              </a:rPr>
              <a:t>edit-permission : Who can edit this page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1"/>
          <p:cNvSpPr>
            <a:spLocks noGrp="1" noChangeArrowheads="1"/>
          </p:cNvSpPr>
          <p:nvPr>
            <p:ph type="title"/>
          </p:nvPr>
        </p:nvSpPr>
        <p:spPr/>
        <p:txBody>
          <a:bodyPr/>
          <a:lstStyle/>
          <a:p>
            <a:pPr eaLnBrk="1" hangingPunct="1"/>
            <a:r>
              <a:rPr lang="en-US">
                <a:latin typeface="Arial" charset="0"/>
                <a:ea typeface="MS Gothic" charset="0"/>
                <a:cs typeface="MS Gothic" charset="0"/>
              </a:rPr>
              <a:t>Application-Registry</a:t>
            </a:r>
          </a:p>
        </p:txBody>
      </p:sp>
      <p:sp>
        <p:nvSpPr>
          <p:cNvPr id="121858" name="Rectangle 2"/>
          <p:cNvSpPr>
            <a:spLocks noGrp="1" noChangeArrowheads="1"/>
          </p:cNvSpPr>
          <p:nvPr>
            <p:ph idx="1"/>
          </p:nvPr>
        </p:nvSpPr>
        <p:spPr/>
        <p:txBody>
          <a:bodyPr/>
          <a:lstStyle/>
          <a:p>
            <a:pPr eaLnBrk="1" hangingPunct="1">
              <a:buFont typeface="Symbol" charset="0"/>
              <a:buNone/>
            </a:pPr>
            <a:r>
              <a:rPr lang="en-US">
                <a:latin typeface="Arial" charset="0"/>
                <a:ea typeface="MS Gothic" charset="0"/>
                <a:cs typeface="MS Gothic" charset="0"/>
              </a:rPr>
              <a:t>Configuration for portlets and gadgets</a:t>
            </a:r>
          </a:p>
          <a:p>
            <a:pPr marL="519113" lvl="1" eaLnBrk="1" hangingPunct="1">
              <a:spcBef>
                <a:spcPts val="438"/>
              </a:spcBef>
              <a:spcAft>
                <a:spcPts val="438"/>
              </a:spcAft>
            </a:pPr>
            <a:r>
              <a:rPr lang="en-US">
                <a:latin typeface="Arial" charset="0"/>
                <a:ea typeface="MS Gothic" charset="0"/>
                <a:cs typeface="MS Gothic" charset="0"/>
              </a:rPr>
              <a:t>Ordered by categories</a:t>
            </a:r>
          </a:p>
          <a:p>
            <a:pPr marL="519113" lvl="1" eaLnBrk="1" hangingPunct="1">
              <a:spcBef>
                <a:spcPts val="438"/>
              </a:spcBef>
              <a:spcAft>
                <a:spcPts val="438"/>
              </a:spcAft>
            </a:pPr>
            <a:r>
              <a:rPr lang="en-US">
                <a:latin typeface="Arial" charset="0"/>
                <a:ea typeface="MS Gothic" charset="0"/>
                <a:cs typeface="MS Gothic" charset="0"/>
              </a:rPr>
              <a:t>accessPermissions</a:t>
            </a:r>
          </a:p>
          <a:p>
            <a:pPr marL="519113" lvl="1" eaLnBrk="1" hangingPunct="1">
              <a:spcBef>
                <a:spcPts val="438"/>
              </a:spcBef>
              <a:spcAft>
                <a:spcPts val="438"/>
              </a:spcAft>
            </a:pPr>
            <a:r>
              <a:rPr lang="en-US">
                <a:latin typeface="Arial" charset="0"/>
                <a:ea typeface="MS Gothic" charset="0"/>
                <a:cs typeface="MS Gothic" charset="0"/>
              </a:rPr>
              <a:t>applicationName</a:t>
            </a:r>
          </a:p>
          <a:p>
            <a:pPr marL="519113" lvl="1" eaLnBrk="1" hangingPunct="1">
              <a:spcBef>
                <a:spcPts val="438"/>
              </a:spcBef>
              <a:spcAft>
                <a:spcPts val="438"/>
              </a:spcAft>
            </a:pPr>
            <a:r>
              <a:rPr lang="en-US">
                <a:latin typeface="Arial" charset="0"/>
                <a:ea typeface="MS Gothic" charset="0"/>
                <a:cs typeface="MS Gothic" charset="0"/>
              </a:rPr>
              <a:t>displayName</a:t>
            </a:r>
          </a:p>
          <a:p>
            <a:pPr marL="519113" lvl="1" eaLnBrk="1" hangingPunct="1">
              <a:spcBef>
                <a:spcPts val="438"/>
              </a:spcBef>
              <a:spcAft>
                <a:spcPts val="438"/>
              </a:spcAft>
            </a:pPr>
            <a:endParaRPr lang="en-US">
              <a:latin typeface="Arial" charset="0"/>
              <a:ea typeface="MS Gothic" charset="0"/>
              <a:cs typeface="MS Gothic" charset="0"/>
            </a:endParaRPr>
          </a:p>
          <a:p>
            <a:pPr marL="519113" lvl="1" eaLnBrk="1" hangingPunct="1">
              <a:spcBef>
                <a:spcPts val="438"/>
              </a:spcBef>
              <a:spcAft>
                <a:spcPts val="438"/>
              </a:spcAft>
            </a:pPr>
            <a:r>
              <a:rPr lang="en-US">
                <a:latin typeface="Arial" charset="0"/>
                <a:ea typeface="MS Gothic" charset="0"/>
                <a:cs typeface="MS Gothic" charset="0"/>
              </a:rPr>
              <a:t>Exactly the same information, that you enter in the interface</a:t>
            </a:r>
          </a:p>
          <a:p>
            <a:pPr marL="519113" lvl="1" eaLnBrk="1" hangingPunct="1">
              <a:spcBef>
                <a:spcPts val="438"/>
              </a:spcBef>
              <a:spcAft>
                <a:spcPts val="438"/>
              </a:spcAft>
            </a:pPr>
            <a:endParaRPr lang="en-US">
              <a:latin typeface="Arial" charset="0"/>
              <a:ea typeface="MS Gothic" charset="0"/>
              <a:cs typeface="MS Gothic" charset="0"/>
            </a:endParaRPr>
          </a:p>
          <a:p>
            <a:pPr marL="519113" lvl="1" eaLnBrk="1" hangingPunct="1">
              <a:spcBef>
                <a:spcPts val="438"/>
              </a:spcBef>
              <a:spcAft>
                <a:spcPts val="438"/>
              </a:spcAft>
            </a:pPr>
            <a:endParaRPr lang="en-US">
              <a:latin typeface="Arial" charset="0"/>
              <a:ea typeface="MS Gothic" charset="0"/>
              <a:cs typeface="MS Gothic" charset="0"/>
            </a:endParaRPr>
          </a:p>
          <a:p>
            <a:pPr marL="519113" lvl="1" eaLnBrk="1" hangingPunct="1">
              <a:spcBef>
                <a:spcPts val="438"/>
              </a:spcBef>
              <a:spcAft>
                <a:spcPts val="438"/>
              </a:spcAft>
            </a:pPr>
            <a:endParaRPr lang="en-US">
              <a:latin typeface="Arial" charset="0"/>
              <a:ea typeface="MS Gothic" charset="0"/>
              <a:cs typeface="MS Gothic" charset="0"/>
            </a:endParaRPr>
          </a:p>
          <a:p>
            <a:pPr marL="519113" lvl="1" eaLnBrk="1" hangingPunct="1">
              <a:spcBef>
                <a:spcPts val="438"/>
              </a:spcBef>
              <a:spcAft>
                <a:spcPts val="438"/>
              </a:spcAft>
            </a:pPr>
            <a:endParaRPr lang="en-US">
              <a:latin typeface="Arial" charset="0"/>
              <a:ea typeface="MS Gothic" charset="0"/>
              <a:cs typeface="MS Gothic" charset="0"/>
            </a:endParaRPr>
          </a:p>
          <a:p>
            <a:pPr marL="519113" lvl="1" eaLnBrk="1" hangingPunct="1">
              <a:spcBef>
                <a:spcPts val="438"/>
              </a:spcBef>
              <a:spcAft>
                <a:spcPts val="438"/>
              </a:spcAft>
            </a:pPr>
            <a:r>
              <a:rPr lang="en-US">
                <a:latin typeface="Arial" charset="0"/>
                <a:ea typeface="MS Gothic" charset="0"/>
                <a:cs typeface="MS Gothic" charset="0"/>
              </a:rPr>
              <a:t>…\webapps\portal\WEB-INF\conf\portal\application-registry-configuration.xml</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1"/>
          <p:cNvSpPr>
            <a:spLocks noGrp="1" noChangeArrowheads="1"/>
          </p:cNvSpPr>
          <p:nvPr>
            <p:ph type="title"/>
          </p:nvPr>
        </p:nvSpPr>
        <p:spPr/>
        <p:txBody>
          <a:bodyPr/>
          <a:lstStyle/>
          <a:p>
            <a:pPr eaLnBrk="1" hangingPunct="1"/>
            <a:r>
              <a:rPr lang="en-US">
                <a:latin typeface="Arial" charset="0"/>
                <a:ea typeface="MS Gothic" charset="0"/>
                <a:cs typeface="MS Gothic" charset="0"/>
              </a:rPr>
              <a:t>Application-Registry</a:t>
            </a:r>
          </a:p>
        </p:txBody>
      </p:sp>
      <p:sp>
        <p:nvSpPr>
          <p:cNvPr id="122882" name="Rectangle 2"/>
          <p:cNvSpPr>
            <a:spLocks noGrp="1" noChangeArrowheads="1"/>
          </p:cNvSpPr>
          <p:nvPr>
            <p:ph idx="1"/>
          </p:nvPr>
        </p:nvSpPr>
        <p:spPr/>
        <p:txBody>
          <a:bodyPr/>
          <a:lstStyle/>
          <a:p>
            <a:pPr eaLnBrk="1" hangingPunct="1">
              <a:buFont typeface="Symbol" charset="0"/>
              <a:buNone/>
            </a:pPr>
            <a:endParaRPr lang="fr-FR">
              <a:latin typeface="Arial" charset="0"/>
              <a:ea typeface="MS Gothic" charset="0"/>
              <a:cs typeface="MS Gothic" charset="0"/>
            </a:endParaRPr>
          </a:p>
        </p:txBody>
      </p:sp>
      <p:pic>
        <p:nvPicPr>
          <p:cNvPr id="1443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13" y="984250"/>
            <a:ext cx="9050337" cy="487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1"/>
          <p:cNvSpPr>
            <a:spLocks noGrp="1" noChangeArrowheads="1"/>
          </p:cNvSpPr>
          <p:nvPr>
            <p:ph type="title"/>
          </p:nvPr>
        </p:nvSpPr>
        <p:spPr/>
        <p:txBody>
          <a:bodyPr/>
          <a:lstStyle/>
          <a:p>
            <a:pPr eaLnBrk="1" hangingPunct="1"/>
            <a:r>
              <a:rPr lang="en-US">
                <a:latin typeface="Arial" charset="0"/>
                <a:ea typeface="MS Gothic" charset="0"/>
                <a:cs typeface="MS Gothic" charset="0"/>
              </a:rPr>
              <a:t>Application-Registry</a:t>
            </a:r>
          </a:p>
        </p:txBody>
      </p:sp>
      <p:sp>
        <p:nvSpPr>
          <p:cNvPr id="123906" name="Rectangle 2"/>
          <p:cNvSpPr>
            <a:spLocks noGrp="1" noChangeArrowheads="1"/>
          </p:cNvSpPr>
          <p:nvPr>
            <p:ph idx="1"/>
          </p:nvPr>
        </p:nvSpPr>
        <p:spPr/>
        <p:txBody>
          <a:bodyPr/>
          <a:lstStyle/>
          <a:p>
            <a:pPr eaLnBrk="1" hangingPunct="1">
              <a:buFont typeface="Symbol" charset="0"/>
              <a:buNone/>
            </a:pPr>
            <a:r>
              <a:rPr lang="en-US">
                <a:latin typeface="Arial" charset="0"/>
                <a:ea typeface="MS Gothic" charset="0"/>
                <a:cs typeface="MS Gothic" charset="0"/>
              </a:rPr>
              <a:t> </a:t>
            </a:r>
          </a:p>
        </p:txBody>
      </p:sp>
      <p:pic>
        <p:nvPicPr>
          <p:cNvPr id="1454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038" y="998538"/>
            <a:ext cx="6745287" cy="577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1"/>
          <p:cNvSpPr>
            <a:spLocks noGrp="1" noChangeArrowheads="1"/>
          </p:cNvSpPr>
          <p:nvPr>
            <p:ph type="title"/>
          </p:nvPr>
        </p:nvSpPr>
        <p:spPr/>
        <p:txBody>
          <a:bodyPr/>
          <a:lstStyle/>
          <a:p>
            <a:pPr eaLnBrk="1" hangingPunct="1"/>
            <a:r>
              <a:rPr lang="en-US">
                <a:latin typeface="Arial" charset="0"/>
                <a:ea typeface="MS Gothic" charset="0"/>
                <a:cs typeface="MS Gothic" charset="0"/>
              </a:rPr>
              <a:t>Exercise – Portal Init Config</a:t>
            </a:r>
          </a:p>
        </p:txBody>
      </p:sp>
      <p:sp>
        <p:nvSpPr>
          <p:cNvPr id="124930" name="Rectangle 2"/>
          <p:cNvSpPr>
            <a:spLocks noGrp="1" noChangeArrowheads="1"/>
          </p:cNvSpPr>
          <p:nvPr>
            <p:ph idx="1"/>
          </p:nvPr>
        </p:nvSpPr>
        <p:spPr/>
        <p:txBody>
          <a:bodyPr/>
          <a:lstStyle/>
          <a:p>
            <a:pPr eaLnBrk="1" hangingPunct="1">
              <a:buFont typeface="Symbol" charset="0"/>
              <a:buNone/>
            </a:pPr>
            <a:r>
              <a:rPr lang="en-US">
                <a:latin typeface="Arial" charset="0"/>
                <a:ea typeface="MS Gothic" charset="0"/>
                <a:cs typeface="MS Gothic" charset="0"/>
              </a:rPr>
              <a:t>Discover</a:t>
            </a:r>
          </a:p>
          <a:p>
            <a:pPr marL="519113" lvl="1" eaLnBrk="1" hangingPunct="1">
              <a:lnSpc>
                <a:spcPct val="100000"/>
              </a:lnSpc>
              <a:spcBef>
                <a:spcPts val="438"/>
              </a:spcBef>
              <a:spcAft>
                <a:spcPts val="438"/>
              </a:spcAft>
            </a:pPr>
            <a:r>
              <a:rPr lang="en-US">
                <a:latin typeface="Arial" charset="0"/>
                <a:ea typeface="MS Gothic" charset="0"/>
                <a:cs typeface="MS Gothic" charset="0"/>
              </a:rPr>
              <a:t>…\webapps\platform-extension\WEB-INF\conf\portal\application-registry-configuration.xml</a:t>
            </a:r>
          </a:p>
          <a:p>
            <a:pPr marL="519113" lvl="1" eaLnBrk="1" hangingPunct="1">
              <a:lnSpc>
                <a:spcPct val="100000"/>
              </a:lnSpc>
              <a:spcBef>
                <a:spcPts val="438"/>
              </a:spcBef>
              <a:spcAft>
                <a:spcPts val="438"/>
              </a:spcAft>
            </a:pPr>
            <a:endParaRPr lang="en-US">
              <a:latin typeface="Arial" charset="0"/>
              <a:ea typeface="MS Gothic" charset="0"/>
              <a:cs typeface="MS Gothic" charset="0"/>
            </a:endParaRPr>
          </a:p>
          <a:p>
            <a:pPr marL="519113" lvl="1" eaLnBrk="1" hangingPunct="1">
              <a:lnSpc>
                <a:spcPct val="100000"/>
              </a:lnSpc>
              <a:spcBef>
                <a:spcPts val="438"/>
              </a:spcBef>
              <a:spcAft>
                <a:spcPts val="438"/>
              </a:spcAft>
            </a:pPr>
            <a:r>
              <a:rPr lang="en-US">
                <a:latin typeface="Arial" charset="0"/>
                <a:ea typeface="MS Gothic" charset="0"/>
                <a:cs typeface="MS Gothic" charset="0"/>
              </a:rPr>
              <a:t>…webapp\platform-extension\WEB-INF\conf\portal\portal-configuration.xml (userACL, PortalConfiguration)</a:t>
            </a:r>
          </a:p>
          <a:p>
            <a:pPr marL="519113" lvl="1" eaLnBrk="1" hangingPunct="1">
              <a:lnSpc>
                <a:spcPct val="100000"/>
              </a:lnSpc>
              <a:spcBef>
                <a:spcPts val="438"/>
              </a:spcBef>
              <a:spcAft>
                <a:spcPts val="438"/>
              </a:spcAft>
            </a:pPr>
            <a:r>
              <a:rPr lang="en-US">
                <a:latin typeface="Arial" charset="0"/>
                <a:ea typeface="MS Gothic" charset="0"/>
                <a:cs typeface="MS Gothic" charset="0"/>
              </a:rPr>
              <a:t>the structure of sub-folders of</a:t>
            </a:r>
            <a:br>
              <a:rPr lang="en-US">
                <a:latin typeface="Arial" charset="0"/>
                <a:ea typeface="MS Gothic" charset="0"/>
                <a:cs typeface="MS Gothic" charset="0"/>
              </a:rPr>
            </a:br>
            <a:r>
              <a:rPr lang="en-US">
                <a:latin typeface="Arial" charset="0"/>
                <a:ea typeface="MS Gothic" charset="0"/>
                <a:cs typeface="MS Gothic" charset="0"/>
              </a:rPr>
              <a:t>…\webapps\platform-extension\WEB-INF\conf\portal :</a:t>
            </a:r>
          </a:p>
          <a:p>
            <a:pPr marL="519113" lvl="1" eaLnBrk="1" hangingPunct="1">
              <a:lnSpc>
                <a:spcPct val="100000"/>
              </a:lnSpc>
              <a:spcBef>
                <a:spcPts val="438"/>
              </a:spcBef>
              <a:spcAft>
                <a:spcPts val="438"/>
              </a:spcAft>
            </a:pPr>
            <a:r>
              <a:rPr lang="en-US">
                <a:latin typeface="Arial" charset="0"/>
                <a:ea typeface="MS Gothic" charset="0"/>
                <a:cs typeface="MS Gothic" charset="0"/>
              </a:rPr>
              <a:t>Discover the files for navigation, pages, portal layout for a portal</a:t>
            </a:r>
          </a:p>
          <a:p>
            <a:pPr marL="519113" lvl="1" eaLnBrk="1" hangingPunct="1">
              <a:lnSpc>
                <a:spcPct val="100000"/>
              </a:lnSpc>
              <a:spcBef>
                <a:spcPts val="438"/>
              </a:spcBef>
              <a:spcAft>
                <a:spcPts val="438"/>
              </a:spcAft>
            </a:pPr>
            <a:r>
              <a:rPr lang="en-US">
                <a:latin typeface="Arial" charset="0"/>
                <a:ea typeface="MS Gothic" charset="0"/>
                <a:cs typeface="MS Gothic" charset="0"/>
              </a:rPr>
              <a:t>Discover the same files for a group</a:t>
            </a:r>
          </a:p>
          <a:p>
            <a:pPr marL="519113" lvl="1" eaLnBrk="1" hangingPunct="1">
              <a:lnSpc>
                <a:spcPct val="100000"/>
              </a:lnSpc>
              <a:spcBef>
                <a:spcPts val="438"/>
              </a:spcBef>
              <a:spcAft>
                <a:spcPts val="438"/>
              </a:spcAft>
            </a:pPr>
            <a:r>
              <a:rPr lang="en-US">
                <a:latin typeface="Arial" charset="0"/>
                <a:ea typeface="MS Gothic" charset="0"/>
                <a:cs typeface="MS Gothic" charset="0"/>
              </a:rPr>
              <a:t>Discover the portal layout for a new group</a:t>
            </a:r>
          </a:p>
          <a:p>
            <a:pPr marL="519113" lvl="1" eaLnBrk="1" hangingPunct="1">
              <a:lnSpc>
                <a:spcPct val="100000"/>
              </a:lnSpc>
              <a:spcBef>
                <a:spcPts val="438"/>
              </a:spcBef>
              <a:spcAft>
                <a:spcPts val="438"/>
              </a:spcAft>
            </a:pPr>
            <a:r>
              <a:rPr lang="en-US">
                <a:latin typeface="Arial" charset="0"/>
                <a:ea typeface="MS Gothic" charset="0"/>
                <a:cs typeface="MS Gothic" charset="0"/>
              </a:rPr>
              <a:t>Discover the initial files for  a new user.</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1"/>
          <p:cNvSpPr>
            <a:spLocks noGrp="1" noChangeArrowheads="1"/>
          </p:cNvSpPr>
          <p:nvPr>
            <p:ph type="title"/>
          </p:nvPr>
        </p:nvSpPr>
        <p:spPr/>
        <p:txBody>
          <a:bodyPr/>
          <a:lstStyle/>
          <a:p>
            <a:pPr eaLnBrk="1" hangingPunct="1"/>
            <a:r>
              <a:rPr lang="en-US">
                <a:latin typeface="Arial" charset="0"/>
                <a:ea typeface="MS Gothic" charset="0"/>
                <a:cs typeface="MS Gothic" charset="0"/>
              </a:rPr>
              <a:t>Exercise – Custom Portal</a:t>
            </a:r>
          </a:p>
        </p:txBody>
      </p:sp>
      <p:sp>
        <p:nvSpPr>
          <p:cNvPr id="125954" name="Rectangle 2"/>
          <p:cNvSpPr>
            <a:spLocks noGrp="1" noChangeArrowheads="1"/>
          </p:cNvSpPr>
          <p:nvPr>
            <p:ph idx="1"/>
          </p:nvPr>
        </p:nvSpPr>
        <p:spPr>
          <a:xfrm>
            <a:off x="509588" y="1100138"/>
            <a:ext cx="8907462" cy="4408487"/>
          </a:xfrm>
        </p:spPr>
        <p:txBody>
          <a:bodyPr/>
          <a:lstStyle/>
          <a:p>
            <a:pPr marL="519113" lvl="1" eaLnBrk="1" hangingPunct="1">
              <a:lnSpc>
                <a:spcPct val="90000"/>
              </a:lnSpc>
              <a:spcBef>
                <a:spcPts val="438"/>
              </a:spcBef>
              <a:spcAft>
                <a:spcPts val="438"/>
              </a:spcAft>
            </a:pPr>
            <a:r>
              <a:rPr lang="en-US">
                <a:latin typeface="Arial" charset="0"/>
                <a:ea typeface="MS Gothic" charset="0"/>
                <a:cs typeface="MS Gothic" charset="0"/>
              </a:rPr>
              <a:t>Project: …/exercises/site-creation</a:t>
            </a:r>
          </a:p>
          <a:p>
            <a:pPr marL="519113" lvl="1" eaLnBrk="1" hangingPunct="1">
              <a:lnSpc>
                <a:spcPct val="90000"/>
              </a:lnSpc>
              <a:spcBef>
                <a:spcPts val="438"/>
              </a:spcBef>
              <a:spcAft>
                <a:spcPts val="438"/>
              </a:spcAft>
            </a:pPr>
            <a:r>
              <a:rPr lang="en-US">
                <a:latin typeface="Arial" charset="0"/>
                <a:ea typeface="MS Gothic" charset="0"/>
                <a:cs typeface="MS Gothic" charset="0"/>
              </a:rPr>
              <a:t>You find a maven structure to generate an activation jar and a war which is an extension that creates a site, groups, internationalization and templates.</a:t>
            </a:r>
          </a:p>
          <a:p>
            <a:pPr marL="519113" lvl="1" eaLnBrk="1" hangingPunct="1">
              <a:lnSpc>
                <a:spcPct val="90000"/>
              </a:lnSpc>
              <a:spcBef>
                <a:spcPts val="438"/>
              </a:spcBef>
              <a:spcAft>
                <a:spcPts val="438"/>
              </a:spcAft>
            </a:pPr>
            <a:r>
              <a:rPr lang="en-US">
                <a:latin typeface="Arial" charset="0"/>
                <a:ea typeface="MS Gothic" charset="0"/>
                <a:cs typeface="MS Gothic" charset="0"/>
              </a:rPr>
              <a:t>Scrutinize the extension.</a:t>
            </a:r>
          </a:p>
          <a:p>
            <a:pPr marL="519113" lvl="1" eaLnBrk="1" hangingPunct="1">
              <a:lnSpc>
                <a:spcPct val="90000"/>
              </a:lnSpc>
              <a:spcBef>
                <a:spcPts val="438"/>
              </a:spcBef>
              <a:spcAft>
                <a:spcPts val="438"/>
              </a:spcAft>
            </a:pPr>
            <a:r>
              <a:rPr lang="en-US">
                <a:latin typeface="Arial" charset="0"/>
                <a:ea typeface="MS Gothic" charset="0"/>
                <a:cs typeface="MS Gothic" charset="0"/>
              </a:rPr>
              <a:t>Compile, deploy the extension. Restart and test.</a:t>
            </a:r>
          </a:p>
          <a:p>
            <a:pPr marL="519113" lvl="1" eaLnBrk="1" hangingPunct="1">
              <a:lnSpc>
                <a:spcPct val="90000"/>
              </a:lnSpc>
              <a:spcBef>
                <a:spcPts val="438"/>
              </a:spcBef>
              <a:spcAft>
                <a:spcPts val="438"/>
              </a:spcAft>
            </a:pPr>
            <a:r>
              <a:rPr lang="en-US">
                <a:latin typeface="Arial" charset="0"/>
                <a:ea typeface="MS Gothic" charset="0"/>
                <a:cs typeface="MS Gothic" charset="0"/>
              </a:rPr>
              <a:t>Do not forget to add your extension to tomcat\conf\Catalina\localhost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ext Box 1"/>
          <p:cNvSpPr txBox="1">
            <a:spLocks noChangeArrowheads="1"/>
          </p:cNvSpPr>
          <p:nvPr/>
        </p:nvSpPr>
        <p:spPr bwMode="auto">
          <a:xfrm>
            <a:off x="7102475" y="6246813"/>
            <a:ext cx="2306638"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ED4ACFA8-5653-0148-BD21-8401E9C28613}" type="slidenum">
              <a:rPr lang="en-GB" sz="1300">
                <a:latin typeface="Times New Roman" charset="0"/>
              </a:rPr>
              <a:pPr algn="r" eaLnBrk="1">
                <a:lnSpc>
                  <a:spcPct val="98000"/>
                </a:lnSpc>
                <a:buClr>
                  <a:srgbClr val="000000"/>
                </a:buClr>
                <a:buSzPct val="45000"/>
              </a:pPr>
              <a:t>19</a:t>
            </a:fld>
            <a:endParaRPr lang="en-GB" sz="1300">
              <a:latin typeface="Times New Roman" charset="0"/>
            </a:endParaRPr>
          </a:p>
        </p:txBody>
      </p:sp>
      <p:sp>
        <p:nvSpPr>
          <p:cNvPr id="126978" name="Text Box 2"/>
          <p:cNvSpPr txBox="1">
            <a:spLocks noChangeArrowheads="1"/>
          </p:cNvSpPr>
          <p:nvPr/>
        </p:nvSpPr>
        <p:spPr bwMode="auto">
          <a:xfrm>
            <a:off x="488950" y="4257675"/>
            <a:ext cx="8915400"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a:lnSpc>
                <a:spcPct val="96000"/>
              </a:lnSpc>
              <a:buClr>
                <a:srgbClr val="000000"/>
              </a:buClr>
              <a:buSzPct val="45000"/>
            </a:pPr>
            <a:r>
              <a:rPr lang="en-GB" sz="4300">
                <a:solidFill>
                  <a:srgbClr val="FFFFFF"/>
                </a:solidFill>
                <a:latin typeface="Arial" charset="0"/>
                <a:ea typeface="MS Gothic" charset="0"/>
                <a:cs typeface="MS Gothic" charset="0"/>
              </a:rPr>
              <a:t>	Internationalization Service</a:t>
            </a:r>
          </a:p>
        </p:txBody>
      </p:sp>
    </p:spTree>
  </p:cSld>
  <p:clrMapOvr>
    <a:masterClrMapping/>
  </p:clrMapOvr>
  <p:transition xmlns:p14="http://schemas.microsoft.com/office/powerpoint/2010/main" spd="med">
    <p:wipe dir="r"/>
  </p:transition>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1" name="Text Box 1"/>
          <p:cNvSpPr txBox="1">
            <a:spLocks noChangeArrowheads="1"/>
          </p:cNvSpPr>
          <p:nvPr/>
        </p:nvSpPr>
        <p:spPr bwMode="auto">
          <a:xfrm>
            <a:off x="495300" y="273050"/>
            <a:ext cx="89154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defTabSz="4064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64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64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64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64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64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64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64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64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92000"/>
              </a:lnSpc>
              <a:buClr>
                <a:srgbClr val="000000"/>
              </a:buClr>
              <a:buSzPct val="45000"/>
            </a:pPr>
            <a:r>
              <a:rPr lang="en-GB">
                <a:solidFill>
                  <a:srgbClr val="FFA300"/>
                </a:solidFill>
                <a:latin typeface="Arial" charset="0"/>
                <a:ea typeface="ＭＳ Ｐゴシック" charset="0"/>
                <a:cs typeface="ＭＳ Ｐゴシック" charset="0"/>
              </a:rPr>
              <a:t>Table of Contents</a:t>
            </a:r>
          </a:p>
        </p:txBody>
      </p:sp>
      <p:sp>
        <p:nvSpPr>
          <p:cNvPr id="291842" name="Text Box 2"/>
          <p:cNvSpPr txBox="1">
            <a:spLocks noChangeArrowheads="1"/>
          </p:cNvSpPr>
          <p:nvPr/>
        </p:nvSpPr>
        <p:spPr bwMode="auto">
          <a:xfrm>
            <a:off x="495300" y="1141413"/>
            <a:ext cx="8915400" cy="463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marL="258763" indent="-255588" defTabSz="406400"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406400"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406400"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406400"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406400"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406400"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406400"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406400"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406400"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101000"/>
              </a:lnSpc>
              <a:spcAft>
                <a:spcPts val="1275"/>
              </a:spcAft>
              <a:buClr>
                <a:srgbClr val="FFA300"/>
              </a:buClr>
              <a:buSzPct val="150000"/>
              <a:buFont typeface="Segoe UI" charset="0"/>
              <a:buChar char="»"/>
            </a:pPr>
            <a:r>
              <a:rPr lang="en-GB" sz="1800" b="1">
                <a:solidFill>
                  <a:srgbClr val="4C4C4C"/>
                </a:solidFill>
                <a:latin typeface="Arial" charset="0"/>
                <a:ea typeface="ＭＳ Ｐゴシック" charset="0"/>
                <a:cs typeface="ＭＳ Ｐゴシック" charset="0"/>
              </a:rPr>
              <a:t>User ACL</a:t>
            </a:r>
          </a:p>
          <a:p>
            <a:pPr eaLnBrk="1" hangingPunct="1">
              <a:lnSpc>
                <a:spcPct val="101000"/>
              </a:lnSpc>
              <a:spcAft>
                <a:spcPts val="1275"/>
              </a:spcAft>
              <a:buClr>
                <a:srgbClr val="FFA300"/>
              </a:buClr>
              <a:buSzPct val="150000"/>
              <a:buFont typeface="Segoe UI" charset="0"/>
              <a:buChar char="»"/>
            </a:pPr>
            <a:r>
              <a:rPr lang="en-GB" sz="1800" b="1">
                <a:solidFill>
                  <a:srgbClr val="4C4C4C"/>
                </a:solidFill>
                <a:latin typeface="Arial" charset="0"/>
                <a:ea typeface="ＭＳ Ｐゴシック" charset="0"/>
                <a:cs typeface="ＭＳ Ｐゴシック" charset="0"/>
              </a:rPr>
              <a:t>Portal Init Files</a:t>
            </a:r>
          </a:p>
          <a:p>
            <a:pPr eaLnBrk="1" hangingPunct="1">
              <a:lnSpc>
                <a:spcPct val="101000"/>
              </a:lnSpc>
              <a:spcAft>
                <a:spcPts val="1275"/>
              </a:spcAft>
              <a:buClr>
                <a:srgbClr val="FFA300"/>
              </a:buClr>
              <a:buSzPct val="150000"/>
              <a:buFont typeface="Segoe UI" charset="0"/>
              <a:buChar char="»"/>
            </a:pPr>
            <a:r>
              <a:rPr lang="en-GB" sz="1800" b="1">
                <a:solidFill>
                  <a:srgbClr val="4C4C4C"/>
                </a:solidFill>
                <a:latin typeface="Arial" charset="0"/>
                <a:ea typeface="ＭＳ Ｐゴシック" charset="0"/>
                <a:cs typeface="ＭＳ Ｐゴシック" charset="0"/>
              </a:rPr>
              <a:t>Internationalization</a:t>
            </a:r>
          </a:p>
          <a:p>
            <a:pPr eaLnBrk="1" hangingPunct="1">
              <a:lnSpc>
                <a:spcPct val="101000"/>
              </a:lnSpc>
              <a:spcAft>
                <a:spcPts val="1275"/>
              </a:spcAft>
              <a:buClr>
                <a:srgbClr val="FFA300"/>
              </a:buClr>
              <a:buSzPct val="150000"/>
              <a:buFont typeface="Segoe UI" charset="0"/>
              <a:buChar char="»"/>
            </a:pPr>
            <a:r>
              <a:rPr lang="en-GB" sz="1800" b="1">
                <a:solidFill>
                  <a:srgbClr val="4C4C4C"/>
                </a:solidFill>
                <a:latin typeface="Arial" charset="0"/>
                <a:ea typeface="ＭＳ Ｐゴシック" charset="0"/>
                <a:cs typeface="ＭＳ Ｐゴシック" charset="0"/>
              </a:rPr>
              <a:t>Skins</a:t>
            </a:r>
          </a:p>
          <a:p>
            <a:pPr eaLnBrk="1" hangingPunct="1">
              <a:lnSpc>
                <a:spcPct val="101000"/>
              </a:lnSpc>
              <a:spcAft>
                <a:spcPts val="1275"/>
              </a:spcAft>
              <a:buClr>
                <a:srgbClr val="FFA300"/>
              </a:buClr>
              <a:buSzPct val="150000"/>
              <a:buFont typeface="Segoe UI" charset="0"/>
              <a:buChar char="»"/>
            </a:pPr>
            <a:endParaRPr lang="en-GB" sz="1800" b="1">
              <a:solidFill>
                <a:srgbClr val="4C4C4C"/>
              </a:solidFill>
              <a:latin typeface="Arial" charset="0"/>
              <a:ea typeface="ＭＳ Ｐゴシック" charset="0"/>
              <a:cs typeface="ＭＳ Ｐゴシック"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Text Box 1"/>
          <p:cNvSpPr txBox="1">
            <a:spLocks noChangeArrowheads="1"/>
          </p:cNvSpPr>
          <p:nvPr/>
        </p:nvSpPr>
        <p:spPr bwMode="auto">
          <a:xfrm>
            <a:off x="495300" y="273050"/>
            <a:ext cx="89154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92000"/>
              </a:lnSpc>
              <a:buClr>
                <a:srgbClr val="000000"/>
              </a:buClr>
              <a:buSzPct val="45000"/>
            </a:pPr>
            <a:r>
              <a:rPr lang="en-GB">
                <a:solidFill>
                  <a:srgbClr val="FFA300"/>
                </a:solidFill>
                <a:latin typeface="Arial" charset="0"/>
                <a:ea typeface="MS Gothic" charset="0"/>
                <a:cs typeface="MS Gothic" charset="0"/>
              </a:rPr>
              <a:t>Navigation Internationalisation</a:t>
            </a:r>
          </a:p>
        </p:txBody>
      </p:sp>
      <p:sp>
        <p:nvSpPr>
          <p:cNvPr id="129026" name="Text Box 2"/>
          <p:cNvSpPr txBox="1">
            <a:spLocks noChangeArrowheads="1"/>
          </p:cNvSpPr>
          <p:nvPr/>
        </p:nvSpPr>
        <p:spPr bwMode="auto">
          <a:xfrm>
            <a:off x="495300" y="1031875"/>
            <a:ext cx="8915400" cy="463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marL="258763" indent="-255588" defTabSz="552450"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639763" indent="-209550" defTabSz="552450"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2450"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2450"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2450"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2450"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2450"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2450"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2450"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92000"/>
              </a:lnSpc>
              <a:spcAft>
                <a:spcPts val="1275"/>
              </a:spcAft>
              <a:buClr>
                <a:srgbClr val="000000"/>
              </a:buClr>
              <a:buSzPct val="70000"/>
            </a:pPr>
            <a:r>
              <a:rPr lang="en-GB" sz="2500" b="1" i="1">
                <a:latin typeface="Arial" charset="0"/>
                <a:ea typeface="MS Gothic" charset="0"/>
                <a:cs typeface="MS Gothic" charset="0"/>
              </a:rPr>
              <a:t>Internationalisation</a:t>
            </a:r>
          </a:p>
          <a:p>
            <a:pPr eaLnBrk="1" hangingPunct="1">
              <a:lnSpc>
                <a:spcPct val="101000"/>
              </a:lnSpc>
              <a:spcAft>
                <a:spcPts val="1275"/>
              </a:spcAft>
              <a:buClr>
                <a:srgbClr val="FFA300"/>
              </a:buClr>
              <a:buSzPct val="150000"/>
              <a:buFont typeface="Segoe UI" charset="0"/>
              <a:buChar char="»"/>
            </a:pPr>
            <a:r>
              <a:rPr lang="de-DE" sz="1800" b="1" i="1">
                <a:latin typeface="Arial" charset="0"/>
                <a:ea typeface="MS Gothic" charset="0"/>
                <a:cs typeface="MS Gothic" charset="0"/>
              </a:rPr>
              <a:t>Uses keys in the label fields</a:t>
            </a:r>
          </a:p>
          <a:p>
            <a:pPr eaLnBrk="1" hangingPunct="1">
              <a:lnSpc>
                <a:spcPct val="101000"/>
              </a:lnSpc>
              <a:spcAft>
                <a:spcPts val="1275"/>
              </a:spcAft>
              <a:buClr>
                <a:srgbClr val="FFA300"/>
              </a:buClr>
              <a:buSzPct val="150000"/>
              <a:buFont typeface="Segoe UI" charset="0"/>
              <a:buChar char="»"/>
            </a:pPr>
            <a:r>
              <a:rPr lang="de-DE" sz="1800" b="1" i="1">
                <a:latin typeface="Arial" charset="0"/>
                <a:ea typeface="MS Gothic" charset="0"/>
                <a:cs typeface="MS Gothic" charset="0"/>
              </a:rPr>
              <a:t>Format: #{key}</a:t>
            </a:r>
            <a:endParaRPr lang="en-GB" sz="1800" b="1" i="1">
              <a:solidFill>
                <a:srgbClr val="4C4C4C"/>
              </a:solidFill>
              <a:latin typeface="Arial" charset="0"/>
              <a:ea typeface="MS Gothic" charset="0"/>
              <a:cs typeface="MS Gothic" charset="0"/>
            </a:endParaRPr>
          </a:p>
          <a:p>
            <a:pPr lvl="1" eaLnBrk="1" hangingPunct="1">
              <a:lnSpc>
                <a:spcPct val="101000"/>
              </a:lnSpc>
              <a:spcAft>
                <a:spcPts val="1275"/>
              </a:spcAft>
              <a:buClr>
                <a:srgbClr val="FFA300"/>
              </a:buClr>
              <a:buSzPct val="100000"/>
              <a:buFont typeface="Symbol" charset="0"/>
              <a:buChar char=""/>
            </a:pPr>
            <a:endParaRPr lang="en-GB" sz="1600" b="1" i="1">
              <a:solidFill>
                <a:srgbClr val="4C4C4C"/>
              </a:solidFill>
              <a:latin typeface="Arial" charset="0"/>
              <a:ea typeface="MS Gothic" charset="0"/>
              <a:cs typeface="MS Gothic" charset="0"/>
            </a:endParaRPr>
          </a:p>
        </p:txBody>
      </p:sp>
      <p:pic>
        <p:nvPicPr>
          <p:cNvPr id="1290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738" y="2392363"/>
            <a:ext cx="9331325" cy="334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ext Box 1"/>
          <p:cNvSpPr txBox="1">
            <a:spLocks noChangeArrowheads="1"/>
          </p:cNvSpPr>
          <p:nvPr/>
        </p:nvSpPr>
        <p:spPr bwMode="auto">
          <a:xfrm>
            <a:off x="495300" y="273050"/>
            <a:ext cx="89154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92000"/>
              </a:lnSpc>
              <a:buClr>
                <a:srgbClr val="000000"/>
              </a:buClr>
              <a:buSzPct val="45000"/>
            </a:pPr>
            <a:r>
              <a:rPr lang="en-GB">
                <a:solidFill>
                  <a:srgbClr val="FFA300"/>
                </a:solidFill>
                <a:latin typeface="Arial" charset="0"/>
                <a:ea typeface="MS Gothic" charset="0"/>
                <a:cs typeface="MS Gothic" charset="0"/>
              </a:rPr>
              <a:t>Navigation Internationalisation</a:t>
            </a:r>
          </a:p>
        </p:txBody>
      </p:sp>
      <p:sp>
        <p:nvSpPr>
          <p:cNvPr id="131074" name="Text Box 2"/>
          <p:cNvSpPr txBox="1">
            <a:spLocks noChangeArrowheads="1"/>
          </p:cNvSpPr>
          <p:nvPr/>
        </p:nvSpPr>
        <p:spPr bwMode="auto">
          <a:xfrm>
            <a:off x="495300" y="1031875"/>
            <a:ext cx="8915400" cy="463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marL="258763" indent="-255588" defTabSz="552450"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552450"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2450"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2450"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2450"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2450"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2450"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2450"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2450"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92000"/>
              </a:lnSpc>
              <a:spcAft>
                <a:spcPts val="1275"/>
              </a:spcAft>
              <a:buClr>
                <a:srgbClr val="000000"/>
              </a:buClr>
              <a:buSzPct val="70000"/>
            </a:pPr>
            <a:r>
              <a:rPr lang="en-GB" sz="2500" b="1" i="1">
                <a:latin typeface="Arial" charset="0"/>
                <a:ea typeface="MS Gothic" charset="0"/>
                <a:cs typeface="MS Gothic" charset="0"/>
              </a:rPr>
              <a:t>Internationalisation</a:t>
            </a:r>
          </a:p>
          <a:p>
            <a:pPr eaLnBrk="1" hangingPunct="1">
              <a:lnSpc>
                <a:spcPct val="101000"/>
              </a:lnSpc>
              <a:spcAft>
                <a:spcPts val="1275"/>
              </a:spcAft>
              <a:buClr>
                <a:srgbClr val="FFA300"/>
              </a:buClr>
              <a:buSzPct val="150000"/>
              <a:buFont typeface="Segoe UI" charset="0"/>
              <a:buChar char="»"/>
            </a:pPr>
            <a:r>
              <a:rPr lang="de-DE" sz="1800" b="1" i="1">
                <a:latin typeface="Arial" charset="0"/>
                <a:ea typeface="MS Gothic" charset="0"/>
                <a:cs typeface="MS Gothic" charset="0"/>
              </a:rPr>
              <a:t>The corresponding keys are in properties files.</a:t>
            </a:r>
          </a:p>
          <a:p>
            <a:pPr eaLnBrk="1" hangingPunct="1">
              <a:lnSpc>
                <a:spcPct val="101000"/>
              </a:lnSpc>
              <a:spcAft>
                <a:spcPts val="1275"/>
              </a:spcAft>
              <a:buClr>
                <a:srgbClr val="FFA300"/>
              </a:buClr>
              <a:buSzPct val="150000"/>
              <a:buFont typeface="Segoe UI" charset="0"/>
              <a:buChar char="»"/>
            </a:pPr>
            <a:r>
              <a:rPr lang="de-DE" sz="1800" b="1" i="1">
                <a:latin typeface="Arial" charset="0"/>
                <a:ea typeface="MS Gothic" charset="0"/>
                <a:cs typeface="MS Gothic" charset="0"/>
              </a:rPr>
              <a:t>For example, the keys for Italian for the classic site are in:</a:t>
            </a:r>
            <a:br>
              <a:rPr lang="de-DE" sz="1800" b="1" i="1">
                <a:latin typeface="Arial" charset="0"/>
                <a:ea typeface="MS Gothic" charset="0"/>
                <a:cs typeface="MS Gothic" charset="0"/>
              </a:rPr>
            </a:br>
            <a:r>
              <a:rPr lang="de-DE" sz="1800" b="1" i="1">
                <a:latin typeface="Arial" charset="0"/>
                <a:ea typeface="MS Gothic" charset="0"/>
                <a:cs typeface="MS Gothic" charset="0"/>
              </a:rPr>
              <a:t>...\webapps\portal\WEB-INF\classes\locale\navigation\portal\classic_it.properties</a:t>
            </a:r>
          </a:p>
          <a:p>
            <a:pPr eaLnBrk="1" hangingPunct="1">
              <a:lnSpc>
                <a:spcPct val="101000"/>
              </a:lnSpc>
              <a:spcAft>
                <a:spcPts val="1275"/>
              </a:spcAft>
              <a:buClr>
                <a:srgbClr val="FFA300"/>
              </a:buClr>
              <a:buSzPct val="150000"/>
              <a:buFont typeface="Segoe UI" charset="0"/>
              <a:buChar char="»"/>
            </a:pPr>
            <a:r>
              <a:rPr lang="de-DE" sz="1800" b="1" i="1">
                <a:latin typeface="Arial" charset="0"/>
                <a:ea typeface="MS Gothic" charset="0"/>
                <a:cs typeface="MS Gothic" charset="0"/>
              </a:rPr>
              <a:t>Example Content:</a:t>
            </a:r>
          </a:p>
          <a:p>
            <a:pPr eaLnBrk="1" hangingPunct="1">
              <a:lnSpc>
                <a:spcPct val="101000"/>
              </a:lnSpc>
              <a:buClr>
                <a:srgbClr val="FFA300"/>
              </a:buClr>
              <a:buSzPct val="150000"/>
            </a:pPr>
            <a:r>
              <a:rPr lang="en-GB" sz="1600" b="1">
                <a:solidFill>
                  <a:srgbClr val="4C4C4C"/>
                </a:solidFill>
                <a:latin typeface="Arial" charset="0"/>
                <a:ea typeface="MS Gothic" charset="0"/>
                <a:cs typeface="MS Gothic" charset="0"/>
              </a:rPr>
              <a:t>portal.classic.home=Home</a:t>
            </a:r>
          </a:p>
          <a:p>
            <a:pPr eaLnBrk="1" hangingPunct="1">
              <a:lnSpc>
                <a:spcPct val="101000"/>
              </a:lnSpc>
              <a:buClr>
                <a:srgbClr val="FFA300"/>
              </a:buClr>
              <a:buSzPct val="150000"/>
            </a:pPr>
            <a:r>
              <a:rPr lang="en-GB" sz="1600" b="1">
                <a:solidFill>
                  <a:srgbClr val="4C4C4C"/>
                </a:solidFill>
                <a:latin typeface="Arial" charset="0"/>
                <a:ea typeface="MS Gothic" charset="0"/>
                <a:cs typeface="MS Gothic" charset="0"/>
              </a:rPr>
              <a:t>portal.classic.sitemap=Mappa del Sito</a:t>
            </a:r>
          </a:p>
          <a:p>
            <a:pPr eaLnBrk="1" hangingPunct="1">
              <a:lnSpc>
                <a:spcPct val="101000"/>
              </a:lnSpc>
              <a:buClr>
                <a:srgbClr val="FFA300"/>
              </a:buClr>
              <a:buSzPct val="150000"/>
            </a:pPr>
            <a:r>
              <a:rPr lang="en-GB" sz="1600" b="1">
                <a:solidFill>
                  <a:srgbClr val="4C4C4C"/>
                </a:solidFill>
                <a:latin typeface="Arial" charset="0"/>
                <a:ea typeface="MS Gothic" charset="0"/>
                <a:cs typeface="MS Gothic" charset="0"/>
              </a:rPr>
              <a:t>portal.classic.groupnavigation=Navigazione dei Gruppi</a:t>
            </a:r>
          </a:p>
          <a:p>
            <a:pPr eaLnBrk="1" hangingPunct="1">
              <a:lnSpc>
                <a:spcPct val="101000"/>
              </a:lnSpc>
              <a:buClr>
                <a:srgbClr val="FFA300"/>
              </a:buClr>
              <a:buSzPct val="150000"/>
            </a:pPr>
            <a:r>
              <a:rPr lang="en-GB" sz="1600" b="1">
                <a:solidFill>
                  <a:srgbClr val="4C4C4C"/>
                </a:solidFill>
                <a:latin typeface="Arial" charset="0"/>
                <a:ea typeface="MS Gothic" charset="0"/>
                <a:cs typeface="MS Gothic" charset="0"/>
              </a:rPr>
              <a:t>portal.classic.portalnavigation=Navigazione del Portale</a:t>
            </a:r>
          </a:p>
          <a:p>
            <a:pPr eaLnBrk="1" hangingPunct="1">
              <a:lnSpc>
                <a:spcPct val="101000"/>
              </a:lnSpc>
              <a:buClr>
                <a:srgbClr val="FFA300"/>
              </a:buClr>
              <a:buSzPct val="150000"/>
            </a:pPr>
            <a:r>
              <a:rPr lang="en-GB" sz="1600" b="1">
                <a:solidFill>
                  <a:srgbClr val="4C4C4C"/>
                </a:solidFill>
                <a:latin typeface="Arial" charset="0"/>
                <a:ea typeface="MS Gothic" charset="0"/>
                <a:cs typeface="MS Gothic" charset="0"/>
              </a:rPr>
              <a:t>portal.classic.register=Registrazione</a:t>
            </a:r>
          </a:p>
          <a:p>
            <a:pPr eaLnBrk="1" hangingPunct="1">
              <a:lnSpc>
                <a:spcPct val="101000"/>
              </a:lnSpc>
              <a:buClr>
                <a:srgbClr val="FFA300"/>
              </a:buClr>
              <a:buSzPct val="150000"/>
            </a:pPr>
            <a:r>
              <a:rPr lang="en-GB" sz="1600" b="1">
                <a:solidFill>
                  <a:srgbClr val="4C4C4C"/>
                </a:solidFill>
                <a:latin typeface="Arial" charset="0"/>
                <a:ea typeface="MS Gothic" charset="0"/>
                <a:cs typeface="MS Gothic" charset="0"/>
              </a:rPr>
              <a:t>portal.classic.webexplorer=Web Explorer</a:t>
            </a:r>
          </a:p>
          <a:p>
            <a:pPr eaLnBrk="1" hangingPunct="1">
              <a:lnSpc>
                <a:spcPct val="101000"/>
              </a:lnSpc>
              <a:buClr>
                <a:srgbClr val="FFA300"/>
              </a:buClr>
              <a:buSzPct val="150000"/>
            </a:pPr>
            <a:r>
              <a:rPr lang="en-GB" sz="1600" b="1">
                <a:solidFill>
                  <a:srgbClr val="4C4C4C"/>
                </a:solidFill>
                <a:latin typeface="Arial" charset="0"/>
                <a:ea typeface="MS Gothic" charset="0"/>
                <a:cs typeface="MS Gothic" charset="0"/>
              </a:rPr>
              <a:t>UIAddNewApplication.label.AddApplication = Aggiungi Applicazione</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Text Box 1"/>
          <p:cNvSpPr txBox="1">
            <a:spLocks noChangeArrowheads="1"/>
          </p:cNvSpPr>
          <p:nvPr/>
        </p:nvSpPr>
        <p:spPr bwMode="auto">
          <a:xfrm>
            <a:off x="495300" y="273050"/>
            <a:ext cx="89154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92000"/>
              </a:lnSpc>
              <a:buClr>
                <a:srgbClr val="000000"/>
              </a:buClr>
              <a:buSzPct val="45000"/>
            </a:pPr>
            <a:r>
              <a:rPr lang="en-GB">
                <a:solidFill>
                  <a:srgbClr val="FFA300"/>
                </a:solidFill>
                <a:latin typeface="Arial" charset="0"/>
                <a:ea typeface="MS Gothic" charset="0"/>
                <a:cs typeface="MS Gothic" charset="0"/>
              </a:rPr>
              <a:t>Internationalization</a:t>
            </a:r>
          </a:p>
        </p:txBody>
      </p:sp>
      <p:sp>
        <p:nvSpPr>
          <p:cNvPr id="133122" name="Text Box 2"/>
          <p:cNvSpPr txBox="1">
            <a:spLocks noChangeArrowheads="1"/>
          </p:cNvSpPr>
          <p:nvPr/>
        </p:nvSpPr>
        <p:spPr bwMode="auto">
          <a:xfrm>
            <a:off x="514350" y="1031875"/>
            <a:ext cx="89154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marL="258763" indent="-255588" defTabSz="552450"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682625" indent="-255588" defTabSz="552450"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2450"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2450"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2450"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2450"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2450"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2450"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2450"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92000"/>
              </a:lnSpc>
              <a:spcAft>
                <a:spcPts val="1275"/>
              </a:spcAft>
              <a:buClr>
                <a:srgbClr val="000000"/>
              </a:buClr>
              <a:buSzPct val="70000"/>
            </a:pPr>
            <a:r>
              <a:rPr lang="en-GB" sz="1800" b="1">
                <a:solidFill>
                  <a:srgbClr val="333333"/>
                </a:solidFill>
                <a:latin typeface="Arial" charset="0"/>
                <a:ea typeface="MS Gothic" charset="0"/>
                <a:cs typeface="MS Gothic" charset="0"/>
              </a:rPr>
              <a:t>Keywords</a:t>
            </a:r>
          </a:p>
          <a:p>
            <a:pPr eaLnBrk="1" hangingPunct="1">
              <a:lnSpc>
                <a:spcPct val="101000"/>
              </a:lnSpc>
              <a:spcAft>
                <a:spcPts val="1275"/>
              </a:spcAft>
              <a:buClr>
                <a:srgbClr val="FFA300"/>
              </a:buClr>
              <a:buSzPct val="150000"/>
              <a:buFont typeface="Segoe UI" charset="0"/>
              <a:buChar char="»"/>
            </a:pPr>
            <a:r>
              <a:rPr lang="en-GB" sz="1800" b="1">
                <a:solidFill>
                  <a:srgbClr val="333333"/>
                </a:solidFill>
                <a:latin typeface="Arial" charset="0"/>
                <a:ea typeface="MS Gothic" charset="0"/>
                <a:cs typeface="MS Gothic" charset="0"/>
              </a:rPr>
              <a:t>Only external – reloaded at each startup</a:t>
            </a:r>
          </a:p>
          <a:p>
            <a:pPr eaLnBrk="1" hangingPunct="1">
              <a:lnSpc>
                <a:spcPct val="101000"/>
              </a:lnSpc>
              <a:spcAft>
                <a:spcPts val="1275"/>
              </a:spcAft>
              <a:buClr>
                <a:srgbClr val="FFA300"/>
              </a:buClr>
              <a:buSzPct val="150000"/>
              <a:buFont typeface="Segoe UI" charset="0"/>
              <a:buChar char="»"/>
            </a:pPr>
            <a:r>
              <a:rPr lang="en-GB" sz="1800" b="1">
                <a:solidFill>
                  <a:srgbClr val="333333"/>
                </a:solidFill>
                <a:latin typeface="Arial" charset="0"/>
                <a:ea typeface="MS Gothic" charset="0"/>
                <a:cs typeface="MS Gothic" charset="0"/>
              </a:rPr>
              <a:t>Resources are located in : WEB-INF/conf/classes/locale (These java resources are part of the unified classloader.) </a:t>
            </a:r>
          </a:p>
          <a:p>
            <a:pPr eaLnBrk="1" hangingPunct="1">
              <a:lnSpc>
                <a:spcPct val="101000"/>
              </a:lnSpc>
              <a:spcAft>
                <a:spcPts val="1275"/>
              </a:spcAft>
              <a:buClr>
                <a:srgbClr val="FFA300"/>
              </a:buClr>
              <a:buSzPct val="150000"/>
              <a:buFont typeface="Segoe UI" charset="0"/>
              <a:buChar char="»"/>
            </a:pPr>
            <a:r>
              <a:rPr lang="en-GB" sz="1800" b="1">
                <a:solidFill>
                  <a:srgbClr val="333333"/>
                </a:solidFill>
                <a:latin typeface="Arial" charset="0"/>
                <a:ea typeface="MS Gothic" charset="0"/>
                <a:cs typeface="MS Gothic" charset="0"/>
              </a:rPr>
              <a:t>.properties and .xml files</a:t>
            </a:r>
          </a:p>
          <a:p>
            <a:pPr eaLnBrk="1" hangingPunct="1">
              <a:lnSpc>
                <a:spcPct val="101000"/>
              </a:lnSpc>
              <a:spcAft>
                <a:spcPts val="1275"/>
              </a:spcAft>
              <a:buClr>
                <a:srgbClr val="FFA300"/>
              </a:buClr>
              <a:buSzPct val="150000"/>
              <a:buFont typeface="Segoe UI" charset="0"/>
              <a:buChar char="»"/>
            </a:pPr>
            <a:r>
              <a:rPr lang="en-GB" sz="1800" b="1">
                <a:solidFill>
                  <a:srgbClr val="333333"/>
                </a:solidFill>
                <a:latin typeface="Arial" charset="0"/>
                <a:ea typeface="MS Gothic" charset="0"/>
                <a:cs typeface="MS Gothic" charset="0"/>
              </a:rPr>
              <a:t>Translation</a:t>
            </a:r>
          </a:p>
          <a:p>
            <a:pPr lvl="1" eaLnBrk="1" hangingPunct="1">
              <a:lnSpc>
                <a:spcPct val="101000"/>
              </a:lnSpc>
              <a:spcAft>
                <a:spcPts val="1275"/>
              </a:spcAft>
              <a:buClr>
                <a:srgbClr val="FFA300"/>
              </a:buClr>
              <a:buSzPct val="150000"/>
              <a:buFont typeface="Segoe UI" charset="0"/>
              <a:buChar char="»"/>
            </a:pPr>
            <a:r>
              <a:rPr lang="en-GB" sz="1800" b="1">
                <a:solidFill>
                  <a:srgbClr val="4C4C4C"/>
                </a:solidFill>
                <a:latin typeface="Arial" charset="0"/>
                <a:ea typeface="MS Gothic" charset="0"/>
                <a:cs typeface="MS Gothic" charset="0"/>
              </a:rPr>
              <a:t>Portal and group navigation</a:t>
            </a:r>
          </a:p>
          <a:p>
            <a:pPr lvl="1" eaLnBrk="1" hangingPunct="1">
              <a:lnSpc>
                <a:spcPct val="101000"/>
              </a:lnSpc>
              <a:spcAft>
                <a:spcPts val="1275"/>
              </a:spcAft>
              <a:buClr>
                <a:srgbClr val="FFA300"/>
              </a:buClr>
              <a:buSzPct val="150000"/>
              <a:buFont typeface="Segoe UI" charset="0"/>
              <a:buChar char="»"/>
            </a:pPr>
            <a:r>
              <a:rPr lang="en-GB" sz="1800" b="1">
                <a:solidFill>
                  <a:srgbClr val="4C4C4C"/>
                </a:solidFill>
                <a:latin typeface="Arial" charset="0"/>
                <a:ea typeface="MS Gothic" charset="0"/>
                <a:cs typeface="MS Gothic" charset="0"/>
              </a:rPr>
              <a:t>Common terms in ...\webapps\portal\WEB-INF\classes\locale\portal</a:t>
            </a:r>
          </a:p>
        </p:txBody>
      </p:sp>
      <p:pic>
        <p:nvPicPr>
          <p:cNvPr id="133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6350" y="4670425"/>
            <a:ext cx="70866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wipe dir="r"/>
  </p:transition>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Text Box 1"/>
          <p:cNvSpPr txBox="1">
            <a:spLocks noChangeArrowheads="1"/>
          </p:cNvSpPr>
          <p:nvPr/>
        </p:nvSpPr>
        <p:spPr bwMode="auto">
          <a:xfrm>
            <a:off x="495300" y="273050"/>
            <a:ext cx="89154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92000"/>
              </a:lnSpc>
              <a:buClr>
                <a:srgbClr val="000000"/>
              </a:buClr>
              <a:buSzPct val="45000"/>
            </a:pPr>
            <a:r>
              <a:rPr lang="en-GB">
                <a:solidFill>
                  <a:srgbClr val="FFA300"/>
                </a:solidFill>
                <a:latin typeface="Arial" charset="0"/>
                <a:ea typeface="MS Gothic" charset="0"/>
                <a:cs typeface="MS Gothic" charset="0"/>
              </a:rPr>
              <a:t>Internationalization</a:t>
            </a:r>
          </a:p>
        </p:txBody>
      </p:sp>
      <p:sp>
        <p:nvSpPr>
          <p:cNvPr id="135170" name="Text Box 2"/>
          <p:cNvSpPr txBox="1">
            <a:spLocks noChangeArrowheads="1"/>
          </p:cNvSpPr>
          <p:nvPr/>
        </p:nvSpPr>
        <p:spPr bwMode="auto">
          <a:xfrm>
            <a:off x="514350" y="1031875"/>
            <a:ext cx="89154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marL="258763" indent="-255588" defTabSz="552450"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552450"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2450"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2450"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2450"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2450"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2450"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2450"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2450"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92000"/>
              </a:lnSpc>
              <a:spcAft>
                <a:spcPts val="1275"/>
              </a:spcAft>
              <a:buClr>
                <a:srgbClr val="000000"/>
              </a:buClr>
              <a:buSzPct val="70000"/>
            </a:pPr>
            <a:r>
              <a:rPr lang="en-GB" sz="2500" b="1" i="1">
                <a:solidFill>
                  <a:srgbClr val="333333"/>
                </a:solidFill>
                <a:latin typeface="Arial" charset="0"/>
                <a:ea typeface="MS Gothic" charset="0"/>
                <a:cs typeface="MS Gothic" charset="0"/>
              </a:rPr>
              <a:t>Keywords</a:t>
            </a:r>
          </a:p>
          <a:p>
            <a:pPr eaLnBrk="1" hangingPunct="1">
              <a:lnSpc>
                <a:spcPct val="101000"/>
              </a:lnSpc>
              <a:spcAft>
                <a:spcPts val="1275"/>
              </a:spcAft>
              <a:buClr>
                <a:srgbClr val="FFA300"/>
              </a:buClr>
              <a:buSzPct val="150000"/>
              <a:buFont typeface="Segoe UI" charset="0"/>
              <a:buChar char="»"/>
            </a:pPr>
            <a:r>
              <a:rPr lang="en-GB" sz="1800" b="1" i="1">
                <a:solidFill>
                  <a:srgbClr val="4C4C4C"/>
                </a:solidFill>
                <a:latin typeface="Arial" charset="0"/>
                <a:ea typeface="MS Gothic" charset="0"/>
                <a:cs typeface="MS Gothic" charset="0"/>
              </a:rPr>
              <a:t>ResourceBundleService</a:t>
            </a:r>
          </a:p>
          <a:p>
            <a:pPr eaLnBrk="1" hangingPunct="1">
              <a:lnSpc>
                <a:spcPct val="101000"/>
              </a:lnSpc>
              <a:spcAft>
                <a:spcPts val="1275"/>
              </a:spcAft>
              <a:buClr>
                <a:srgbClr val="FFA300"/>
              </a:buClr>
              <a:buSzPct val="150000"/>
              <a:buFont typeface="Segoe UI" charset="0"/>
              <a:buChar char="»"/>
            </a:pPr>
            <a:r>
              <a:rPr lang="en-GB" sz="1800" b="1" i="1">
                <a:solidFill>
                  <a:srgbClr val="4C4C4C"/>
                </a:solidFill>
                <a:latin typeface="Arial" charset="0"/>
                <a:ea typeface="MS Gothic" charset="0"/>
                <a:cs typeface="MS Gothic" charset="0"/>
              </a:rPr>
              <a:t>Definition: ...\webapps\portal\WEB-INF\conf\common\common-configuration.xml</a:t>
            </a:r>
          </a:p>
          <a:p>
            <a:pPr eaLnBrk="1" hangingPunct="1">
              <a:lnSpc>
                <a:spcPct val="101000"/>
              </a:lnSpc>
              <a:spcAft>
                <a:spcPts val="1275"/>
              </a:spcAft>
              <a:buClr>
                <a:srgbClr val="FFA300"/>
              </a:buClr>
              <a:buSzPct val="150000"/>
              <a:buFont typeface="Segoe UI" charset="0"/>
              <a:buChar char="»"/>
            </a:pPr>
            <a:r>
              <a:rPr lang="en-GB" sz="1800" b="1" i="1">
                <a:solidFill>
                  <a:srgbClr val="4C4C4C"/>
                </a:solidFill>
                <a:latin typeface="Arial" charset="0"/>
                <a:ea typeface="MS Gothic" charset="0"/>
                <a:cs typeface="MS Gothic" charset="0"/>
              </a:rPr>
              <a:t>Init.resources: List of all resource files.</a:t>
            </a:r>
          </a:p>
          <a:p>
            <a:pPr eaLnBrk="1" hangingPunct="1">
              <a:lnSpc>
                <a:spcPct val="101000"/>
              </a:lnSpc>
              <a:spcAft>
                <a:spcPts val="1275"/>
              </a:spcAft>
              <a:buClr>
                <a:srgbClr val="FFA300"/>
              </a:buClr>
              <a:buSzPct val="150000"/>
              <a:buFont typeface="Segoe UI" charset="0"/>
              <a:buChar char="»"/>
            </a:pPr>
            <a:r>
              <a:rPr lang="en-GB" sz="1800" b="1" i="1">
                <a:solidFill>
                  <a:srgbClr val="4C4C4C"/>
                </a:solidFill>
                <a:latin typeface="Arial" charset="0"/>
                <a:ea typeface="MS Gothic" charset="0"/>
                <a:cs typeface="MS Gothic" charset="0"/>
              </a:rPr>
              <a:t>portal.resource.names: Theses files are merged into one file, the properties are generally available. Be careful not to create name conflicts.</a:t>
            </a:r>
          </a:p>
          <a:p>
            <a:pPr eaLnBrk="1" hangingPunct="1">
              <a:lnSpc>
                <a:spcPct val="101000"/>
              </a:lnSpc>
              <a:spcAft>
                <a:spcPts val="1275"/>
              </a:spcAft>
              <a:buClr>
                <a:srgbClr val="FFA300"/>
              </a:buClr>
              <a:buSzPct val="150000"/>
              <a:buFont typeface="Segoe UI" charset="0"/>
              <a:buChar char="»"/>
            </a:pPr>
            <a:r>
              <a:rPr lang="en-GB" sz="1800" b="1" i="1">
                <a:solidFill>
                  <a:srgbClr val="4C4C4C"/>
                </a:solidFill>
                <a:latin typeface="Arial" charset="0"/>
                <a:ea typeface="MS Gothic" charset="0"/>
                <a:cs typeface="MS Gothic" charset="0"/>
              </a:rPr>
              <a:t>classpath.resources: deprecated, because now all resources are reloaded</a:t>
            </a:r>
          </a:p>
          <a:p>
            <a:pPr eaLnBrk="1" hangingPunct="1">
              <a:lnSpc>
                <a:spcPct val="101000"/>
              </a:lnSpc>
              <a:spcAft>
                <a:spcPts val="1275"/>
              </a:spcAft>
              <a:buClr>
                <a:srgbClr val="FFA300"/>
              </a:buClr>
              <a:buSzPct val="150000"/>
              <a:buFont typeface="Segoe UI" charset="0"/>
              <a:buChar char="»"/>
            </a:pPr>
            <a:endParaRPr lang="en-GB" sz="1800" b="1" i="1">
              <a:solidFill>
                <a:srgbClr val="4C4C4C"/>
              </a:solidFill>
              <a:latin typeface="Arial" charset="0"/>
              <a:ea typeface="MS Gothic" charset="0"/>
              <a:cs typeface="MS Gothic" charset="0"/>
            </a:endParaRPr>
          </a:p>
          <a:p>
            <a:pPr eaLnBrk="1" hangingPunct="1">
              <a:lnSpc>
                <a:spcPct val="101000"/>
              </a:lnSpc>
              <a:spcAft>
                <a:spcPts val="1275"/>
              </a:spcAft>
              <a:buClr>
                <a:srgbClr val="FFA300"/>
              </a:buClr>
              <a:buSzPct val="150000"/>
              <a:buFont typeface="Segoe UI" charset="0"/>
              <a:buChar char="»"/>
            </a:pPr>
            <a:endParaRPr lang="en-GB" sz="1800" b="1" i="1">
              <a:solidFill>
                <a:srgbClr val="4C4C4C"/>
              </a:solidFill>
              <a:latin typeface="Arial" charset="0"/>
              <a:ea typeface="MS Gothic" charset="0"/>
              <a:cs typeface="MS Gothic"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Text Box 1"/>
          <p:cNvSpPr txBox="1">
            <a:spLocks noChangeArrowheads="1"/>
          </p:cNvSpPr>
          <p:nvPr/>
        </p:nvSpPr>
        <p:spPr bwMode="auto">
          <a:xfrm>
            <a:off x="495300" y="273050"/>
            <a:ext cx="89154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92000"/>
              </a:lnSpc>
              <a:buClr>
                <a:srgbClr val="000000"/>
              </a:buClr>
              <a:buSzPct val="45000"/>
            </a:pPr>
            <a:r>
              <a:rPr lang="en-GB">
                <a:solidFill>
                  <a:srgbClr val="FFA300"/>
                </a:solidFill>
                <a:latin typeface="Arial" charset="0"/>
                <a:ea typeface="MS Gothic" charset="0"/>
                <a:cs typeface="MS Gothic" charset="0"/>
              </a:rPr>
              <a:t>Internationalization</a:t>
            </a:r>
          </a:p>
        </p:txBody>
      </p:sp>
      <p:sp>
        <p:nvSpPr>
          <p:cNvPr id="137218" name="Text Box 2"/>
          <p:cNvSpPr txBox="1">
            <a:spLocks noChangeArrowheads="1"/>
          </p:cNvSpPr>
          <p:nvPr/>
        </p:nvSpPr>
        <p:spPr bwMode="auto">
          <a:xfrm>
            <a:off x="514350" y="1031875"/>
            <a:ext cx="89154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marL="258763" indent="-255588" defTabSz="552450"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552450"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2450"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2450"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2450"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2450"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2450"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2450"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2450"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101000"/>
              </a:lnSpc>
              <a:spcAft>
                <a:spcPts val="1275"/>
              </a:spcAft>
              <a:buClr>
                <a:srgbClr val="FFA300"/>
              </a:buClr>
              <a:buSzPct val="150000"/>
            </a:pPr>
            <a:endParaRPr lang="fr-FR" sz="1800">
              <a:solidFill>
                <a:srgbClr val="4C4C4C"/>
              </a:solidFill>
              <a:latin typeface="Arial" charset="0"/>
              <a:ea typeface="MS Gothic" charset="0"/>
              <a:cs typeface="MS Gothic" charset="0"/>
            </a:endParaRPr>
          </a:p>
        </p:txBody>
      </p:sp>
      <p:pic>
        <p:nvPicPr>
          <p:cNvPr id="15360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963" y="31750"/>
            <a:ext cx="9528175" cy="607536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xmlns:p14="http://schemas.microsoft.com/office/powerpoint/2010/main" spd="med">
    <p:wipe dir="r"/>
  </p:transition>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Text Box 1"/>
          <p:cNvSpPr txBox="1">
            <a:spLocks noChangeArrowheads="1"/>
          </p:cNvSpPr>
          <p:nvPr/>
        </p:nvSpPr>
        <p:spPr bwMode="auto">
          <a:xfrm>
            <a:off x="495300" y="273050"/>
            <a:ext cx="89154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92000"/>
              </a:lnSpc>
              <a:buClr>
                <a:srgbClr val="000000"/>
              </a:buClr>
              <a:buSzPct val="45000"/>
            </a:pPr>
            <a:r>
              <a:rPr lang="en-GB">
                <a:solidFill>
                  <a:srgbClr val="FFA300"/>
                </a:solidFill>
                <a:latin typeface="Arial" charset="0"/>
                <a:ea typeface="MS Gothic" charset="0"/>
                <a:cs typeface="MS Gothic" charset="0"/>
              </a:rPr>
              <a:t>Internationalization</a:t>
            </a:r>
          </a:p>
        </p:txBody>
      </p:sp>
      <p:sp>
        <p:nvSpPr>
          <p:cNvPr id="139266" name="Text Box 2"/>
          <p:cNvSpPr txBox="1">
            <a:spLocks noChangeArrowheads="1"/>
          </p:cNvSpPr>
          <p:nvPr/>
        </p:nvSpPr>
        <p:spPr bwMode="auto">
          <a:xfrm>
            <a:off x="514350" y="1031875"/>
            <a:ext cx="89154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marL="258763" indent="-255588" defTabSz="552450"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552450"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2450"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2450"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2450"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2450"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2450"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2450"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2450"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92000"/>
              </a:lnSpc>
              <a:spcAft>
                <a:spcPts val="1275"/>
              </a:spcAft>
              <a:buClr>
                <a:srgbClr val="000000"/>
              </a:buClr>
              <a:buSzPct val="70000"/>
            </a:pPr>
            <a:r>
              <a:rPr lang="en-GB" sz="2500" b="1" i="1">
                <a:solidFill>
                  <a:srgbClr val="333333"/>
                </a:solidFill>
                <a:latin typeface="Arial" charset="0"/>
                <a:ea typeface="MS Gothic" charset="0"/>
                <a:cs typeface="MS Gothic" charset="0"/>
              </a:rPr>
              <a:t>Navigation Properties</a:t>
            </a:r>
          </a:p>
          <a:p>
            <a:pPr eaLnBrk="1" hangingPunct="1">
              <a:lnSpc>
                <a:spcPct val="101000"/>
              </a:lnSpc>
              <a:spcAft>
                <a:spcPts val="1275"/>
              </a:spcAft>
              <a:buClr>
                <a:srgbClr val="FFA300"/>
              </a:buClr>
              <a:buSzPct val="150000"/>
              <a:buFont typeface="Segoe UI" charset="0"/>
              <a:buChar char="»"/>
            </a:pPr>
            <a:r>
              <a:rPr lang="en-GB" sz="1800" b="1" i="1">
                <a:solidFill>
                  <a:srgbClr val="4C4C4C"/>
                </a:solidFill>
                <a:latin typeface="Arial" charset="0"/>
                <a:ea typeface="MS Gothic" charset="0"/>
                <a:cs typeface="MS Gothic" charset="0"/>
              </a:rPr>
              <a:t>Distinguishes portal, group and user navigation.</a:t>
            </a:r>
          </a:p>
          <a:p>
            <a:pPr eaLnBrk="1" hangingPunct="1">
              <a:lnSpc>
                <a:spcPct val="101000"/>
              </a:lnSpc>
              <a:spcAft>
                <a:spcPts val="1275"/>
              </a:spcAft>
              <a:buClr>
                <a:srgbClr val="FFA300"/>
              </a:buClr>
              <a:buSzPct val="150000"/>
              <a:buFont typeface="Segoe UI" charset="0"/>
              <a:buChar char="»"/>
            </a:pPr>
            <a:r>
              <a:rPr lang="en-GB" sz="1800" b="1" i="1">
                <a:solidFill>
                  <a:srgbClr val="4C4C4C"/>
                </a:solidFill>
                <a:latin typeface="Arial" charset="0"/>
                <a:ea typeface="MS Gothic" charset="0"/>
                <a:cs typeface="MS Gothic" charset="0"/>
              </a:rPr>
              <a:t>Special prefix: “locale.navigation”, followed by </a:t>
            </a:r>
          </a:p>
          <a:p>
            <a:pPr lvl="1" eaLnBrk="1" hangingPunct="1">
              <a:lnSpc>
                <a:spcPct val="101000"/>
              </a:lnSpc>
              <a:spcAft>
                <a:spcPts val="1275"/>
              </a:spcAft>
              <a:buClr>
                <a:srgbClr val="FFA300"/>
              </a:buClr>
              <a:buSzPct val="150000"/>
              <a:buFont typeface="Segoe UI" charset="0"/>
              <a:buChar char="»"/>
            </a:pPr>
            <a:r>
              <a:rPr lang="en-GB" sz="1800" b="1" i="1">
                <a:solidFill>
                  <a:srgbClr val="4C4C4C"/>
                </a:solidFill>
                <a:latin typeface="Arial" charset="0"/>
                <a:ea typeface="MS Gothic" charset="0"/>
                <a:cs typeface="MS Gothic" charset="0"/>
              </a:rPr>
              <a:t>Type of navigation (portal, group or user)</a:t>
            </a:r>
          </a:p>
          <a:p>
            <a:pPr lvl="1" eaLnBrk="1" hangingPunct="1">
              <a:lnSpc>
                <a:spcPct val="101000"/>
              </a:lnSpc>
              <a:spcAft>
                <a:spcPts val="1275"/>
              </a:spcAft>
              <a:buClr>
                <a:srgbClr val="FFA300"/>
              </a:buClr>
              <a:buSzPct val="150000"/>
              <a:buFont typeface="Segoe UI" charset="0"/>
              <a:buChar char="»"/>
            </a:pPr>
            <a:r>
              <a:rPr lang="en-GB" sz="1800" b="1" i="1">
                <a:solidFill>
                  <a:srgbClr val="4C4C4C"/>
                </a:solidFill>
                <a:latin typeface="Arial" charset="0"/>
                <a:ea typeface="MS Gothic" charset="0"/>
                <a:cs typeface="MS Gothic" charset="0"/>
              </a:rPr>
              <a:t>An id (portal name, group name)</a:t>
            </a:r>
          </a:p>
          <a:p>
            <a:pPr eaLnBrk="1" hangingPunct="1">
              <a:lnSpc>
                <a:spcPct val="101000"/>
              </a:lnSpc>
              <a:spcAft>
                <a:spcPts val="1275"/>
              </a:spcAft>
              <a:buClr>
                <a:srgbClr val="FFA300"/>
              </a:buClr>
              <a:buSzPct val="150000"/>
              <a:buFont typeface="Segoe UI" charset="0"/>
              <a:buChar char="»"/>
            </a:pPr>
            <a:endParaRPr lang="en-GB" sz="1800" b="1" i="1">
              <a:solidFill>
                <a:srgbClr val="4C4C4C"/>
              </a:solidFill>
              <a:latin typeface="Arial" charset="0"/>
              <a:ea typeface="MS Gothic" charset="0"/>
              <a:cs typeface="MS Gothic" charset="0"/>
            </a:endParaRPr>
          </a:p>
          <a:p>
            <a:pPr eaLnBrk="1" hangingPunct="1">
              <a:lnSpc>
                <a:spcPct val="101000"/>
              </a:lnSpc>
              <a:spcAft>
                <a:spcPts val="1275"/>
              </a:spcAft>
              <a:buClr>
                <a:srgbClr val="FFA300"/>
              </a:buClr>
              <a:buSzPct val="150000"/>
              <a:buFont typeface="Segoe UI" charset="0"/>
              <a:buChar char="»"/>
            </a:pPr>
            <a:endParaRPr lang="en-GB" sz="1800" b="1" i="1">
              <a:solidFill>
                <a:srgbClr val="4C4C4C"/>
              </a:solidFill>
              <a:latin typeface="Arial" charset="0"/>
              <a:ea typeface="MS Gothic" charset="0"/>
              <a:cs typeface="MS Gothic" charset="0"/>
            </a:endParaRPr>
          </a:p>
        </p:txBody>
      </p:sp>
      <p:pic>
        <p:nvPicPr>
          <p:cNvPr id="1546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3821113"/>
            <a:ext cx="8243888" cy="11620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xmlns:p14="http://schemas.microsoft.com/office/powerpoint/2010/main" spd="med">
    <p:wipe dir="r"/>
  </p:transition>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3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263" y="3105150"/>
            <a:ext cx="641032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4" name="Text Box 1"/>
          <p:cNvSpPr txBox="1">
            <a:spLocks noChangeArrowheads="1"/>
          </p:cNvSpPr>
          <p:nvPr/>
        </p:nvSpPr>
        <p:spPr bwMode="auto">
          <a:xfrm>
            <a:off x="495300" y="273050"/>
            <a:ext cx="89154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92000"/>
              </a:lnSpc>
              <a:buClr>
                <a:srgbClr val="000000"/>
              </a:buClr>
              <a:buSzPct val="45000"/>
            </a:pPr>
            <a:r>
              <a:rPr lang="en-GB">
                <a:solidFill>
                  <a:srgbClr val="FFA300"/>
                </a:solidFill>
                <a:latin typeface="Arial" charset="0"/>
                <a:ea typeface="MS Gothic" charset="0"/>
                <a:cs typeface="MS Gothic" charset="0"/>
              </a:rPr>
              <a:t>Internationalization</a:t>
            </a:r>
          </a:p>
        </p:txBody>
      </p:sp>
      <p:sp>
        <p:nvSpPr>
          <p:cNvPr id="141315" name="Text Box 2"/>
          <p:cNvSpPr txBox="1">
            <a:spLocks noChangeArrowheads="1"/>
          </p:cNvSpPr>
          <p:nvPr/>
        </p:nvSpPr>
        <p:spPr bwMode="auto">
          <a:xfrm>
            <a:off x="514350" y="1031875"/>
            <a:ext cx="89154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marL="258763" indent="-255588" defTabSz="552450"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682625" indent="-255588" defTabSz="552450"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2450"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2450"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2450"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2450"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2450"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2450"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2450"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92000"/>
              </a:lnSpc>
              <a:spcAft>
                <a:spcPts val="1275"/>
              </a:spcAft>
              <a:buClr>
                <a:srgbClr val="000000"/>
              </a:buClr>
              <a:buSzPct val="70000"/>
            </a:pPr>
            <a:r>
              <a:rPr lang="en-GB" sz="2500" b="1" i="1">
                <a:solidFill>
                  <a:srgbClr val="333333"/>
                </a:solidFill>
                <a:latin typeface="Arial" charset="0"/>
                <a:ea typeface="MS Gothic" charset="0"/>
                <a:cs typeface="MS Gothic" charset="0"/>
              </a:rPr>
              <a:t>Portlets and WebUI Components</a:t>
            </a:r>
          </a:p>
          <a:p>
            <a:pPr lvl="1" eaLnBrk="1" hangingPunct="1">
              <a:lnSpc>
                <a:spcPct val="101000"/>
              </a:lnSpc>
              <a:spcAft>
                <a:spcPts val="1275"/>
              </a:spcAft>
              <a:buClr>
                <a:srgbClr val="FFA300"/>
              </a:buClr>
              <a:buSzPct val="150000"/>
              <a:buFont typeface="Segoe UI" charset="0"/>
              <a:buChar char="»"/>
            </a:pPr>
            <a:r>
              <a:rPr lang="en-GB" sz="1800" b="1" i="1">
                <a:solidFill>
                  <a:srgbClr val="4C4C4C"/>
                </a:solidFill>
                <a:latin typeface="Arial" charset="0"/>
                <a:ea typeface="MS Gothic" charset="0"/>
                <a:cs typeface="MS Gothic" charset="0"/>
              </a:rPr>
              <a:t>...\webapps\formgenerator\WEB-INF\classes\locale\portlet\FormGeneratorPortlet</a:t>
            </a:r>
          </a:p>
          <a:p>
            <a:pPr lvl="1" eaLnBrk="1" hangingPunct="1">
              <a:lnSpc>
                <a:spcPct val="101000"/>
              </a:lnSpc>
              <a:spcAft>
                <a:spcPts val="1275"/>
              </a:spcAft>
              <a:buClr>
                <a:srgbClr val="FFA300"/>
              </a:buClr>
              <a:buSzPct val="150000"/>
              <a:buFont typeface="Segoe UI" charset="0"/>
              <a:buChar char="»"/>
            </a:pPr>
            <a:r>
              <a:rPr lang="en-GB" sz="1800" b="1" i="1">
                <a:solidFill>
                  <a:srgbClr val="4C4C4C"/>
                </a:solidFill>
                <a:latin typeface="Arial" charset="0"/>
                <a:ea typeface="MS Gothic" charset="0"/>
                <a:cs typeface="MS Gothic" charset="0"/>
              </a:rPr>
              <a:t>classpath.resources</a:t>
            </a:r>
          </a:p>
        </p:txBody>
      </p:sp>
    </p:spTree>
  </p:cSld>
  <p:clrMapOvr>
    <a:masterClrMapping/>
  </p:clrMapOvr>
  <p:transition xmlns:p14="http://schemas.microsoft.com/office/powerpoint/2010/main" spd="med">
    <p:wipe dir="r"/>
  </p:transition>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Text Box 1"/>
          <p:cNvSpPr txBox="1">
            <a:spLocks noChangeArrowheads="1"/>
          </p:cNvSpPr>
          <p:nvPr/>
        </p:nvSpPr>
        <p:spPr bwMode="auto">
          <a:xfrm>
            <a:off x="495300" y="273050"/>
            <a:ext cx="89154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92000"/>
              </a:lnSpc>
              <a:buClr>
                <a:srgbClr val="000000"/>
              </a:buClr>
              <a:buSzPct val="45000"/>
            </a:pPr>
            <a:r>
              <a:rPr lang="en-GB">
                <a:solidFill>
                  <a:srgbClr val="FFA300"/>
                </a:solidFill>
                <a:latin typeface="Arial" charset="0"/>
                <a:ea typeface="MS Gothic" charset="0"/>
                <a:cs typeface="MS Gothic" charset="0"/>
              </a:rPr>
              <a:t>Plugin</a:t>
            </a:r>
          </a:p>
        </p:txBody>
      </p:sp>
      <p:sp>
        <p:nvSpPr>
          <p:cNvPr id="143362" name="Text Box 2"/>
          <p:cNvSpPr txBox="1">
            <a:spLocks noChangeArrowheads="1"/>
          </p:cNvSpPr>
          <p:nvPr/>
        </p:nvSpPr>
        <p:spPr bwMode="auto">
          <a:xfrm>
            <a:off x="514350" y="1031875"/>
            <a:ext cx="89154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marL="258763" indent="-255588"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4038"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4038"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4038"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4038"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92000"/>
              </a:lnSpc>
              <a:spcAft>
                <a:spcPts val="1275"/>
              </a:spcAft>
              <a:buClr>
                <a:srgbClr val="000000"/>
              </a:buClr>
              <a:buSzPct val="70000"/>
            </a:pPr>
            <a:endParaRPr lang="en-GB" sz="1800" b="1" i="1">
              <a:solidFill>
                <a:srgbClr val="404040"/>
              </a:solidFill>
              <a:latin typeface="Arial" charset="0"/>
              <a:ea typeface="MS Gothic" charset="0"/>
              <a:cs typeface="MS Gothic" charset="0"/>
            </a:endParaRPr>
          </a:p>
          <a:p>
            <a:pPr eaLnBrk="1" hangingPunct="1">
              <a:lnSpc>
                <a:spcPct val="101000"/>
              </a:lnSpc>
              <a:spcAft>
                <a:spcPts val="1275"/>
              </a:spcAft>
              <a:buClr>
                <a:srgbClr val="FFA300"/>
              </a:buClr>
              <a:buSzPct val="150000"/>
              <a:buFont typeface="Segoe UI" charset="0"/>
              <a:buChar char="»"/>
            </a:pPr>
            <a:endParaRPr lang="en-GB" sz="1800" b="1" i="1">
              <a:solidFill>
                <a:srgbClr val="4C4C4C"/>
              </a:solidFill>
              <a:latin typeface="Arial" charset="0"/>
              <a:ea typeface="MS Gothic" charset="0"/>
              <a:cs typeface="MS Gothic" charset="0"/>
            </a:endParaRPr>
          </a:p>
        </p:txBody>
      </p:sp>
      <p:pic>
        <p:nvPicPr>
          <p:cNvPr id="1566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63" y="949325"/>
            <a:ext cx="8266112" cy="506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xmlns:p14="http://schemas.microsoft.com/office/powerpoint/2010/main" spd="med">
    <p:wipe dir="r"/>
  </p:transition>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Text Box 1"/>
          <p:cNvSpPr txBox="1">
            <a:spLocks noChangeArrowheads="1"/>
          </p:cNvSpPr>
          <p:nvPr/>
        </p:nvSpPr>
        <p:spPr bwMode="auto">
          <a:xfrm>
            <a:off x="495300" y="273050"/>
            <a:ext cx="89154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92000"/>
              </a:lnSpc>
              <a:buClr>
                <a:srgbClr val="000000"/>
              </a:buClr>
              <a:buSzPct val="45000"/>
            </a:pPr>
            <a:r>
              <a:rPr lang="en-GB">
                <a:solidFill>
                  <a:srgbClr val="FFA300"/>
                </a:solidFill>
                <a:latin typeface="Arial" charset="0"/>
                <a:ea typeface="MS Gothic" charset="0"/>
                <a:cs typeface="MS Gothic" charset="0"/>
              </a:rPr>
              <a:t>Exercise: Internationalization</a:t>
            </a:r>
          </a:p>
        </p:txBody>
      </p:sp>
      <p:sp>
        <p:nvSpPr>
          <p:cNvPr id="145410" name="Text Box 2"/>
          <p:cNvSpPr txBox="1">
            <a:spLocks noChangeArrowheads="1"/>
          </p:cNvSpPr>
          <p:nvPr/>
        </p:nvSpPr>
        <p:spPr bwMode="auto">
          <a:xfrm>
            <a:off x="514350" y="1031875"/>
            <a:ext cx="89154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marL="258763" indent="-255588"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4038"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4038"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4038"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4038"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92000"/>
              </a:lnSpc>
              <a:spcAft>
                <a:spcPts val="1275"/>
              </a:spcAft>
              <a:buClr>
                <a:srgbClr val="000000"/>
              </a:buClr>
              <a:buSzPct val="70000"/>
            </a:pPr>
            <a:r>
              <a:rPr lang="en-GB" sz="1800" b="1">
                <a:solidFill>
                  <a:srgbClr val="404040"/>
                </a:solidFill>
                <a:latin typeface="Arial" charset="0"/>
                <a:ea typeface="MS Gothic" charset="0"/>
                <a:cs typeface="MS Gothic" charset="0"/>
              </a:rPr>
              <a:t>Copy the empty extension and create from that your custom i18n-extension.</a:t>
            </a:r>
          </a:p>
          <a:p>
            <a:pPr eaLnBrk="1" hangingPunct="1">
              <a:lnSpc>
                <a:spcPct val="92000"/>
              </a:lnSpc>
              <a:spcAft>
                <a:spcPts val="1275"/>
              </a:spcAft>
              <a:buClr>
                <a:srgbClr val="000000"/>
              </a:buClr>
              <a:buSzPct val="70000"/>
            </a:pPr>
            <a:r>
              <a:rPr lang="en-GB" sz="1800" b="1">
                <a:solidFill>
                  <a:srgbClr val="404040"/>
                </a:solidFill>
                <a:latin typeface="Arial" charset="0"/>
                <a:ea typeface="MS Gothic" charset="0"/>
                <a:cs typeface="MS Gothic" charset="0"/>
              </a:rPr>
              <a:t>1. Correct wrong translations</a:t>
            </a:r>
          </a:p>
          <a:p>
            <a:pPr eaLnBrk="1" hangingPunct="1">
              <a:lnSpc>
                <a:spcPct val="101000"/>
              </a:lnSpc>
              <a:spcAft>
                <a:spcPts val="1275"/>
              </a:spcAft>
              <a:buClr>
                <a:srgbClr val="FFA300"/>
              </a:buClr>
              <a:buSzPct val="150000"/>
              <a:buFont typeface="Segoe UI" charset="0"/>
              <a:buChar char="»"/>
            </a:pPr>
            <a:r>
              <a:rPr lang="en-GB" sz="1800" b="1">
                <a:solidFill>
                  <a:srgbClr val="404040"/>
                </a:solidFill>
                <a:latin typeface="Arial" charset="0"/>
                <a:ea typeface="MS Gothic" charset="0"/>
                <a:cs typeface="MS Gothic" charset="0"/>
              </a:rPr>
              <a:t>In your custom extension, override a *.properties file in order to correct some translations. Override the file …\webapps\acme-website\WEB-INF\classes\locale\navigation\group\platform\web-contributors_en.xml</a:t>
            </a:r>
          </a:p>
          <a:p>
            <a:pPr eaLnBrk="1" hangingPunct="1">
              <a:lnSpc>
                <a:spcPct val="92000"/>
              </a:lnSpc>
              <a:spcAft>
                <a:spcPts val="1275"/>
              </a:spcAft>
              <a:buClr>
                <a:srgbClr val="000000"/>
              </a:buClr>
              <a:buSzPct val="70000"/>
            </a:pPr>
            <a:r>
              <a:rPr lang="en-GB" sz="1800" b="1">
                <a:solidFill>
                  <a:srgbClr val="404040"/>
                </a:solidFill>
                <a:latin typeface="Arial" charset="0"/>
                <a:ea typeface="MS Gothic" charset="0"/>
                <a:cs typeface="MS Gothic" charset="0"/>
              </a:rPr>
              <a:t>2. New language</a:t>
            </a:r>
          </a:p>
          <a:p>
            <a:pPr eaLnBrk="1" hangingPunct="1">
              <a:lnSpc>
                <a:spcPct val="101000"/>
              </a:lnSpc>
              <a:spcAft>
                <a:spcPts val="1275"/>
              </a:spcAft>
              <a:buClr>
                <a:srgbClr val="FFA300"/>
              </a:buClr>
              <a:buSzPct val="150000"/>
              <a:buFont typeface="Segoe UI" charset="0"/>
              <a:buChar char="»"/>
            </a:pPr>
            <a:r>
              <a:rPr lang="en-GB" sz="1800" b="1">
                <a:solidFill>
                  <a:srgbClr val="404040"/>
                </a:solidFill>
                <a:latin typeface="Arial" charset="0"/>
                <a:ea typeface="MS Gothic" charset="0"/>
                <a:cs typeface="MS Gothic" charset="0"/>
              </a:rPr>
              <a:t>In your custom extension add Swahili. Provide …\webapps\acme-website\WEB-INF\classes\locale\navigation\portal\acme_en.xml for that Swahili.</a:t>
            </a:r>
          </a:p>
          <a:p>
            <a:pPr eaLnBrk="1" hangingPunct="1">
              <a:lnSpc>
                <a:spcPct val="92000"/>
              </a:lnSpc>
              <a:spcAft>
                <a:spcPts val="1275"/>
              </a:spcAft>
              <a:buClr>
                <a:srgbClr val="000000"/>
              </a:buClr>
              <a:buSzPct val="70000"/>
            </a:pPr>
            <a:r>
              <a:rPr lang="en-GB" sz="1800" b="1">
                <a:solidFill>
                  <a:srgbClr val="404040"/>
                </a:solidFill>
                <a:latin typeface="Arial" charset="0"/>
                <a:ea typeface="MS Gothic" charset="0"/>
                <a:cs typeface="MS Gothic" charset="0"/>
              </a:rPr>
              <a:t>3. New group (Extra for experts)</a:t>
            </a:r>
          </a:p>
          <a:p>
            <a:pPr eaLnBrk="1" hangingPunct="1">
              <a:lnSpc>
                <a:spcPct val="101000"/>
              </a:lnSpc>
              <a:spcAft>
                <a:spcPts val="1275"/>
              </a:spcAft>
              <a:buClr>
                <a:srgbClr val="FFA300"/>
              </a:buClr>
              <a:buSzPct val="150000"/>
              <a:buFont typeface="Segoe UI" charset="0"/>
              <a:buChar char="»"/>
            </a:pPr>
            <a:r>
              <a:rPr lang="en-GB" sz="1800" b="1">
                <a:solidFill>
                  <a:srgbClr val="404040"/>
                </a:solidFill>
                <a:latin typeface="Arial" charset="0"/>
                <a:ea typeface="MS Gothic" charset="0"/>
                <a:cs typeface="MS Gothic" charset="0"/>
              </a:rPr>
              <a:t>For the group “platform/training” create some navigation nodes with some pages. Use a key for the navigation node labels (#myTrainingGroupPage).</a:t>
            </a:r>
          </a:p>
          <a:p>
            <a:pPr eaLnBrk="1" hangingPunct="1">
              <a:lnSpc>
                <a:spcPct val="101000"/>
              </a:lnSpc>
              <a:spcAft>
                <a:spcPts val="1275"/>
              </a:spcAft>
              <a:buClr>
                <a:srgbClr val="FFA300"/>
              </a:buClr>
              <a:buSzPct val="150000"/>
              <a:buFont typeface="Segoe UI" charset="0"/>
              <a:buChar char="»"/>
            </a:pPr>
            <a:r>
              <a:rPr lang="en-GB" sz="1800" b="1">
                <a:solidFill>
                  <a:srgbClr val="404040"/>
                </a:solidFill>
                <a:latin typeface="Arial" charset="0"/>
                <a:ea typeface="MS Gothic" charset="0"/>
                <a:cs typeface="MS Gothic" charset="0"/>
              </a:rPr>
              <a:t>Create a properties file for the translations.</a:t>
            </a:r>
          </a:p>
          <a:p>
            <a:pPr eaLnBrk="1" hangingPunct="1">
              <a:lnSpc>
                <a:spcPct val="101000"/>
              </a:lnSpc>
              <a:spcAft>
                <a:spcPts val="1275"/>
              </a:spcAft>
              <a:buClr>
                <a:srgbClr val="FFA300"/>
              </a:buClr>
              <a:buSzPct val="150000"/>
              <a:buFont typeface="Segoe UI" charset="0"/>
              <a:buChar char="»"/>
            </a:pPr>
            <a:endParaRPr lang="en-GB" sz="1800" b="1">
              <a:solidFill>
                <a:srgbClr val="4C4C4C"/>
              </a:solidFill>
              <a:latin typeface="Arial" charset="0"/>
              <a:ea typeface="MS Gothic" charset="0"/>
              <a:cs typeface="MS Gothic"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Text Box 1"/>
          <p:cNvSpPr txBox="1">
            <a:spLocks noChangeArrowheads="1"/>
          </p:cNvSpPr>
          <p:nvPr/>
        </p:nvSpPr>
        <p:spPr bwMode="auto">
          <a:xfrm>
            <a:off x="7102475" y="6246813"/>
            <a:ext cx="2306638"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6659C002-2434-984B-AE9C-4244038942A1}" type="slidenum">
              <a:rPr lang="en-GB" sz="1300">
                <a:latin typeface="Times New Roman" charset="0"/>
              </a:rPr>
              <a:pPr algn="r" eaLnBrk="1">
                <a:lnSpc>
                  <a:spcPct val="98000"/>
                </a:lnSpc>
                <a:buClr>
                  <a:srgbClr val="000000"/>
                </a:buClr>
                <a:buSzPct val="45000"/>
              </a:pPr>
              <a:t>29</a:t>
            </a:fld>
            <a:endParaRPr lang="en-GB" sz="1300">
              <a:latin typeface="Times New Roman" charset="0"/>
            </a:endParaRPr>
          </a:p>
        </p:txBody>
      </p:sp>
      <p:sp>
        <p:nvSpPr>
          <p:cNvPr id="147458" name="Text Box 2"/>
          <p:cNvSpPr txBox="1">
            <a:spLocks noChangeArrowheads="1"/>
          </p:cNvSpPr>
          <p:nvPr/>
        </p:nvSpPr>
        <p:spPr bwMode="auto">
          <a:xfrm>
            <a:off x="488950" y="4257675"/>
            <a:ext cx="8915400"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a:lnSpc>
                <a:spcPct val="96000"/>
              </a:lnSpc>
              <a:buClr>
                <a:srgbClr val="000000"/>
              </a:buClr>
              <a:buSzPct val="45000"/>
            </a:pPr>
            <a:r>
              <a:rPr lang="en-GB" sz="4300">
                <a:solidFill>
                  <a:srgbClr val="FFFFFF"/>
                </a:solidFill>
                <a:latin typeface="Arial" charset="0"/>
                <a:ea typeface="MS Gothic" charset="0"/>
                <a:cs typeface="MS Gothic" charset="0"/>
              </a:rPr>
              <a:t>	Skins</a:t>
            </a:r>
          </a:p>
        </p:txBody>
      </p:sp>
    </p:spTree>
  </p:cSld>
  <p:clrMapOvr>
    <a:masterClrMapping/>
  </p:clrMapOvr>
  <p:transition xmlns:p14="http://schemas.microsoft.com/office/powerpoint/2010/main" spd="med">
    <p:wipe dir="r"/>
  </p:transition>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Text Box 1"/>
          <p:cNvSpPr txBox="1">
            <a:spLocks noChangeArrowheads="1"/>
          </p:cNvSpPr>
          <p:nvPr/>
        </p:nvSpPr>
        <p:spPr bwMode="auto">
          <a:xfrm>
            <a:off x="7102475" y="6246813"/>
            <a:ext cx="2306638"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43A2EFF0-F13C-0B40-B161-6DF1BDEB4B43}" type="slidenum">
              <a:rPr lang="en-GB" sz="1300">
                <a:latin typeface="Times New Roman" charset="0"/>
              </a:rPr>
              <a:pPr algn="r" eaLnBrk="1">
                <a:lnSpc>
                  <a:spcPct val="98000"/>
                </a:lnSpc>
                <a:buClr>
                  <a:srgbClr val="000000"/>
                </a:buClr>
                <a:buSzPct val="45000"/>
              </a:pPr>
              <a:t>3</a:t>
            </a:fld>
            <a:endParaRPr lang="en-GB" sz="1300">
              <a:latin typeface="Times New Roman" charset="0"/>
            </a:endParaRPr>
          </a:p>
        </p:txBody>
      </p:sp>
      <p:sp>
        <p:nvSpPr>
          <p:cNvPr id="108546" name="Text Box 2"/>
          <p:cNvSpPr txBox="1">
            <a:spLocks noChangeArrowheads="1"/>
          </p:cNvSpPr>
          <p:nvPr/>
        </p:nvSpPr>
        <p:spPr bwMode="auto">
          <a:xfrm>
            <a:off x="488950" y="4257675"/>
            <a:ext cx="8915400"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a:lnSpc>
                <a:spcPct val="96000"/>
              </a:lnSpc>
              <a:buClr>
                <a:srgbClr val="000000"/>
              </a:buClr>
              <a:buSzPct val="45000"/>
            </a:pPr>
            <a:r>
              <a:rPr lang="en-GB" sz="4300">
                <a:solidFill>
                  <a:srgbClr val="FFFFFF"/>
                </a:solidFill>
                <a:latin typeface="Arial" charset="0"/>
                <a:ea typeface="MS Gothic" charset="0"/>
                <a:cs typeface="MS Gothic" charset="0"/>
              </a:rPr>
              <a:t>	UserACL</a:t>
            </a:r>
          </a:p>
        </p:txBody>
      </p:sp>
    </p:spTree>
  </p:cSld>
  <p:clrMapOvr>
    <a:masterClrMapping/>
  </p:clrMapOvr>
  <p:transition xmlns:p14="http://schemas.microsoft.com/office/powerpoint/2010/main" spd="med">
    <p:wipe dir="r"/>
  </p:transition>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Text Box 1"/>
          <p:cNvSpPr txBox="1">
            <a:spLocks noChangeArrowheads="1"/>
          </p:cNvSpPr>
          <p:nvPr/>
        </p:nvSpPr>
        <p:spPr bwMode="auto">
          <a:xfrm>
            <a:off x="495300" y="273050"/>
            <a:ext cx="89154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92000"/>
              </a:lnSpc>
              <a:buClr>
                <a:srgbClr val="000000"/>
              </a:buClr>
              <a:buSzPct val="45000"/>
            </a:pPr>
            <a:r>
              <a:rPr lang="en-GB">
                <a:solidFill>
                  <a:srgbClr val="FFA300"/>
                </a:solidFill>
                <a:latin typeface="Arial" charset="0"/>
                <a:ea typeface="MS Gothic" charset="0"/>
                <a:cs typeface="MS Gothic" charset="0"/>
              </a:rPr>
              <a:t>Skins</a:t>
            </a:r>
          </a:p>
        </p:txBody>
      </p:sp>
      <p:sp>
        <p:nvSpPr>
          <p:cNvPr id="149506" name="Text Box 2"/>
          <p:cNvSpPr txBox="1">
            <a:spLocks noChangeArrowheads="1"/>
          </p:cNvSpPr>
          <p:nvPr/>
        </p:nvSpPr>
        <p:spPr bwMode="auto">
          <a:xfrm>
            <a:off x="514350" y="1031875"/>
            <a:ext cx="89154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marL="258763" indent="-255588"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4038"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4038"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4038"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4038"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101000"/>
              </a:lnSpc>
              <a:spcAft>
                <a:spcPts val="1275"/>
              </a:spcAft>
              <a:buClr>
                <a:srgbClr val="FFA300"/>
              </a:buClr>
              <a:buSzPct val="150000"/>
              <a:buFont typeface="Segoe UI" charset="0"/>
              <a:buChar char="»"/>
            </a:pPr>
            <a:r>
              <a:rPr lang="en-US" sz="1800" b="1">
                <a:solidFill>
                  <a:srgbClr val="404040"/>
                </a:solidFill>
                <a:latin typeface="Arial" charset="0"/>
                <a:ea typeface="MS Gothic" charset="0"/>
                <a:cs typeface="MS Gothic" charset="0"/>
              </a:rPr>
              <a:t>Portal Skin</a:t>
            </a:r>
          </a:p>
          <a:p>
            <a:pPr lvl="1" eaLnBrk="1" hangingPunct="1">
              <a:lnSpc>
                <a:spcPct val="101000"/>
              </a:lnSpc>
              <a:spcAft>
                <a:spcPts val="1275"/>
              </a:spcAft>
              <a:buClr>
                <a:srgbClr val="FFA300"/>
              </a:buClr>
              <a:buSzPct val="150000"/>
              <a:buFont typeface="Segoe UI" charset="0"/>
              <a:buChar char="»"/>
            </a:pPr>
            <a:r>
              <a:rPr lang="en-US" sz="1800" b="1">
                <a:solidFill>
                  <a:srgbClr val="404040"/>
                </a:solidFill>
                <a:latin typeface="Arial" charset="0"/>
                <a:ea typeface="MS Gothic" charset="0"/>
                <a:cs typeface="MS Gothic" charset="0"/>
              </a:rPr>
              <a:t>The portal skin contains the css styles for the portal and its various UI components. This should include all the UI components except for the window decorators and portlet specific styles. </a:t>
            </a:r>
          </a:p>
          <a:p>
            <a:pPr eaLnBrk="1" hangingPunct="1">
              <a:lnSpc>
                <a:spcPct val="101000"/>
              </a:lnSpc>
              <a:spcAft>
                <a:spcPts val="1275"/>
              </a:spcAft>
              <a:buClr>
                <a:srgbClr val="FFA300"/>
              </a:buClr>
              <a:buSzPct val="150000"/>
              <a:buFont typeface="Segoe UI" charset="0"/>
              <a:buChar char="»"/>
            </a:pPr>
            <a:r>
              <a:rPr lang="en-US" sz="1800" b="1">
                <a:solidFill>
                  <a:srgbClr val="404040"/>
                </a:solidFill>
                <a:latin typeface="Arial" charset="0"/>
                <a:ea typeface="MS Gothic" charset="0"/>
                <a:cs typeface="MS Gothic" charset="0"/>
              </a:rPr>
              <a:t>Window Styles – Decoration – only 1% need this</a:t>
            </a:r>
          </a:p>
          <a:p>
            <a:pPr lvl="1" eaLnBrk="1" hangingPunct="1">
              <a:lnSpc>
                <a:spcPct val="101000"/>
              </a:lnSpc>
              <a:spcAft>
                <a:spcPts val="1275"/>
              </a:spcAft>
              <a:buClr>
                <a:srgbClr val="FFA300"/>
              </a:buClr>
              <a:buSzPct val="150000"/>
              <a:buFont typeface="Segoe UI" charset="0"/>
              <a:buChar char="»"/>
            </a:pPr>
            <a:r>
              <a:rPr lang="en-US" sz="1800" b="1">
                <a:solidFill>
                  <a:srgbClr val="404040"/>
                </a:solidFill>
                <a:latin typeface="Arial" charset="0"/>
                <a:ea typeface="MS Gothic" charset="0"/>
                <a:cs typeface="MS Gothic" charset="0"/>
              </a:rPr>
              <a:t> The CSS styles associated with the portlet window decorators. The window decorators contain the control buttons and boarders surrounding each portlet. Individual portlets can have their own window decorator selected, or be rendered without one. </a:t>
            </a:r>
          </a:p>
        </p:txBody>
      </p:sp>
    </p:spTree>
  </p:cSld>
  <p:clrMapOvr>
    <a:masterClrMapping/>
  </p:clrMapOvr>
  <p:transition xmlns:p14="http://schemas.microsoft.com/office/powerpoint/2010/main" spd="med">
    <p:wipe dir="r"/>
  </p:transition>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Text Box 1"/>
          <p:cNvSpPr txBox="1">
            <a:spLocks noChangeArrowheads="1"/>
          </p:cNvSpPr>
          <p:nvPr/>
        </p:nvSpPr>
        <p:spPr bwMode="auto">
          <a:xfrm>
            <a:off x="495300" y="273050"/>
            <a:ext cx="89154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92000"/>
              </a:lnSpc>
              <a:buClr>
                <a:srgbClr val="000000"/>
              </a:buClr>
              <a:buSzPct val="45000"/>
            </a:pPr>
            <a:r>
              <a:rPr lang="en-GB">
                <a:solidFill>
                  <a:srgbClr val="FFA300"/>
                </a:solidFill>
                <a:latin typeface="Arial" charset="0"/>
                <a:ea typeface="MS Gothic" charset="0"/>
                <a:cs typeface="MS Gothic" charset="0"/>
              </a:rPr>
              <a:t>Window Styles - Decorations</a:t>
            </a:r>
          </a:p>
        </p:txBody>
      </p:sp>
      <p:sp>
        <p:nvSpPr>
          <p:cNvPr id="157699" name="Text Box 2"/>
          <p:cNvSpPr txBox="1">
            <a:spLocks noChangeArrowheads="1"/>
          </p:cNvSpPr>
          <p:nvPr/>
        </p:nvSpPr>
        <p:spPr bwMode="auto">
          <a:xfrm>
            <a:off x="514350" y="1031875"/>
            <a:ext cx="89154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marL="258763" indent="-255588"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4038"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4038"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4038"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4038"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marL="2339" indent="0" eaLnBrk="1" hangingPunct="1">
              <a:lnSpc>
                <a:spcPct val="101000"/>
              </a:lnSpc>
              <a:spcAft>
                <a:spcPts val="1280"/>
              </a:spcAft>
              <a:buClr>
                <a:srgbClr val="FFA300"/>
              </a:buClr>
              <a:buSzPct val="150000"/>
              <a:defRPr/>
            </a:pPr>
            <a:endParaRPr lang="en-US" sz="1800" b="1" dirty="0">
              <a:solidFill>
                <a:srgbClr val="404040"/>
              </a:solidFill>
              <a:latin typeface="Arial" pitchFamily="34" charset="0"/>
              <a:ea typeface="MS Gothic" pitchFamily="49" charset="-128"/>
            </a:endParaRPr>
          </a:p>
          <a:p>
            <a:pPr eaLnBrk="1" hangingPunct="1">
              <a:lnSpc>
                <a:spcPct val="101000"/>
              </a:lnSpc>
              <a:spcAft>
                <a:spcPts val="1280"/>
              </a:spcAft>
              <a:buClr>
                <a:srgbClr val="FFA300"/>
              </a:buClr>
              <a:buSzPct val="150000"/>
              <a:buFont typeface="Segoe UI" pitchFamily="34" charset="0"/>
              <a:buChar char="»"/>
              <a:defRPr/>
            </a:pPr>
            <a:endParaRPr lang="en-GB" sz="1800" b="1" dirty="0">
              <a:solidFill>
                <a:srgbClr val="4C4C4C"/>
              </a:solidFill>
              <a:latin typeface="Arial" pitchFamily="34" charset="0"/>
              <a:ea typeface="MS Gothic" pitchFamily="49" charset="-128"/>
            </a:endParaRPr>
          </a:p>
        </p:txBody>
      </p:sp>
      <p:pic>
        <p:nvPicPr>
          <p:cNvPr id="16077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 y="1285875"/>
            <a:ext cx="9544050" cy="380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xmlns:p14="http://schemas.microsoft.com/office/powerpoint/2010/main" spd="med">
    <p:wipe dir="r"/>
  </p:transition>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Text Box 1"/>
          <p:cNvSpPr txBox="1">
            <a:spLocks noChangeArrowheads="1"/>
          </p:cNvSpPr>
          <p:nvPr/>
        </p:nvSpPr>
        <p:spPr bwMode="auto">
          <a:xfrm>
            <a:off x="495300" y="273050"/>
            <a:ext cx="89154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92000"/>
              </a:lnSpc>
              <a:buClr>
                <a:srgbClr val="000000"/>
              </a:buClr>
              <a:buSzPct val="45000"/>
            </a:pPr>
            <a:r>
              <a:rPr lang="en-GB">
                <a:solidFill>
                  <a:srgbClr val="FFA300"/>
                </a:solidFill>
                <a:latin typeface="Arial" charset="0"/>
                <a:ea typeface="MS Gothic" charset="0"/>
                <a:cs typeface="MS Gothic" charset="0"/>
              </a:rPr>
              <a:t>Portlet Skins</a:t>
            </a:r>
          </a:p>
        </p:txBody>
      </p:sp>
      <p:sp>
        <p:nvSpPr>
          <p:cNvPr id="153602" name="Text Box 2"/>
          <p:cNvSpPr txBox="1">
            <a:spLocks noChangeArrowheads="1"/>
          </p:cNvSpPr>
          <p:nvPr/>
        </p:nvSpPr>
        <p:spPr bwMode="auto">
          <a:xfrm>
            <a:off x="514350" y="1031875"/>
            <a:ext cx="89154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marL="3175"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4038"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4038"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4038"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4038"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101000"/>
              </a:lnSpc>
              <a:spcAft>
                <a:spcPts val="1275"/>
              </a:spcAft>
              <a:buClr>
                <a:srgbClr val="FFA300"/>
              </a:buClr>
              <a:buSzPct val="150000"/>
            </a:pPr>
            <a:r>
              <a:rPr lang="en-US" sz="1800" b="1">
                <a:solidFill>
                  <a:srgbClr val="404040"/>
                </a:solidFill>
                <a:latin typeface="Arial" charset="0"/>
                <a:ea typeface="MS Gothic" charset="0"/>
                <a:cs typeface="MS Gothic" charset="0"/>
              </a:rPr>
              <a:t>The portlet skins effect how portlets are rendered on the page. There are two main ways this can be affected:</a:t>
            </a:r>
          </a:p>
          <a:p>
            <a:pPr eaLnBrk="1" hangingPunct="1">
              <a:lnSpc>
                <a:spcPct val="101000"/>
              </a:lnSpc>
              <a:spcAft>
                <a:spcPts val="1275"/>
              </a:spcAft>
              <a:buClr>
                <a:srgbClr val="FFA300"/>
              </a:buClr>
              <a:buSzPct val="150000"/>
              <a:buFont typeface="Segoe UI" charset="0"/>
              <a:buChar char="»"/>
            </a:pPr>
            <a:r>
              <a:rPr lang="en-US" sz="1800" b="1">
                <a:solidFill>
                  <a:srgbClr val="404040"/>
                </a:solidFill>
                <a:latin typeface="Arial" charset="0"/>
                <a:ea typeface="MS Gothic" charset="0"/>
                <a:cs typeface="MS Gothic" charset="0"/>
              </a:rPr>
              <a:t>Portlet Specification CSS Classes</a:t>
            </a:r>
          </a:p>
          <a:p>
            <a:pPr lvl="1" eaLnBrk="1" hangingPunct="1">
              <a:lnSpc>
                <a:spcPct val="101000"/>
              </a:lnSpc>
              <a:spcAft>
                <a:spcPts val="1275"/>
              </a:spcAft>
              <a:buClr>
                <a:srgbClr val="FFA300"/>
              </a:buClr>
              <a:buSzPct val="150000"/>
              <a:buFont typeface="Segoe UI" charset="0"/>
              <a:buChar char="»"/>
            </a:pPr>
            <a:r>
              <a:rPr lang="en-US" sz="1800" b="1">
                <a:solidFill>
                  <a:srgbClr val="404040"/>
                </a:solidFill>
                <a:latin typeface="Arial" charset="0"/>
                <a:ea typeface="MS Gothic" charset="0"/>
                <a:cs typeface="MS Gothic" charset="0"/>
              </a:rPr>
              <a:t>The portlet specification defines a set of css classes that should be available to portlets. GateIn 3.1 provides these classes as part of the portal skin. This allows each portal skin to define its own look and feel for these default values. </a:t>
            </a:r>
            <a:br>
              <a:rPr lang="en-US" sz="1800" b="1">
                <a:solidFill>
                  <a:srgbClr val="404040"/>
                </a:solidFill>
                <a:latin typeface="Arial" charset="0"/>
                <a:ea typeface="MS Gothic" charset="0"/>
                <a:cs typeface="MS Gothic" charset="0"/>
              </a:rPr>
            </a:br>
            <a:r>
              <a:rPr lang="en-US" sz="1800" b="1">
                <a:solidFill>
                  <a:srgbClr val="404040"/>
                </a:solidFill>
                <a:latin typeface="Arial" charset="0"/>
                <a:ea typeface="MS Gothic" charset="0"/>
                <a:cs typeface="MS Gothic" charset="0"/>
              </a:rPr>
              <a:t>../webapps/eXoResources/skin/Portlet/Stylesheet.css</a:t>
            </a:r>
          </a:p>
          <a:p>
            <a:pPr eaLnBrk="1" hangingPunct="1">
              <a:lnSpc>
                <a:spcPct val="101000"/>
              </a:lnSpc>
              <a:spcAft>
                <a:spcPts val="1275"/>
              </a:spcAft>
              <a:buClr>
                <a:srgbClr val="FFA300"/>
              </a:buClr>
              <a:buSzPct val="150000"/>
              <a:buFont typeface="Segoe UI" charset="0"/>
              <a:buChar char="»"/>
            </a:pPr>
            <a:r>
              <a:rPr lang="en-US" sz="1800" b="1">
                <a:solidFill>
                  <a:srgbClr val="404040"/>
                </a:solidFill>
                <a:latin typeface="Arial" charset="0"/>
                <a:ea typeface="MS Gothic" charset="0"/>
                <a:cs typeface="MS Gothic" charset="0"/>
              </a:rPr>
              <a:t>Portlet Skins</a:t>
            </a:r>
          </a:p>
          <a:p>
            <a:pPr lvl="1" eaLnBrk="1" hangingPunct="1">
              <a:lnSpc>
                <a:spcPct val="101000"/>
              </a:lnSpc>
              <a:spcAft>
                <a:spcPts val="1275"/>
              </a:spcAft>
              <a:buClr>
                <a:srgbClr val="FFA300"/>
              </a:buClr>
              <a:buSzPct val="150000"/>
              <a:buFont typeface="Segoe UI" charset="0"/>
              <a:buChar char="»"/>
            </a:pPr>
            <a:r>
              <a:rPr lang="en-US" sz="1800" b="1">
                <a:solidFill>
                  <a:srgbClr val="404040"/>
                </a:solidFill>
                <a:latin typeface="Arial" charset="0"/>
                <a:ea typeface="MS Gothic" charset="0"/>
                <a:cs typeface="MS Gothic" charset="0"/>
              </a:rPr>
              <a:t>GateIn 3.1 provides a means for portlet css files to be loaded based on the current portal skin. This allows a portlet to provide different css styles to better match the current portal look and feel. Portlet skins provide a much more customizable css experience than just using the portlet specification css classes. </a:t>
            </a:r>
            <a:endParaRPr lang="en-GB" sz="1800" b="1">
              <a:solidFill>
                <a:srgbClr val="4C4C4C"/>
              </a:solidFill>
              <a:latin typeface="Arial" charset="0"/>
              <a:ea typeface="MS Gothic" charset="0"/>
              <a:cs typeface="MS Gothic"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Text Box 1"/>
          <p:cNvSpPr txBox="1">
            <a:spLocks noChangeArrowheads="1"/>
          </p:cNvSpPr>
          <p:nvPr/>
        </p:nvSpPr>
        <p:spPr bwMode="auto">
          <a:xfrm>
            <a:off x="495300" y="273050"/>
            <a:ext cx="89154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92000"/>
              </a:lnSpc>
              <a:buClr>
                <a:srgbClr val="000000"/>
              </a:buClr>
              <a:buSzPct val="45000"/>
            </a:pPr>
            <a:r>
              <a:rPr lang="en-GB">
                <a:solidFill>
                  <a:srgbClr val="FFA300"/>
                </a:solidFill>
                <a:latin typeface="Arial" charset="0"/>
                <a:ea typeface="MS Gothic" charset="0"/>
                <a:cs typeface="MS Gothic" charset="0"/>
              </a:rPr>
              <a:t>Portal Skin Configuration</a:t>
            </a:r>
          </a:p>
        </p:txBody>
      </p:sp>
      <p:sp>
        <p:nvSpPr>
          <p:cNvPr id="157699" name="Text Box 2"/>
          <p:cNvSpPr txBox="1">
            <a:spLocks noChangeArrowheads="1"/>
          </p:cNvSpPr>
          <p:nvPr/>
        </p:nvSpPr>
        <p:spPr bwMode="auto">
          <a:xfrm>
            <a:off x="514350" y="1031875"/>
            <a:ext cx="89154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marL="258763" indent="-255588"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4038"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4038"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4038"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4038"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marL="2339" indent="0" eaLnBrk="1" hangingPunct="1">
              <a:lnSpc>
                <a:spcPct val="101000"/>
              </a:lnSpc>
              <a:spcAft>
                <a:spcPts val="1280"/>
              </a:spcAft>
              <a:buClr>
                <a:srgbClr val="FFA300"/>
              </a:buClr>
              <a:buSzPct val="150000"/>
              <a:defRPr/>
            </a:pPr>
            <a:endParaRPr lang="en-US" sz="1800" b="1" dirty="0">
              <a:solidFill>
                <a:srgbClr val="404040"/>
              </a:solidFill>
              <a:latin typeface="Arial" pitchFamily="34" charset="0"/>
              <a:ea typeface="MS Gothic" pitchFamily="49" charset="-128"/>
            </a:endParaRPr>
          </a:p>
          <a:p>
            <a:pPr eaLnBrk="1" hangingPunct="1">
              <a:lnSpc>
                <a:spcPct val="101000"/>
              </a:lnSpc>
              <a:spcAft>
                <a:spcPts val="1280"/>
              </a:spcAft>
              <a:buClr>
                <a:srgbClr val="FFA300"/>
              </a:buClr>
              <a:buSzPct val="150000"/>
              <a:buFont typeface="Segoe UI" pitchFamily="34" charset="0"/>
              <a:buChar char="»"/>
              <a:defRPr/>
            </a:pPr>
            <a:endParaRPr lang="en-GB" sz="1800" b="1" dirty="0">
              <a:solidFill>
                <a:srgbClr val="4C4C4C"/>
              </a:solidFill>
              <a:latin typeface="Arial" pitchFamily="34" charset="0"/>
              <a:ea typeface="MS Gothic" pitchFamily="49" charset="-128"/>
            </a:endParaRPr>
          </a:p>
        </p:txBody>
      </p:sp>
      <p:pic>
        <p:nvPicPr>
          <p:cNvPr id="1628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00" y="4100513"/>
            <a:ext cx="9613900"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6282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2850" y="1784350"/>
            <a:ext cx="6746875" cy="231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6282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025" y="1100138"/>
            <a:ext cx="8537575"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xmlns:p14="http://schemas.microsoft.com/office/powerpoint/2010/main" spd="med">
    <p:wipe dir="r"/>
  </p:transition>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Text Box 1"/>
          <p:cNvSpPr txBox="1">
            <a:spLocks noChangeArrowheads="1"/>
          </p:cNvSpPr>
          <p:nvPr/>
        </p:nvSpPr>
        <p:spPr bwMode="auto">
          <a:xfrm>
            <a:off x="495300" y="273050"/>
            <a:ext cx="89154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92000"/>
              </a:lnSpc>
              <a:buClr>
                <a:srgbClr val="000000"/>
              </a:buClr>
              <a:buSzPct val="45000"/>
            </a:pPr>
            <a:r>
              <a:rPr lang="en-GB">
                <a:solidFill>
                  <a:srgbClr val="FFA300"/>
                </a:solidFill>
                <a:latin typeface="Arial" charset="0"/>
                <a:ea typeface="MS Gothic" charset="0"/>
                <a:cs typeface="MS Gothic" charset="0"/>
              </a:rPr>
              <a:t>ResourceRequestFilter</a:t>
            </a:r>
          </a:p>
        </p:txBody>
      </p:sp>
      <p:sp>
        <p:nvSpPr>
          <p:cNvPr id="163843" name="Text Box 2"/>
          <p:cNvSpPr txBox="1">
            <a:spLocks noChangeArrowheads="1"/>
          </p:cNvSpPr>
          <p:nvPr/>
        </p:nvSpPr>
        <p:spPr bwMode="auto">
          <a:xfrm>
            <a:off x="514350" y="1031875"/>
            <a:ext cx="89154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marL="3175"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4038"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4038"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4038"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4038"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101000"/>
              </a:lnSpc>
              <a:spcAft>
                <a:spcPts val="1280"/>
              </a:spcAft>
              <a:buClr>
                <a:srgbClr val="FFA300"/>
              </a:buClr>
              <a:buSzPct val="150000"/>
              <a:defRPr/>
            </a:pPr>
            <a:r>
              <a:rPr lang="fr-FR" sz="1800" b="1" dirty="0">
                <a:solidFill>
                  <a:srgbClr val="404040"/>
                </a:solidFill>
                <a:latin typeface="Arial" charset="0"/>
                <a:ea typeface="MS Gothic" charset="0"/>
                <a:cs typeface="MS Gothic" charset="0"/>
              </a:rPr>
              <a:t>If </a:t>
            </a:r>
            <a:r>
              <a:rPr lang="fr-FR" sz="1800" b="1" dirty="0" err="1">
                <a:solidFill>
                  <a:srgbClr val="404040"/>
                </a:solidFill>
                <a:latin typeface="Arial" charset="0"/>
                <a:ea typeface="MS Gothic" charset="0"/>
                <a:cs typeface="MS Gothic" charset="0"/>
              </a:rPr>
              <a:t>you</a:t>
            </a:r>
            <a:r>
              <a:rPr lang="fr-FR" sz="1800" b="1" dirty="0">
                <a:solidFill>
                  <a:srgbClr val="404040"/>
                </a:solidFill>
                <a:latin typeface="Arial" charset="0"/>
                <a:ea typeface="MS Gothic" charset="0"/>
                <a:cs typeface="MS Gothic" charset="0"/>
              </a:rPr>
              <a:t> </a:t>
            </a:r>
            <a:r>
              <a:rPr lang="fr-FR" sz="1800" b="1" dirty="0" err="1">
                <a:solidFill>
                  <a:srgbClr val="404040"/>
                </a:solidFill>
                <a:latin typeface="Arial" charset="0"/>
                <a:ea typeface="MS Gothic" charset="0"/>
                <a:cs typeface="MS Gothic" charset="0"/>
              </a:rPr>
              <a:t>create</a:t>
            </a:r>
            <a:r>
              <a:rPr lang="fr-FR" sz="1800" b="1" dirty="0">
                <a:solidFill>
                  <a:srgbClr val="404040"/>
                </a:solidFill>
                <a:latin typeface="Arial" charset="0"/>
                <a:ea typeface="MS Gothic" charset="0"/>
                <a:cs typeface="MS Gothic" charset="0"/>
              </a:rPr>
              <a:t> </a:t>
            </a:r>
            <a:r>
              <a:rPr lang="fr-FR" sz="1800" b="1" dirty="0" err="1">
                <a:solidFill>
                  <a:srgbClr val="404040"/>
                </a:solidFill>
                <a:latin typeface="Arial" charset="0"/>
                <a:ea typeface="MS Gothic" charset="0"/>
                <a:cs typeface="MS Gothic" charset="0"/>
              </a:rPr>
              <a:t>your</a:t>
            </a:r>
            <a:r>
              <a:rPr lang="fr-FR" sz="1800" b="1" dirty="0">
                <a:solidFill>
                  <a:srgbClr val="404040"/>
                </a:solidFill>
                <a:latin typeface="Arial" charset="0"/>
                <a:ea typeface="MS Gothic" charset="0"/>
                <a:cs typeface="MS Gothic" charset="0"/>
              </a:rPr>
              <a:t> </a:t>
            </a:r>
            <a:r>
              <a:rPr lang="fr-FR" sz="1800" b="1" dirty="0" err="1">
                <a:solidFill>
                  <a:srgbClr val="404040"/>
                </a:solidFill>
                <a:latin typeface="Arial" charset="0"/>
                <a:ea typeface="MS Gothic" charset="0"/>
                <a:cs typeface="MS Gothic" charset="0"/>
              </a:rPr>
              <a:t>own</a:t>
            </a:r>
            <a:r>
              <a:rPr lang="fr-FR" sz="1800" b="1" dirty="0">
                <a:solidFill>
                  <a:srgbClr val="404040"/>
                </a:solidFill>
                <a:latin typeface="Arial" charset="0"/>
                <a:ea typeface="MS Gothic" charset="0"/>
                <a:cs typeface="MS Gothic" charset="0"/>
              </a:rPr>
              <a:t> portal skin, </a:t>
            </a:r>
            <a:r>
              <a:rPr lang="fr-FR" sz="1800" b="1" dirty="0" err="1">
                <a:solidFill>
                  <a:srgbClr val="404040"/>
                </a:solidFill>
                <a:latin typeface="Arial" charset="0"/>
                <a:ea typeface="MS Gothic" charset="0"/>
                <a:cs typeface="MS Gothic" charset="0"/>
              </a:rPr>
              <a:t>you</a:t>
            </a:r>
            <a:r>
              <a:rPr lang="fr-FR" sz="1800" b="1" dirty="0">
                <a:solidFill>
                  <a:srgbClr val="404040"/>
                </a:solidFill>
                <a:latin typeface="Arial" charset="0"/>
                <a:ea typeface="MS Gothic" charset="0"/>
                <a:cs typeface="MS Gothic" charset="0"/>
              </a:rPr>
              <a:t> </a:t>
            </a:r>
            <a:r>
              <a:rPr lang="fr-FR" sz="1800" b="1" dirty="0" err="1">
                <a:solidFill>
                  <a:srgbClr val="404040"/>
                </a:solidFill>
                <a:latin typeface="Arial" charset="0"/>
                <a:ea typeface="MS Gothic" charset="0"/>
                <a:cs typeface="MS Gothic" charset="0"/>
              </a:rPr>
              <a:t>need</a:t>
            </a:r>
            <a:endParaRPr lang="fr-FR" sz="1800" b="1" dirty="0">
              <a:solidFill>
                <a:srgbClr val="404040"/>
              </a:solidFill>
              <a:latin typeface="Arial" charset="0"/>
              <a:ea typeface="MS Gothic" charset="0"/>
              <a:cs typeface="MS Gothic" charset="0"/>
            </a:endParaRPr>
          </a:p>
          <a:p>
            <a:pPr marL="254704" indent="-252365" eaLnBrk="1" hangingPunct="1">
              <a:lnSpc>
                <a:spcPct val="101000"/>
              </a:lnSpc>
              <a:spcAft>
                <a:spcPts val="1280"/>
              </a:spcAft>
              <a:buClr>
                <a:srgbClr val="FFA300"/>
              </a:buClr>
              <a:buSzPct val="150000"/>
              <a:buFont typeface="Arial"/>
              <a:buChar char="•"/>
              <a:defRPr/>
            </a:pPr>
            <a:r>
              <a:rPr lang="fr-FR" sz="1800" b="1" dirty="0">
                <a:solidFill>
                  <a:srgbClr val="404040"/>
                </a:solidFill>
                <a:latin typeface="Arial" charset="0"/>
                <a:ea typeface="MS Gothic" charset="0"/>
                <a:cs typeface="MS Gothic" charset="0"/>
              </a:rPr>
              <a:t>To </a:t>
            </a:r>
            <a:r>
              <a:rPr lang="fr-FR" sz="1800" b="1" dirty="0" err="1">
                <a:solidFill>
                  <a:srgbClr val="404040"/>
                </a:solidFill>
                <a:latin typeface="Arial" charset="0"/>
                <a:ea typeface="MS Gothic" charset="0"/>
                <a:cs typeface="MS Gothic" charset="0"/>
              </a:rPr>
              <a:t>create</a:t>
            </a:r>
            <a:r>
              <a:rPr lang="fr-FR" sz="1800" b="1" dirty="0">
                <a:solidFill>
                  <a:srgbClr val="404040"/>
                </a:solidFill>
                <a:latin typeface="Arial" charset="0"/>
                <a:ea typeface="MS Gothic" charset="0"/>
                <a:cs typeface="MS Gothic" charset="0"/>
              </a:rPr>
              <a:t> an extension</a:t>
            </a:r>
          </a:p>
          <a:p>
            <a:pPr marL="254704" indent="-252365" eaLnBrk="1" hangingPunct="1">
              <a:lnSpc>
                <a:spcPct val="101000"/>
              </a:lnSpc>
              <a:spcAft>
                <a:spcPts val="1280"/>
              </a:spcAft>
              <a:buClr>
                <a:srgbClr val="FFA300"/>
              </a:buClr>
              <a:buSzPct val="150000"/>
              <a:buFont typeface="Arial"/>
              <a:buChar char="•"/>
              <a:defRPr/>
            </a:pPr>
            <a:r>
              <a:rPr lang="fr-FR" sz="1800" b="1" dirty="0" err="1">
                <a:solidFill>
                  <a:srgbClr val="404040"/>
                </a:solidFill>
                <a:latin typeface="Arial" charset="0"/>
                <a:ea typeface="MS Gothic" charset="0"/>
                <a:cs typeface="MS Gothic" charset="0"/>
              </a:rPr>
              <a:t>Add</a:t>
            </a:r>
            <a:r>
              <a:rPr lang="fr-FR" sz="1800" b="1" dirty="0">
                <a:solidFill>
                  <a:srgbClr val="404040"/>
                </a:solidFill>
                <a:latin typeface="Arial" charset="0"/>
                <a:ea typeface="MS Gothic" charset="0"/>
                <a:cs typeface="MS Gothic" charset="0"/>
              </a:rPr>
              <a:t> a </a:t>
            </a:r>
            <a:r>
              <a:rPr lang="fr-FR" sz="1800" b="1" dirty="0" err="1">
                <a:solidFill>
                  <a:srgbClr val="404040"/>
                </a:solidFill>
                <a:latin typeface="Arial" charset="0"/>
                <a:ea typeface="MS Gothic" charset="0"/>
                <a:cs typeface="MS Gothic" charset="0"/>
              </a:rPr>
              <a:t>ResourceRequestFilter</a:t>
            </a:r>
            <a:r>
              <a:rPr lang="fr-FR" sz="1800" b="1" dirty="0">
                <a:solidFill>
                  <a:srgbClr val="404040"/>
                </a:solidFill>
                <a:latin typeface="Arial" charset="0"/>
                <a:ea typeface="MS Gothic" charset="0"/>
                <a:cs typeface="MS Gothic" charset="0"/>
              </a:rPr>
              <a:t> for </a:t>
            </a:r>
            <a:r>
              <a:rPr lang="fr-FR" sz="1800" b="1" dirty="0" err="1">
                <a:solidFill>
                  <a:srgbClr val="404040"/>
                </a:solidFill>
                <a:latin typeface="Arial" charset="0"/>
                <a:ea typeface="MS Gothic" charset="0"/>
                <a:cs typeface="MS Gothic" charset="0"/>
              </a:rPr>
              <a:t>css</a:t>
            </a:r>
            <a:r>
              <a:rPr lang="fr-FR" sz="1800" b="1" dirty="0">
                <a:solidFill>
                  <a:srgbClr val="404040"/>
                </a:solidFill>
                <a:latin typeface="Arial" charset="0"/>
                <a:ea typeface="MS Gothic" charset="0"/>
                <a:cs typeface="MS Gothic" charset="0"/>
              </a:rPr>
              <a:t> to the </a:t>
            </a:r>
            <a:r>
              <a:rPr lang="fr-FR" sz="1800" b="1" dirty="0" err="1">
                <a:solidFill>
                  <a:srgbClr val="404040"/>
                </a:solidFill>
                <a:latin typeface="Arial" charset="0"/>
                <a:ea typeface="MS Gothic" charset="0"/>
                <a:cs typeface="MS Gothic" charset="0"/>
              </a:rPr>
              <a:t>web.xml</a:t>
            </a:r>
            <a:endParaRPr lang="fr-FR" sz="1800" b="1" dirty="0">
              <a:solidFill>
                <a:srgbClr val="404040"/>
              </a:solidFill>
              <a:latin typeface="Arial" charset="0"/>
              <a:ea typeface="MS Gothic" charset="0"/>
              <a:cs typeface="MS Gothic" charset="0"/>
            </a:endParaRPr>
          </a:p>
        </p:txBody>
      </p:sp>
      <p:pic>
        <p:nvPicPr>
          <p:cNvPr id="1638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8" y="2619375"/>
            <a:ext cx="9872662" cy="232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xmlns:p14="http://schemas.microsoft.com/office/powerpoint/2010/main" spd="med">
    <p:wipe dir="r"/>
  </p:transition>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Text Box 1"/>
          <p:cNvSpPr txBox="1">
            <a:spLocks noChangeArrowheads="1"/>
          </p:cNvSpPr>
          <p:nvPr/>
        </p:nvSpPr>
        <p:spPr bwMode="auto">
          <a:xfrm>
            <a:off x="495300" y="273050"/>
            <a:ext cx="89154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92000"/>
              </a:lnSpc>
              <a:buClr>
                <a:srgbClr val="000000"/>
              </a:buClr>
              <a:buSzPct val="45000"/>
            </a:pPr>
            <a:r>
              <a:rPr lang="en-GB">
                <a:solidFill>
                  <a:srgbClr val="FFA300"/>
                </a:solidFill>
                <a:latin typeface="Arial" charset="0"/>
                <a:ea typeface="MS Gothic" charset="0"/>
                <a:cs typeface="MS Gothic" charset="0"/>
              </a:rPr>
              <a:t>ResourceRequestFilter</a:t>
            </a:r>
          </a:p>
        </p:txBody>
      </p:sp>
      <p:sp>
        <p:nvSpPr>
          <p:cNvPr id="157699" name="Text Box 2"/>
          <p:cNvSpPr txBox="1">
            <a:spLocks noChangeArrowheads="1"/>
          </p:cNvSpPr>
          <p:nvPr/>
        </p:nvSpPr>
        <p:spPr bwMode="auto">
          <a:xfrm>
            <a:off x="495300" y="1031875"/>
            <a:ext cx="89154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marL="258763" indent="-255588"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43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43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43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43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43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4038"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43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4038"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43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4038"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43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4038"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4300">
                <a:solidFill>
                  <a:srgbClr val="000000"/>
                </a:solidFill>
                <a:latin typeface="Helvetica Neue Light" charset="0"/>
                <a:ea typeface="ヒラギノ角ゴ ProN W3" charset="0"/>
                <a:cs typeface="ヒラギノ角ゴ ProN W3" charset="0"/>
                <a:sym typeface="Helvetica Neue Light" charset="0"/>
              </a:defRPr>
            </a:lvl9pPr>
          </a:lstStyle>
          <a:p>
            <a:pPr marL="2339" indent="0" eaLnBrk="1" hangingPunct="1">
              <a:lnSpc>
                <a:spcPct val="101000"/>
              </a:lnSpc>
              <a:spcAft>
                <a:spcPts val="1280"/>
              </a:spcAft>
              <a:buClr>
                <a:srgbClr val="FFA300"/>
              </a:buClr>
              <a:buSzPct val="150000"/>
              <a:defRPr/>
            </a:pPr>
            <a:endParaRPr lang="en-US" sz="1800" b="1" dirty="0">
              <a:solidFill>
                <a:srgbClr val="404040"/>
              </a:solidFill>
              <a:latin typeface="Arial" pitchFamily="34" charset="0"/>
              <a:ea typeface="MS Gothic" pitchFamily="49" charset="-128"/>
            </a:endParaRPr>
          </a:p>
          <a:p>
            <a:pPr eaLnBrk="1" hangingPunct="1">
              <a:lnSpc>
                <a:spcPct val="101000"/>
              </a:lnSpc>
              <a:spcAft>
                <a:spcPts val="1280"/>
              </a:spcAft>
              <a:buClr>
                <a:srgbClr val="FFA300"/>
              </a:buClr>
              <a:buSzPct val="150000"/>
              <a:buFont typeface="Segoe UI" pitchFamily="34" charset="0"/>
              <a:buChar char="»"/>
              <a:defRPr/>
            </a:pPr>
            <a:r>
              <a:rPr lang="en-GB" sz="1800" b="1" dirty="0">
                <a:solidFill>
                  <a:srgbClr val="4C4C4C"/>
                </a:solidFill>
                <a:latin typeface="Arial" pitchFamily="34" charset="0"/>
                <a:ea typeface="MS Gothic" pitchFamily="49" charset="-128"/>
              </a:rPr>
              <a:t>Resource webapps need their own URL they are not part of the </a:t>
            </a:r>
            <a:r>
              <a:rPr lang="en-GB" sz="1800" b="1" dirty="0" err="1">
                <a:solidFill>
                  <a:srgbClr val="4C4C4C"/>
                </a:solidFill>
                <a:latin typeface="Arial" pitchFamily="34" charset="0"/>
                <a:ea typeface="MS Gothic" pitchFamily="49" charset="-128"/>
              </a:rPr>
              <a:t>UnifiedServletContext</a:t>
            </a:r>
            <a:r>
              <a:rPr lang="en-GB" sz="1800" b="1" dirty="0">
                <a:solidFill>
                  <a:srgbClr val="4C4C4C"/>
                </a:solidFill>
                <a:latin typeface="Arial" pitchFamily="34" charset="0"/>
                <a:ea typeface="MS Gothic" pitchFamily="49" charset="-128"/>
              </a:rPr>
              <a:t>. </a:t>
            </a:r>
          </a:p>
          <a:p>
            <a:pPr eaLnBrk="1" hangingPunct="1">
              <a:lnSpc>
                <a:spcPct val="101000"/>
              </a:lnSpc>
              <a:spcAft>
                <a:spcPts val="1280"/>
              </a:spcAft>
              <a:buClr>
                <a:srgbClr val="FFA300"/>
              </a:buClr>
              <a:buSzPct val="150000"/>
              <a:buFont typeface="Segoe UI" pitchFamily="34" charset="0"/>
              <a:buChar char="»"/>
              <a:defRPr/>
            </a:pPr>
            <a:r>
              <a:rPr lang="en-GB" sz="1800" b="1" dirty="0">
                <a:solidFill>
                  <a:srgbClr val="4C4C4C"/>
                </a:solidFill>
                <a:latin typeface="Arial" pitchFamily="34" charset="0"/>
                <a:ea typeface="MS Gothic" pitchFamily="49" charset="-128"/>
              </a:rPr>
              <a:t>Examples: http://localhost:8080/eXoWCMResources/javascript/eXo/wcm/frontoffice/public/Breadcrumb.js</a:t>
            </a:r>
            <a:br>
              <a:rPr lang="en-GB" sz="1800" b="1" dirty="0">
                <a:solidFill>
                  <a:srgbClr val="4C4C4C"/>
                </a:solidFill>
                <a:latin typeface="Arial" pitchFamily="34" charset="0"/>
                <a:ea typeface="MS Gothic" pitchFamily="49" charset="-128"/>
              </a:rPr>
            </a:br>
            <a:r>
              <a:rPr lang="en-GB" sz="1800" b="1" dirty="0">
                <a:solidFill>
                  <a:srgbClr val="4C4C4C"/>
                </a:solidFill>
                <a:latin typeface="Arial" pitchFamily="34" charset="0"/>
                <a:ea typeface="MS Gothic" pitchFamily="49" charset="-128"/>
              </a:rPr>
              <a:t>http://localhost:8080/eXoResources/skin/DefaultSkin/portal/webui/component/control/UIWorkspace/Stylesheet-lt.css</a:t>
            </a:r>
          </a:p>
          <a:p>
            <a:pPr eaLnBrk="1" hangingPunct="1">
              <a:lnSpc>
                <a:spcPct val="101000"/>
              </a:lnSpc>
              <a:spcAft>
                <a:spcPts val="1280"/>
              </a:spcAft>
              <a:buClr>
                <a:srgbClr val="FFA300"/>
              </a:buClr>
              <a:buSzPct val="150000"/>
              <a:buFont typeface="Segoe UI" pitchFamily="34" charset="0"/>
              <a:buChar char="»"/>
              <a:defRPr/>
            </a:pPr>
            <a:r>
              <a:rPr lang="en-GB" sz="1800" b="1" dirty="0">
                <a:solidFill>
                  <a:srgbClr val="4C4C4C"/>
                </a:solidFill>
                <a:latin typeface="Arial" pitchFamily="34" charset="0"/>
                <a:ea typeface="MS Gothic" pitchFamily="49" charset="-128"/>
              </a:rPr>
              <a:t>You add your </a:t>
            </a:r>
            <a:r>
              <a:rPr lang="en-GB" sz="1800" b="1" dirty="0" err="1">
                <a:solidFill>
                  <a:srgbClr val="4C4C4C"/>
                </a:solidFill>
                <a:latin typeface="Arial" pitchFamily="34" charset="0"/>
                <a:ea typeface="MS Gothic" pitchFamily="49" charset="-128"/>
              </a:rPr>
              <a:t>webapp</a:t>
            </a:r>
            <a:r>
              <a:rPr lang="en-GB" sz="1800" b="1" dirty="0">
                <a:solidFill>
                  <a:srgbClr val="4C4C4C"/>
                </a:solidFill>
                <a:latin typeface="Arial" pitchFamily="34" charset="0"/>
                <a:ea typeface="MS Gothic" pitchFamily="49" charset="-128"/>
              </a:rPr>
              <a:t> to the </a:t>
            </a:r>
            <a:r>
              <a:rPr lang="en-GB" sz="1800" b="1" dirty="0" err="1">
                <a:solidFill>
                  <a:srgbClr val="4C4C4C"/>
                </a:solidFill>
                <a:latin typeface="Arial" pitchFamily="34" charset="0"/>
                <a:ea typeface="MS Gothic" pitchFamily="49" charset="-128"/>
              </a:rPr>
              <a:t>PortalContainer</a:t>
            </a:r>
            <a:r>
              <a:rPr lang="en-GB" sz="1800" b="1" dirty="0">
                <a:solidFill>
                  <a:srgbClr val="4C4C4C"/>
                </a:solidFill>
                <a:latin typeface="Arial" pitchFamily="34" charset="0"/>
                <a:ea typeface="MS Gothic" pitchFamily="49" charset="-128"/>
              </a:rPr>
              <a:t>, but you do </a:t>
            </a:r>
            <a:r>
              <a:rPr lang="en-GB" sz="2100" b="1" u="sng" dirty="0">
                <a:solidFill>
                  <a:srgbClr val="4C4C4C"/>
                </a:solidFill>
                <a:latin typeface="Arial" pitchFamily="34" charset="0"/>
                <a:ea typeface="MS Gothic" pitchFamily="49" charset="-128"/>
              </a:rPr>
              <a:t>not</a:t>
            </a:r>
            <a:r>
              <a:rPr lang="en-GB" sz="2100" b="1" dirty="0">
                <a:solidFill>
                  <a:srgbClr val="4C4C4C"/>
                </a:solidFill>
                <a:latin typeface="Arial" pitchFamily="34" charset="0"/>
                <a:ea typeface="MS Gothic" pitchFamily="49" charset="-128"/>
              </a:rPr>
              <a:t> </a:t>
            </a:r>
            <a:r>
              <a:rPr lang="en-GB" sz="1800" b="1" dirty="0">
                <a:solidFill>
                  <a:srgbClr val="4C4C4C"/>
                </a:solidFill>
                <a:latin typeface="Arial" pitchFamily="34" charset="0"/>
                <a:ea typeface="MS Gothic" pitchFamily="49" charset="-128"/>
              </a:rPr>
              <a:t>add a </a:t>
            </a:r>
            <a:r>
              <a:rPr lang="en-GB" sz="1800" b="1" dirty="0" err="1">
                <a:solidFill>
                  <a:srgbClr val="4C4C4C"/>
                </a:solidFill>
                <a:latin typeface="Arial" pitchFamily="34" charset="0"/>
                <a:ea typeface="MS Gothic" pitchFamily="49" charset="-128"/>
              </a:rPr>
              <a:t>PortalContainerConfigOwner</a:t>
            </a:r>
            <a:r>
              <a:rPr lang="en-GB" sz="1800" b="1" dirty="0">
                <a:solidFill>
                  <a:srgbClr val="4C4C4C"/>
                </a:solidFill>
                <a:latin typeface="Arial" pitchFamily="34" charset="0"/>
                <a:ea typeface="MS Gothic" pitchFamily="49" charset="-128"/>
              </a:rPr>
              <a:t> listener in web.xml.</a:t>
            </a:r>
          </a:p>
        </p:txBody>
      </p:sp>
      <p:pic>
        <p:nvPicPr>
          <p:cNvPr id="1648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938" y="4391025"/>
            <a:ext cx="6615112" cy="146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xmlns:p14="http://schemas.microsoft.com/office/powerpoint/2010/main" spd="med">
    <p:wipe dir="r"/>
  </p:transition>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Text Box 1"/>
          <p:cNvSpPr txBox="1">
            <a:spLocks noChangeArrowheads="1"/>
          </p:cNvSpPr>
          <p:nvPr/>
        </p:nvSpPr>
        <p:spPr bwMode="auto">
          <a:xfrm>
            <a:off x="495300" y="273050"/>
            <a:ext cx="89154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92000"/>
              </a:lnSpc>
              <a:buClr>
                <a:srgbClr val="000000"/>
              </a:buClr>
              <a:buSzPct val="45000"/>
            </a:pPr>
            <a:r>
              <a:rPr lang="en-GB">
                <a:solidFill>
                  <a:srgbClr val="FFA300"/>
                </a:solidFill>
                <a:latin typeface="Arial" charset="0"/>
                <a:ea typeface="MS Gothic" charset="0"/>
                <a:cs typeface="MS Gothic" charset="0"/>
              </a:rPr>
              <a:t>CSS Debugging</a:t>
            </a:r>
          </a:p>
        </p:txBody>
      </p:sp>
      <p:sp>
        <p:nvSpPr>
          <p:cNvPr id="161794" name="Text Box 2"/>
          <p:cNvSpPr txBox="1">
            <a:spLocks noChangeArrowheads="1"/>
          </p:cNvSpPr>
          <p:nvPr/>
        </p:nvSpPr>
        <p:spPr bwMode="auto">
          <a:xfrm>
            <a:off x="514350" y="1031875"/>
            <a:ext cx="89154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marL="258763" indent="-255588"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4038"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4038"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4038"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4038"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101000"/>
              </a:lnSpc>
              <a:spcAft>
                <a:spcPts val="1275"/>
              </a:spcAft>
              <a:buClr>
                <a:srgbClr val="FFA300"/>
              </a:buClr>
              <a:buSzPct val="150000"/>
              <a:buFont typeface="Segoe UI" charset="0"/>
              <a:buChar char="»"/>
            </a:pPr>
            <a:r>
              <a:rPr lang="en-US" sz="1800" b="1">
                <a:solidFill>
                  <a:srgbClr val="4C4C4C"/>
                </a:solidFill>
                <a:latin typeface="Arial" charset="0"/>
                <a:ea typeface="MS Gothic" charset="0"/>
                <a:cs typeface="MS Gothic" charset="0"/>
              </a:rPr>
              <a:t>By default, CSS files are cached and their imports are merged into a single CSS file at the server side. </a:t>
            </a:r>
          </a:p>
          <a:p>
            <a:pPr eaLnBrk="1" hangingPunct="1">
              <a:lnSpc>
                <a:spcPct val="101000"/>
              </a:lnSpc>
              <a:spcAft>
                <a:spcPts val="1275"/>
              </a:spcAft>
              <a:buClr>
                <a:srgbClr val="FFA300"/>
              </a:buClr>
              <a:buSzPct val="150000"/>
              <a:buFont typeface="Segoe UI" charset="0"/>
              <a:buChar char="»"/>
            </a:pPr>
            <a:r>
              <a:rPr lang="en-US" sz="1800" b="1">
                <a:solidFill>
                  <a:srgbClr val="4C4C4C"/>
                </a:solidFill>
                <a:latin typeface="Arial" charset="0"/>
                <a:ea typeface="MS Gothic" charset="0"/>
                <a:cs typeface="MS Gothic" charset="0"/>
              </a:rPr>
              <a:t>This reduces the number of HTTP requests from the browser to the server.</a:t>
            </a:r>
          </a:p>
          <a:p>
            <a:pPr eaLnBrk="1" hangingPunct="1">
              <a:lnSpc>
                <a:spcPct val="101000"/>
              </a:lnSpc>
              <a:spcAft>
                <a:spcPts val="1275"/>
              </a:spcAft>
              <a:buClr>
                <a:srgbClr val="FFA300"/>
              </a:buClr>
              <a:buSzPct val="150000"/>
              <a:buFont typeface="Segoe UI" charset="0"/>
              <a:buChar char="»"/>
            </a:pPr>
            <a:r>
              <a:rPr lang="en-US" sz="1800" b="1">
                <a:solidFill>
                  <a:srgbClr val="4C4C4C"/>
                </a:solidFill>
                <a:latin typeface="Arial" charset="0"/>
                <a:ea typeface="MS Gothic" charset="0"/>
                <a:cs typeface="MS Gothic" charset="0"/>
              </a:rPr>
              <a:t>The optimization code is quite simple as all the CSS files are parsed at the server startup time and all the @import and url(...) references are rewritten to support a single flat file. </a:t>
            </a:r>
          </a:p>
          <a:p>
            <a:pPr eaLnBrk="1" hangingPunct="1">
              <a:lnSpc>
                <a:spcPct val="101000"/>
              </a:lnSpc>
              <a:spcAft>
                <a:spcPts val="1275"/>
              </a:spcAft>
              <a:buClr>
                <a:srgbClr val="FFA300"/>
              </a:buClr>
              <a:buSzPct val="150000"/>
              <a:buFont typeface="Segoe UI" charset="0"/>
              <a:buChar char="»"/>
            </a:pPr>
            <a:r>
              <a:rPr lang="en-US" sz="1800" b="1">
                <a:solidFill>
                  <a:srgbClr val="4C4C4C"/>
                </a:solidFill>
                <a:latin typeface="Arial" charset="0"/>
                <a:ea typeface="MS Gothic" charset="0"/>
                <a:cs typeface="MS Gothic" charset="0"/>
              </a:rPr>
              <a:t>The result is stored in a cache directly used from the ResourceRequestFilter.</a:t>
            </a:r>
          </a:p>
          <a:p>
            <a:pPr eaLnBrk="1" hangingPunct="1">
              <a:lnSpc>
                <a:spcPct val="101000"/>
              </a:lnSpc>
              <a:spcAft>
                <a:spcPts val="1275"/>
              </a:spcAft>
              <a:buClr>
                <a:srgbClr val="FFA300"/>
              </a:buClr>
              <a:buSzPct val="150000"/>
              <a:buFont typeface="Segoe UI" charset="0"/>
              <a:buChar char="»"/>
            </a:pPr>
            <a:endParaRPr lang="en-US" sz="1800" b="1">
              <a:solidFill>
                <a:srgbClr val="4C4C4C"/>
              </a:solidFill>
              <a:latin typeface="Arial" charset="0"/>
              <a:ea typeface="MS Gothic" charset="0"/>
              <a:cs typeface="MS Gothic" charset="0"/>
            </a:endParaRPr>
          </a:p>
          <a:p>
            <a:pPr eaLnBrk="1" hangingPunct="1">
              <a:lnSpc>
                <a:spcPct val="101000"/>
              </a:lnSpc>
              <a:spcAft>
                <a:spcPts val="1275"/>
              </a:spcAft>
              <a:buClr>
                <a:srgbClr val="FFA300"/>
              </a:buClr>
              <a:buSzPct val="150000"/>
              <a:buFont typeface="Segoe UI" charset="0"/>
              <a:buChar char="»"/>
            </a:pPr>
            <a:r>
              <a:rPr lang="en-US" sz="1800" b="1">
                <a:solidFill>
                  <a:srgbClr val="4C4C4C"/>
                </a:solidFill>
                <a:latin typeface="Arial" charset="0"/>
                <a:ea typeface="MS Gothic" charset="0"/>
                <a:cs typeface="MS Gothic" charset="0"/>
              </a:rPr>
              <a:t>Although the optimization is useful for a production environments, it may be easier to deactivate this optimization while debugging stylesheets. </a:t>
            </a:r>
          </a:p>
          <a:p>
            <a:pPr eaLnBrk="1" hangingPunct="1">
              <a:lnSpc>
                <a:spcPct val="101000"/>
              </a:lnSpc>
              <a:spcAft>
                <a:spcPts val="1275"/>
              </a:spcAft>
              <a:buClr>
                <a:srgbClr val="FFA300"/>
              </a:buClr>
              <a:buSzPct val="150000"/>
              <a:buFont typeface="Segoe UI" charset="0"/>
              <a:buChar char="»"/>
            </a:pPr>
            <a:r>
              <a:rPr lang="en-US" sz="1800" b="1">
                <a:solidFill>
                  <a:srgbClr val="4C4C4C"/>
                </a:solidFill>
                <a:latin typeface="Arial" charset="0"/>
                <a:ea typeface="MS Gothic" charset="0"/>
                <a:cs typeface="MS Gothic" charset="0"/>
              </a:rPr>
              <a:t>System Property : -Dexo.product.developing=true</a:t>
            </a:r>
          </a:p>
          <a:p>
            <a:pPr eaLnBrk="1" hangingPunct="1">
              <a:lnSpc>
                <a:spcPct val="101000"/>
              </a:lnSpc>
              <a:spcAft>
                <a:spcPts val="1275"/>
              </a:spcAft>
              <a:buClr>
                <a:srgbClr val="FFA300"/>
              </a:buClr>
              <a:buSzPct val="150000"/>
              <a:buFont typeface="Segoe UI" charset="0"/>
              <a:buChar char="»"/>
            </a:pPr>
            <a:r>
              <a:rPr lang="en-US" sz="1800" b="1">
                <a:solidFill>
                  <a:srgbClr val="4C4C4C"/>
                </a:solidFill>
                <a:latin typeface="Arial" charset="0"/>
                <a:ea typeface="MS Gothic" charset="0"/>
                <a:cs typeface="MS Gothic" charset="0"/>
              </a:rPr>
              <a:t>This property is used in gatein-dev.sh </a:t>
            </a:r>
            <a:endParaRPr lang="en-GB" sz="1800" b="1">
              <a:solidFill>
                <a:srgbClr val="4C4C4C"/>
              </a:solidFill>
              <a:latin typeface="Arial" charset="0"/>
              <a:ea typeface="MS Gothic" charset="0"/>
              <a:cs typeface="MS Gothic" charset="0"/>
            </a:endParaRPr>
          </a:p>
        </p:txBody>
      </p:sp>
    </p:spTree>
  </p:cSld>
  <p:clrMapOvr>
    <a:masterClrMapping/>
  </p:clrMapOvr>
  <p:transition xmlns:p14="http://schemas.microsoft.com/office/powerpoint/2010/main" spd="med">
    <p:wipe dir="r"/>
  </p:transition>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Text Box 1"/>
          <p:cNvSpPr txBox="1">
            <a:spLocks noChangeArrowheads="1"/>
          </p:cNvSpPr>
          <p:nvPr/>
        </p:nvSpPr>
        <p:spPr bwMode="auto">
          <a:xfrm>
            <a:off x="495300" y="273050"/>
            <a:ext cx="89154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92000"/>
              </a:lnSpc>
              <a:buClr>
                <a:srgbClr val="000000"/>
              </a:buClr>
              <a:buSzPct val="45000"/>
            </a:pPr>
            <a:r>
              <a:rPr lang="en-GB">
                <a:solidFill>
                  <a:srgbClr val="FFA300"/>
                </a:solidFill>
                <a:latin typeface="Arial" charset="0"/>
                <a:ea typeface="MS Gothic" charset="0"/>
                <a:cs typeface="MS Gothic" charset="0"/>
              </a:rPr>
              <a:t>Exercise – Skins</a:t>
            </a:r>
          </a:p>
        </p:txBody>
      </p:sp>
      <p:sp>
        <p:nvSpPr>
          <p:cNvPr id="163842" name="Text Box 2"/>
          <p:cNvSpPr txBox="1">
            <a:spLocks noChangeArrowheads="1"/>
          </p:cNvSpPr>
          <p:nvPr/>
        </p:nvSpPr>
        <p:spPr bwMode="auto">
          <a:xfrm>
            <a:off x="514350" y="1031875"/>
            <a:ext cx="89154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marL="3175"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4038" eaLnBrk="0" hangingPunct="0">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4038"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4038"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4038"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4038" eaLnBrk="0" fontAlgn="base" hangingPunct="0">
              <a:spcBef>
                <a:spcPct val="0"/>
              </a:spcBef>
              <a:spcAft>
                <a:spcPct val="0"/>
              </a:spcAft>
              <a:tabLst>
                <a:tab pos="258763" algn="l"/>
                <a:tab pos="715963" algn="l"/>
                <a:tab pos="1173163" algn="l"/>
                <a:tab pos="1630363" algn="l"/>
                <a:tab pos="2087563" algn="l"/>
                <a:tab pos="2544763" algn="l"/>
                <a:tab pos="3001963" algn="l"/>
                <a:tab pos="3459163" algn="l"/>
                <a:tab pos="3916363" algn="l"/>
                <a:tab pos="4373563" algn="l"/>
                <a:tab pos="4830763" algn="l"/>
                <a:tab pos="5287963" algn="l"/>
                <a:tab pos="5745163" algn="l"/>
                <a:tab pos="6202363" algn="l"/>
                <a:tab pos="6659563" algn="l"/>
                <a:tab pos="7116763" algn="l"/>
                <a:tab pos="7573963" algn="l"/>
                <a:tab pos="8031163" algn="l"/>
                <a:tab pos="8488363" algn="l"/>
                <a:tab pos="8945563" algn="l"/>
                <a:tab pos="9402763"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spcAft>
                <a:spcPts val="1275"/>
              </a:spcAft>
              <a:buClr>
                <a:srgbClr val="FFA300"/>
              </a:buClr>
              <a:buSzPct val="150000"/>
            </a:pPr>
            <a:endParaRPr lang="en-US" sz="1800" b="1">
              <a:solidFill>
                <a:srgbClr val="404040"/>
              </a:solidFill>
              <a:latin typeface="Arial" charset="0"/>
              <a:ea typeface="MS Gothic" charset="0"/>
              <a:cs typeface="MS Gothic" charset="0"/>
            </a:endParaRPr>
          </a:p>
          <a:p>
            <a:pPr eaLnBrk="1" hangingPunct="1">
              <a:spcAft>
                <a:spcPts val="1275"/>
              </a:spcAft>
              <a:buClr>
                <a:srgbClr val="FFA300"/>
              </a:buClr>
              <a:buSzPct val="150000"/>
              <a:buFont typeface="Segoe UI" charset="0"/>
              <a:buChar char="»"/>
            </a:pPr>
            <a:endParaRPr lang="en-US" sz="1800" b="1">
              <a:solidFill>
                <a:srgbClr val="4C4C4C"/>
              </a:solidFill>
              <a:latin typeface="Arial" charset="0"/>
              <a:ea typeface="MS Gothic" charset="0"/>
              <a:cs typeface="MS Gothic" charset="0"/>
            </a:endParaRPr>
          </a:p>
          <a:p>
            <a:pPr eaLnBrk="1" hangingPunct="1">
              <a:spcAft>
                <a:spcPts val="1275"/>
              </a:spcAft>
              <a:buClr>
                <a:srgbClr val="FFA300"/>
              </a:buClr>
              <a:buSzPct val="150000"/>
              <a:buFont typeface="Segoe UI" charset="0"/>
              <a:buChar char="»"/>
            </a:pPr>
            <a:r>
              <a:rPr lang="en-US" sz="1800" b="1">
                <a:solidFill>
                  <a:srgbClr val="4C4C4C"/>
                </a:solidFill>
                <a:latin typeface="Arial" charset="0"/>
                <a:ea typeface="MS Gothic" charset="0"/>
                <a:cs typeface="MS Gothic" charset="0"/>
              </a:rPr>
              <a:t>Open …/exercise/skin/1-project\war\src\main\webapp\skin\SimpleSkin\UIPortalApplicationSkin.css and add this line:</a:t>
            </a:r>
            <a:br>
              <a:rPr lang="en-US" sz="1800" b="1">
                <a:solidFill>
                  <a:srgbClr val="4C4C4C"/>
                </a:solidFill>
                <a:latin typeface="Arial" charset="0"/>
                <a:ea typeface="MS Gothic" charset="0"/>
                <a:cs typeface="MS Gothic" charset="0"/>
              </a:rPr>
            </a:br>
            <a:r>
              <a:rPr lang="en-US" sz="1800" b="1">
                <a:solidFill>
                  <a:srgbClr val="4C4C4C"/>
                </a:solidFill>
                <a:latin typeface="Arial" charset="0"/>
                <a:ea typeface="MS Gothic" charset="0"/>
                <a:cs typeface="MS Gothic" charset="0"/>
              </a:rPr>
              <a:t>#UIPortalApplication .UIWorkingWorkspace {width:auto !important;}</a:t>
            </a:r>
          </a:p>
          <a:p>
            <a:pPr eaLnBrk="1" hangingPunct="1">
              <a:spcAft>
                <a:spcPts val="1275"/>
              </a:spcAft>
              <a:buClr>
                <a:srgbClr val="FFA300"/>
              </a:buClr>
              <a:buSzPct val="150000"/>
              <a:buFont typeface="Segoe UI" charset="0"/>
              <a:buChar char="»"/>
            </a:pPr>
            <a:r>
              <a:rPr lang="en-US" sz="1800" b="1">
                <a:solidFill>
                  <a:srgbClr val="4C4C4C"/>
                </a:solidFill>
                <a:latin typeface="Arial" charset="0"/>
                <a:ea typeface="MS Gothic" charset="0"/>
                <a:cs typeface="MS Gothic" charset="0"/>
              </a:rPr>
              <a:t>Build it, copy the config jar and the war file, and restart eXo.</a:t>
            </a:r>
          </a:p>
          <a:p>
            <a:pPr eaLnBrk="1" hangingPunct="1">
              <a:spcAft>
                <a:spcPts val="1275"/>
              </a:spcAft>
              <a:buClr>
                <a:srgbClr val="FFA300"/>
              </a:buClr>
              <a:buSzPct val="150000"/>
              <a:buFont typeface="Segoe UI" charset="0"/>
              <a:buChar char="»"/>
            </a:pPr>
            <a:r>
              <a:rPr lang="en-US" sz="1800" b="1">
                <a:solidFill>
                  <a:srgbClr val="4C4C4C"/>
                </a:solidFill>
                <a:latin typeface="Arial" charset="0"/>
                <a:ea typeface="MS Gothic" charset="0"/>
                <a:cs typeface="MS Gothic" charset="0"/>
              </a:rPr>
              <a:t>Switch acme to SimpleSkin, logout and login. Do you see the difference?</a:t>
            </a:r>
          </a:p>
          <a:p>
            <a:pPr eaLnBrk="1" hangingPunct="1">
              <a:spcAft>
                <a:spcPts val="1275"/>
              </a:spcAft>
              <a:buClr>
                <a:srgbClr val="FFA300"/>
              </a:buClr>
              <a:buSzPct val="150000"/>
              <a:buFont typeface="Segoe UI" charset="0"/>
              <a:buChar char="»"/>
            </a:pPr>
            <a:r>
              <a:rPr lang="en-GB" sz="1800" b="1">
                <a:solidFill>
                  <a:srgbClr val="4C4C4C"/>
                </a:solidFill>
                <a:latin typeface="Arial" charset="0"/>
                <a:ea typeface="MS Gothic" charset="0"/>
                <a:cs typeface="MS Gothic" charset="0"/>
              </a:rPr>
              <a:t>You can access http://localhost:8080/bike-skin-resources/skin/SimpleSkin/UIPortalApplicationSkin-lt.css</a:t>
            </a:r>
          </a:p>
        </p:txBody>
      </p:sp>
      <p:pic>
        <p:nvPicPr>
          <p:cNvPr id="16691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25" y="1044575"/>
            <a:ext cx="8535988"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xmlns:p14="http://schemas.microsoft.com/office/powerpoint/2010/main" spd="med">
    <p:wipe dir="r"/>
  </p:transition>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Text Box 1"/>
          <p:cNvSpPr txBox="1">
            <a:spLocks noChangeArrowheads="1"/>
          </p:cNvSpPr>
          <p:nvPr/>
        </p:nvSpPr>
        <p:spPr bwMode="auto">
          <a:xfrm>
            <a:off x="495300" y="231775"/>
            <a:ext cx="8915400"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hangingPunct="1">
              <a:lnSpc>
                <a:spcPct val="96000"/>
              </a:lnSpc>
            </a:pPr>
            <a:r>
              <a:rPr lang="en-GB" sz="4300">
                <a:solidFill>
                  <a:srgbClr val="FFFFFF"/>
                </a:solidFill>
                <a:latin typeface="Arial" charset="0"/>
                <a:ea typeface="MS Gothic" charset="0"/>
                <a:cs typeface="MS Gothic" charset="0"/>
              </a:rPr>
              <a:t>Customization</a:t>
            </a:r>
          </a:p>
        </p:txBody>
      </p:sp>
    </p:spTree>
  </p:cSld>
  <p:clrMapOvr>
    <a:masterClrMapping/>
  </p:clrMapOvr>
  <p:transition xmlns:p14="http://schemas.microsoft.com/office/powerpoint/2010/main" spd="med">
    <p:wipe dir="r"/>
  </p:transition>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1"/>
          <p:cNvSpPr>
            <a:spLocks noGrp="1" noChangeArrowheads="1"/>
          </p:cNvSpPr>
          <p:nvPr>
            <p:ph type="title"/>
          </p:nvPr>
        </p:nvSpPr>
        <p:spPr/>
        <p:txBody>
          <a:bodyPr/>
          <a:lstStyle/>
          <a:p>
            <a:pPr eaLnBrk="1" hangingPunct="1"/>
            <a:r>
              <a:rPr lang="en-US">
                <a:latin typeface="Arial" charset="0"/>
                <a:ea typeface="MS Gothic" charset="0"/>
                <a:cs typeface="MS Gothic" charset="0"/>
              </a:rPr>
              <a:t>UserACL</a:t>
            </a:r>
          </a:p>
        </p:txBody>
      </p:sp>
      <p:sp>
        <p:nvSpPr>
          <p:cNvPr id="132099" name="Rectangle 2"/>
          <p:cNvSpPr>
            <a:spLocks noGrp="1" noChangeArrowheads="1"/>
          </p:cNvSpPr>
          <p:nvPr>
            <p:ph idx="1"/>
          </p:nvPr>
        </p:nvSpPr>
        <p:spPr/>
        <p:txBody>
          <a:bodyPr/>
          <a:lstStyle/>
          <a:p>
            <a:pPr marL="230167" lvl="1" indent="-226663" defTabSz="406595" eaLnBrk="1" hangingPunct="1">
              <a:lnSpc>
                <a:spcPct val="67000"/>
              </a:lnSpc>
              <a:spcAft>
                <a:spcPts val="1280"/>
              </a:spcAft>
              <a:buClr>
                <a:srgbClr val="000000"/>
              </a:buClr>
              <a:buSzPct val="70000"/>
              <a:buFont typeface="Segoe UI" charset="0"/>
              <a:buNone/>
              <a:defRPr/>
            </a:pPr>
            <a:r>
              <a:rPr lang="en-US" dirty="0" smtClean="0">
                <a:latin typeface="Arial" charset="0"/>
                <a:ea typeface="MS Gothic" charset="0"/>
                <a:cs typeface="MS Gothic" charset="0"/>
              </a:rPr>
              <a:t>…\</a:t>
            </a:r>
            <a:r>
              <a:rPr lang="en-US" dirty="0" err="1" smtClean="0">
                <a:latin typeface="Arial" charset="0"/>
                <a:ea typeface="MS Gothic" charset="0"/>
                <a:cs typeface="MS Gothic" charset="0"/>
              </a:rPr>
              <a:t>webapps</a:t>
            </a:r>
            <a:r>
              <a:rPr lang="en-US" dirty="0" smtClean="0">
                <a:latin typeface="Arial" charset="0"/>
                <a:ea typeface="MS Gothic" charset="0"/>
                <a:cs typeface="MS Gothic" charset="0"/>
              </a:rPr>
              <a:t>\portal\WEB-INF\</a:t>
            </a:r>
            <a:r>
              <a:rPr lang="en-US" dirty="0" err="1" smtClean="0">
                <a:latin typeface="Arial" charset="0"/>
                <a:ea typeface="MS Gothic" charset="0"/>
                <a:cs typeface="MS Gothic" charset="0"/>
              </a:rPr>
              <a:t>conf</a:t>
            </a:r>
            <a:r>
              <a:rPr lang="en-US" dirty="0" smtClean="0">
                <a:latin typeface="Arial" charset="0"/>
                <a:ea typeface="MS Gothic" charset="0"/>
                <a:cs typeface="MS Gothic" charset="0"/>
              </a:rPr>
              <a:t>\portal\portal-</a:t>
            </a:r>
            <a:r>
              <a:rPr lang="en-US" dirty="0" err="1" smtClean="0">
                <a:latin typeface="Arial" charset="0"/>
                <a:ea typeface="MS Gothic" charset="0"/>
                <a:cs typeface="MS Gothic" charset="0"/>
              </a:rPr>
              <a:t>configuration.xml</a:t>
            </a:r>
            <a:endParaRPr lang="en-US" dirty="0" smtClean="0">
              <a:latin typeface="Arial" charset="0"/>
              <a:ea typeface="MS Gothic" charset="0"/>
              <a:cs typeface="MS Gothic" charset="0"/>
            </a:endParaRPr>
          </a:p>
          <a:p>
            <a:pPr marL="230167" indent="-226663" defTabSz="406595" eaLnBrk="1" hangingPunct="1">
              <a:spcAft>
                <a:spcPts val="1280"/>
              </a:spcAft>
              <a:buFont typeface="Symbol" charset="0"/>
              <a:buNone/>
              <a:defRPr/>
            </a:pPr>
            <a:endParaRPr lang="en-US" dirty="0" smtClean="0">
              <a:latin typeface="Arial" charset="0"/>
              <a:ea typeface="MS Gothic" charset="0"/>
              <a:cs typeface="MS Gothic" charset="0"/>
            </a:endParaRPr>
          </a:p>
          <a:p>
            <a:pPr marL="230167" indent="-226663" defTabSz="406595" eaLnBrk="1" hangingPunct="1">
              <a:spcAft>
                <a:spcPts val="1280"/>
              </a:spcAft>
              <a:buFont typeface="Symbol" charset="0"/>
              <a:buNone/>
              <a:defRPr/>
            </a:pPr>
            <a:r>
              <a:rPr lang="en-US" sz="2100" dirty="0" err="1">
                <a:latin typeface="Arial" charset="0"/>
                <a:ea typeface="MS Gothic" charset="0"/>
                <a:cs typeface="MS Gothic" charset="0"/>
              </a:rPr>
              <a:t>NewPortalConfigListener</a:t>
            </a:r>
            <a:r>
              <a:rPr lang="en-US" sz="2100" dirty="0">
                <a:latin typeface="Arial" charset="0"/>
                <a:ea typeface="MS Gothic" charset="0"/>
                <a:cs typeface="MS Gothic" charset="0"/>
              </a:rPr>
              <a:t> : Default configuration of new portals</a:t>
            </a:r>
          </a:p>
          <a:p>
            <a:pPr marL="230167" indent="-226663" defTabSz="406595" eaLnBrk="1" hangingPunct="1">
              <a:spcAft>
                <a:spcPts val="1280"/>
              </a:spcAft>
              <a:buFont typeface="Symbol" charset="0"/>
              <a:buNone/>
              <a:defRPr/>
            </a:pPr>
            <a:endParaRPr lang="en-US" dirty="0">
              <a:latin typeface="Arial" charset="0"/>
              <a:ea typeface="MS Gothic" charset="0"/>
              <a:cs typeface="MS Gothic" charset="0"/>
            </a:endParaRPr>
          </a:p>
          <a:p>
            <a:pPr marL="230167" indent="-226663" defTabSz="406595" eaLnBrk="1" hangingPunct="1">
              <a:spcAft>
                <a:spcPts val="1280"/>
              </a:spcAft>
              <a:buFont typeface="Symbol" charset="0"/>
              <a:buNone/>
              <a:defRPr/>
            </a:pPr>
            <a:r>
              <a:rPr lang="en-US" sz="2100" dirty="0" err="1">
                <a:latin typeface="Arial" charset="0"/>
                <a:ea typeface="MS Gothic" charset="0"/>
                <a:cs typeface="MS Gothic" charset="0"/>
              </a:rPr>
              <a:t>default.portal</a:t>
            </a:r>
            <a:r>
              <a:rPr lang="en-US" sz="2100" dirty="0">
                <a:latin typeface="Arial" charset="0"/>
                <a:ea typeface="MS Gothic" charset="0"/>
                <a:cs typeface="MS Gothic" charset="0"/>
              </a:rPr>
              <a:t> : Default portal. Cannot be deleted.</a:t>
            </a:r>
          </a:p>
          <a:p>
            <a:pPr marL="230167" indent="-226663" defTabSz="406595" eaLnBrk="1" hangingPunct="1">
              <a:spcAft>
                <a:spcPts val="1280"/>
              </a:spcAft>
              <a:buFont typeface="Symbol" charset="0"/>
              <a:buNone/>
              <a:defRPr/>
            </a:pPr>
            <a:endParaRPr lang="en-US" dirty="0">
              <a:latin typeface="Arial" charset="0"/>
              <a:ea typeface="MS Gothic" charset="0"/>
              <a:cs typeface="MS Gothic" charset="0"/>
            </a:endParaRPr>
          </a:p>
          <a:p>
            <a:pPr marL="230167" indent="-226663" defTabSz="406595" eaLnBrk="1" hangingPunct="1">
              <a:spcAft>
                <a:spcPts val="1280"/>
              </a:spcAft>
              <a:buFont typeface="Symbol" charset="0"/>
              <a:buNone/>
              <a:defRPr/>
            </a:pPr>
            <a:r>
              <a:rPr lang="en-US" dirty="0">
                <a:latin typeface="Arial" charset="0"/>
                <a:ea typeface="MS Gothic" charset="0"/>
                <a:cs typeface="MS Gothic" charset="0"/>
              </a:rPr>
              <a:t>Portal configuration : </a:t>
            </a:r>
          </a:p>
          <a:p>
            <a:pPr marL="521089" lvl="1" indent="-232507" defTabSz="406595" eaLnBrk="1" hangingPunct="1">
              <a:spcAft>
                <a:spcPts val="1280"/>
              </a:spcAft>
              <a:defRPr/>
            </a:pPr>
            <a:r>
              <a:rPr lang="en-US" dirty="0" err="1">
                <a:latin typeface="Arial" charset="0"/>
                <a:ea typeface="MS Gothic" charset="0"/>
                <a:cs typeface="MS Gothic" charset="0"/>
              </a:rPr>
              <a:t>portal.configuration</a:t>
            </a:r>
            <a:endParaRPr lang="en-US" dirty="0">
              <a:latin typeface="Arial" charset="0"/>
              <a:ea typeface="MS Gothic" charset="0"/>
              <a:cs typeface="MS Gothic" charset="0"/>
            </a:endParaRPr>
          </a:p>
          <a:p>
            <a:pPr marL="521089" lvl="1" indent="-232507" defTabSz="406595" eaLnBrk="1" hangingPunct="1">
              <a:spcAft>
                <a:spcPts val="1280"/>
              </a:spcAft>
              <a:defRPr/>
            </a:pPr>
            <a:r>
              <a:rPr lang="en-US" dirty="0" err="1">
                <a:latin typeface="Arial" charset="0"/>
                <a:ea typeface="MS Gothic" charset="0"/>
                <a:cs typeface="MS Gothic" charset="0"/>
              </a:rPr>
              <a:t>group.configuration</a:t>
            </a:r>
            <a:r>
              <a:rPr lang="en-US" dirty="0">
                <a:latin typeface="Arial" charset="0"/>
                <a:ea typeface="MS Gothic" charset="0"/>
                <a:cs typeface="MS Gothic" charset="0"/>
              </a:rPr>
              <a:t> </a:t>
            </a:r>
          </a:p>
          <a:p>
            <a:pPr marL="521089" lvl="1" indent="-232507" defTabSz="406595" eaLnBrk="1" hangingPunct="1">
              <a:spcAft>
                <a:spcPts val="1280"/>
              </a:spcAft>
              <a:defRPr/>
            </a:pPr>
            <a:r>
              <a:rPr lang="en-US" dirty="0" err="1">
                <a:latin typeface="Arial" charset="0"/>
                <a:ea typeface="MS Gothic" charset="0"/>
                <a:cs typeface="MS Gothic" charset="0"/>
              </a:rPr>
              <a:t>site.templates.location</a:t>
            </a:r>
            <a:endParaRPr lang="en-US" dirty="0">
              <a:latin typeface="Arial" charset="0"/>
              <a:ea typeface="MS Gothic" charset="0"/>
              <a:cs typeface="MS Gothic" charset="0"/>
            </a:endParaRPr>
          </a:p>
          <a:p>
            <a:pPr marL="521089" lvl="1" indent="-232507" defTabSz="406595" eaLnBrk="1" hangingPunct="1">
              <a:spcAft>
                <a:spcPts val="1280"/>
              </a:spcAft>
              <a:defRPr/>
            </a:pPr>
            <a:r>
              <a:rPr lang="en-US" dirty="0" err="1">
                <a:latin typeface="Arial" charset="0"/>
                <a:ea typeface="MS Gothic" charset="0"/>
                <a:cs typeface="MS Gothic" charset="0"/>
              </a:rPr>
              <a:t>page.templates.location</a:t>
            </a:r>
            <a:endParaRPr lang="en-US" dirty="0">
              <a:latin typeface="Arial" charset="0"/>
              <a:ea typeface="MS Gothic" charset="0"/>
              <a:cs typeface="MS Gothic" charset="0"/>
            </a:endParaRPr>
          </a:p>
          <a:p>
            <a:pPr marL="521089" lvl="1" indent="-232507" defTabSz="406595" eaLnBrk="1" hangingPunct="1">
              <a:spcAft>
                <a:spcPts val="1280"/>
              </a:spcAft>
              <a:defRPr/>
            </a:pPr>
            <a:r>
              <a:rPr lang="en-US" dirty="0" err="1">
                <a:latin typeface="Arial" charset="0"/>
                <a:ea typeface="MS Gothic" charset="0"/>
                <a:cs typeface="MS Gothic" charset="0"/>
              </a:rPr>
              <a:t>user.configuration</a:t>
            </a:r>
            <a:endParaRPr lang="en-US" dirty="0">
              <a:latin typeface="Arial" charset="0"/>
              <a:ea typeface="MS Gothic" charset="0"/>
              <a:cs typeface="MS Gothic" charset="0"/>
            </a:endParaRPr>
          </a:p>
          <a:p>
            <a:pPr marL="521089" lvl="1" indent="-232507" defTabSz="406595" eaLnBrk="1" hangingPunct="1">
              <a:spcAft>
                <a:spcPts val="1280"/>
              </a:spcAft>
              <a:defRPr/>
            </a:pPr>
            <a:endParaRPr lang="en-US" dirty="0">
              <a:latin typeface="Arial" charset="0"/>
              <a:ea typeface="MS Gothic" charset="0"/>
              <a:cs typeface="MS Gothic"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1"/>
          <p:cNvSpPr>
            <a:spLocks noGrp="1" noChangeArrowheads="1"/>
          </p:cNvSpPr>
          <p:nvPr>
            <p:ph type="title"/>
          </p:nvPr>
        </p:nvSpPr>
        <p:spPr/>
        <p:txBody>
          <a:bodyPr/>
          <a:lstStyle/>
          <a:p>
            <a:pPr eaLnBrk="1" hangingPunct="1"/>
            <a:r>
              <a:rPr lang="en-US">
                <a:latin typeface="Arial" charset="0"/>
                <a:ea typeface="MS Gothic" charset="0"/>
                <a:cs typeface="MS Gothic" charset="0"/>
              </a:rPr>
              <a:t>UserACL</a:t>
            </a:r>
          </a:p>
        </p:txBody>
      </p:sp>
      <p:sp>
        <p:nvSpPr>
          <p:cNvPr id="111618" name="Rectangle 2"/>
          <p:cNvSpPr>
            <a:spLocks noGrp="1" noChangeArrowheads="1"/>
          </p:cNvSpPr>
          <p:nvPr>
            <p:ph idx="1"/>
          </p:nvPr>
        </p:nvSpPr>
        <p:spPr/>
        <p:txBody>
          <a:bodyPr/>
          <a:lstStyle/>
          <a:p>
            <a:pPr eaLnBrk="1" hangingPunct="1">
              <a:buFont typeface="Symbol" charset="0"/>
              <a:buNone/>
            </a:pPr>
            <a:r>
              <a:rPr lang="en-US" i="0">
                <a:latin typeface="Arial" charset="0"/>
                <a:ea typeface="MS Gothic" charset="0"/>
                <a:cs typeface="MS Gothic" charset="0"/>
              </a:rPr>
              <a:t>Allows to manage portal functionalities permissions</a:t>
            </a:r>
          </a:p>
          <a:p>
            <a:pPr marL="519113" lvl="1" eaLnBrk="1" hangingPunct="1">
              <a:lnSpc>
                <a:spcPct val="100000"/>
              </a:lnSpc>
            </a:pPr>
            <a:r>
              <a:rPr lang="en-US" sz="1800" i="0">
                <a:solidFill>
                  <a:srgbClr val="FF0000"/>
                </a:solidFill>
                <a:latin typeface="Arial" charset="0"/>
                <a:ea typeface="MS Gothic" charset="0"/>
                <a:cs typeface="MS Gothic" charset="0"/>
              </a:rPr>
              <a:t>super.user</a:t>
            </a:r>
            <a:r>
              <a:rPr lang="en-US" sz="1800" i="0">
                <a:latin typeface="Arial" charset="0"/>
                <a:ea typeface="MS Gothic" charset="0"/>
                <a:cs typeface="MS Gothic" charset="0"/>
              </a:rPr>
              <a:t>:    The super user has all the rights on the platform, this user is referred to as root. </a:t>
            </a:r>
          </a:p>
          <a:p>
            <a:pPr marL="519113" lvl="1" eaLnBrk="1" hangingPunct="1">
              <a:lnSpc>
                <a:spcPct val="100000"/>
              </a:lnSpc>
            </a:pPr>
            <a:r>
              <a:rPr lang="en-US" sz="1800" i="0">
                <a:solidFill>
                  <a:srgbClr val="FF0000"/>
                </a:solidFill>
                <a:latin typeface="Arial" charset="0"/>
                <a:ea typeface="MS Gothic" charset="0"/>
                <a:cs typeface="MS Gothic" charset="0"/>
              </a:rPr>
              <a:t>portal.administrator.groups</a:t>
            </a:r>
            <a:r>
              <a:rPr lang="en-US" sz="1800" i="0">
                <a:latin typeface="Arial" charset="0"/>
                <a:ea typeface="MS Gothic" charset="0"/>
                <a:cs typeface="MS Gothic" charset="0"/>
              </a:rPr>
              <a:t>:    Any member of those groups are considered administrators. Default configuration is </a:t>
            </a:r>
            <a:r>
              <a:rPr lang="en-US" sz="1800">
                <a:latin typeface="Arial" charset="0"/>
                <a:ea typeface="MS Gothic" charset="0"/>
                <a:cs typeface="MS Gothic" charset="0"/>
              </a:rPr>
              <a:t>/platform/administrators</a:t>
            </a:r>
            <a:r>
              <a:rPr lang="en-US" sz="1800" i="0">
                <a:latin typeface="Arial" charset="0"/>
                <a:ea typeface="MS Gothic" charset="0"/>
                <a:cs typeface="MS Gothic" charset="0"/>
              </a:rPr>
              <a:t>. </a:t>
            </a:r>
          </a:p>
          <a:p>
            <a:pPr marL="519113" lvl="1" eaLnBrk="1" hangingPunct="1">
              <a:lnSpc>
                <a:spcPct val="100000"/>
              </a:lnSpc>
            </a:pPr>
            <a:r>
              <a:rPr lang="en-US" sz="1800" i="0">
                <a:solidFill>
                  <a:srgbClr val="FF0000"/>
                </a:solidFill>
                <a:latin typeface="Arial" charset="0"/>
                <a:ea typeface="MS Gothic" charset="0"/>
                <a:cs typeface="MS Gothic" charset="0"/>
              </a:rPr>
              <a:t>portal.administrator.mstype</a:t>
            </a:r>
            <a:r>
              <a:rPr lang="en-US" sz="1800" i="0">
                <a:latin typeface="Arial" charset="0"/>
                <a:ea typeface="MS Gothic" charset="0"/>
                <a:cs typeface="MS Gothic" charset="0"/>
              </a:rPr>
              <a:t>:    Any user with that membership type would be considered administrator or the associated group. Default configuration is </a:t>
            </a:r>
            <a:r>
              <a:rPr lang="en-US" sz="1800">
                <a:latin typeface="Arial" charset="0"/>
                <a:ea typeface="MS Gothic" charset="0"/>
                <a:cs typeface="MS Gothic" charset="0"/>
              </a:rPr>
              <a:t>manager</a:t>
            </a:r>
            <a:r>
              <a:rPr lang="en-US" sz="1800" i="0">
                <a:latin typeface="Arial" charset="0"/>
                <a:ea typeface="MS Gothic" charset="0"/>
                <a:cs typeface="MS Gothic" charset="0"/>
              </a:rPr>
              <a:t>. </a:t>
            </a:r>
          </a:p>
          <a:p>
            <a:pPr marL="519113" lvl="1" eaLnBrk="1" hangingPunct="1">
              <a:lnSpc>
                <a:spcPct val="100000"/>
              </a:lnSpc>
            </a:pPr>
            <a:r>
              <a:rPr lang="en-US" sz="1800" i="0">
                <a:solidFill>
                  <a:srgbClr val="FF0000"/>
                </a:solidFill>
                <a:latin typeface="Arial" charset="0"/>
                <a:ea typeface="MS Gothic" charset="0"/>
                <a:cs typeface="MS Gothic" charset="0"/>
              </a:rPr>
              <a:t>portal.creator.groups</a:t>
            </a:r>
            <a:r>
              <a:rPr lang="en-US" sz="1800" i="0">
                <a:latin typeface="Arial" charset="0"/>
                <a:ea typeface="MS Gothic" charset="0"/>
                <a:cs typeface="MS Gothic" charset="0"/>
              </a:rPr>
              <a:t>:    This list defines all groups that will be able to manage the different portals. Members of this group also have the permission to create new portals. The format is membership:/group/subgroup.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1"/>
          <p:cNvSpPr>
            <a:spLocks noGrp="1" noChangeArrowheads="1"/>
          </p:cNvSpPr>
          <p:nvPr>
            <p:ph type="title"/>
          </p:nvPr>
        </p:nvSpPr>
        <p:spPr/>
        <p:txBody>
          <a:bodyPr/>
          <a:lstStyle/>
          <a:p>
            <a:pPr eaLnBrk="1" hangingPunct="1"/>
            <a:r>
              <a:rPr lang="en-US">
                <a:latin typeface="Arial" charset="0"/>
                <a:ea typeface="MS Gothic" charset="0"/>
                <a:cs typeface="MS Gothic" charset="0"/>
              </a:rPr>
              <a:t>UserACL</a:t>
            </a:r>
          </a:p>
        </p:txBody>
      </p:sp>
      <p:sp>
        <p:nvSpPr>
          <p:cNvPr id="112642" name="Rectangle 2"/>
          <p:cNvSpPr>
            <a:spLocks noGrp="1" noChangeArrowheads="1"/>
          </p:cNvSpPr>
          <p:nvPr>
            <p:ph idx="1"/>
          </p:nvPr>
        </p:nvSpPr>
        <p:spPr>
          <a:xfrm>
            <a:off x="509588" y="1352550"/>
            <a:ext cx="8907462" cy="4410075"/>
          </a:xfrm>
        </p:spPr>
        <p:txBody>
          <a:bodyPr/>
          <a:lstStyle/>
          <a:p>
            <a:pPr marL="519113" lvl="1" eaLnBrk="1" hangingPunct="1"/>
            <a:endParaRPr lang="en-US">
              <a:latin typeface="Arial" charset="0"/>
              <a:ea typeface="MS Gothic" charset="0"/>
              <a:cs typeface="MS Gothic" charset="0"/>
            </a:endParaRPr>
          </a:p>
          <a:p>
            <a:pPr marL="519113" lvl="1" eaLnBrk="1" hangingPunct="1"/>
            <a:endParaRPr lang="en-US">
              <a:latin typeface="Arial" charset="0"/>
              <a:ea typeface="MS Gothic" charset="0"/>
              <a:cs typeface="MS Gothic" charset="0"/>
            </a:endParaRPr>
          </a:p>
          <a:p>
            <a:pPr marL="519113" lvl="1" eaLnBrk="1" hangingPunct="1"/>
            <a:endParaRPr lang="en-US">
              <a:latin typeface="Arial" charset="0"/>
              <a:ea typeface="MS Gothic" charset="0"/>
              <a:cs typeface="MS Gothic" charset="0"/>
            </a:endParaRPr>
          </a:p>
          <a:p>
            <a:pPr marL="519113" lvl="1" eaLnBrk="1" hangingPunct="1"/>
            <a:endParaRPr lang="en-US">
              <a:latin typeface="Arial" charset="0"/>
              <a:ea typeface="MS Gothic" charset="0"/>
              <a:cs typeface="MS Gothic" charset="0"/>
            </a:endParaRPr>
          </a:p>
          <a:p>
            <a:pPr marL="519113" lvl="1" eaLnBrk="1" hangingPunct="1"/>
            <a:endParaRPr lang="en-US">
              <a:latin typeface="Arial" charset="0"/>
              <a:ea typeface="MS Gothic" charset="0"/>
              <a:cs typeface="MS Gothic" charset="0"/>
            </a:endParaRPr>
          </a:p>
          <a:p>
            <a:pPr marL="519113" lvl="1" eaLnBrk="1" hangingPunct="1"/>
            <a:endParaRPr lang="en-US">
              <a:latin typeface="Arial" charset="0"/>
              <a:ea typeface="MS Gothic" charset="0"/>
              <a:cs typeface="MS Gothic" charset="0"/>
            </a:endParaRPr>
          </a:p>
          <a:p>
            <a:pPr marL="519113" lvl="1" eaLnBrk="1" hangingPunct="1"/>
            <a:endParaRPr lang="en-US">
              <a:latin typeface="Arial" charset="0"/>
              <a:ea typeface="MS Gothic" charset="0"/>
              <a:cs typeface="MS Gothic" charset="0"/>
            </a:endParaRPr>
          </a:p>
          <a:p>
            <a:pPr marL="519113" lvl="1" eaLnBrk="1" hangingPunct="1"/>
            <a:endParaRPr lang="en-US">
              <a:latin typeface="Arial" charset="0"/>
              <a:ea typeface="MS Gothic" charset="0"/>
              <a:cs typeface="MS Gothic" charset="0"/>
            </a:endParaRPr>
          </a:p>
          <a:p>
            <a:pPr marL="519113" lvl="1" eaLnBrk="1" hangingPunct="1"/>
            <a:endParaRPr lang="en-US">
              <a:latin typeface="Arial" charset="0"/>
              <a:ea typeface="MS Gothic" charset="0"/>
              <a:cs typeface="MS Gothic" charset="0"/>
            </a:endParaRPr>
          </a:p>
          <a:p>
            <a:pPr marL="519113" lvl="1" eaLnBrk="1" hangingPunct="1"/>
            <a:endParaRPr lang="en-US">
              <a:latin typeface="Arial" charset="0"/>
              <a:ea typeface="MS Gothic" charset="0"/>
              <a:cs typeface="MS Gothic" charset="0"/>
            </a:endParaRPr>
          </a:p>
          <a:p>
            <a:pPr marL="519113" lvl="1" eaLnBrk="1" hangingPunct="1"/>
            <a:endParaRPr lang="en-US">
              <a:latin typeface="Arial" charset="0"/>
              <a:ea typeface="MS Gothic" charset="0"/>
              <a:cs typeface="MS Gothic" charset="0"/>
            </a:endParaRPr>
          </a:p>
          <a:p>
            <a:pPr marL="519113" lvl="1" eaLnBrk="1" hangingPunct="1"/>
            <a:r>
              <a:rPr lang="en-US">
                <a:latin typeface="Arial" charset="0"/>
                <a:ea typeface="MS Gothic" charset="0"/>
                <a:cs typeface="MS Gothic" charset="0"/>
              </a:rPr>
              <a:t>…\webapps\portal\WEB-INF\conf\portal\portal-configuration.xml</a:t>
            </a:r>
          </a:p>
          <a:p>
            <a:pPr marL="519113" lvl="1" eaLnBrk="1" hangingPunct="1"/>
            <a:endParaRPr lang="en-US">
              <a:latin typeface="Arial" charset="0"/>
              <a:ea typeface="MS Gothic" charset="0"/>
              <a:cs typeface="MS Gothic" charset="0"/>
            </a:endParaRPr>
          </a:p>
        </p:txBody>
      </p:sp>
      <p:pic>
        <p:nvPicPr>
          <p:cNvPr id="1351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3" y="1084263"/>
            <a:ext cx="7404100" cy="455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1"/>
          <p:cNvSpPr>
            <a:spLocks noGrp="1" noChangeArrowheads="1"/>
          </p:cNvSpPr>
          <p:nvPr>
            <p:ph type="title"/>
          </p:nvPr>
        </p:nvSpPr>
        <p:spPr/>
        <p:txBody>
          <a:bodyPr/>
          <a:lstStyle/>
          <a:p>
            <a:pPr eaLnBrk="1" hangingPunct="1"/>
            <a:r>
              <a:rPr lang="en-US">
                <a:latin typeface="Arial" charset="0"/>
                <a:ea typeface="MS Gothic" charset="0"/>
                <a:cs typeface="MS Gothic" charset="0"/>
              </a:rPr>
              <a:t>UserACL</a:t>
            </a:r>
          </a:p>
        </p:txBody>
      </p:sp>
      <p:sp>
        <p:nvSpPr>
          <p:cNvPr id="113666" name="Rectangle 2"/>
          <p:cNvSpPr>
            <a:spLocks noGrp="1" noChangeArrowheads="1"/>
          </p:cNvSpPr>
          <p:nvPr>
            <p:ph idx="1"/>
          </p:nvPr>
        </p:nvSpPr>
        <p:spPr/>
        <p:txBody>
          <a:bodyPr/>
          <a:lstStyle/>
          <a:p>
            <a:pPr eaLnBrk="1" hangingPunct="1">
              <a:buFont typeface="Symbol" charset="0"/>
              <a:buNone/>
            </a:pPr>
            <a:r>
              <a:rPr lang="en-US" sz="2100" i="0">
                <a:latin typeface="Arial" charset="0"/>
                <a:ea typeface="MS Gothic" charset="0"/>
                <a:cs typeface="MS Gothic" charset="0"/>
              </a:rPr>
              <a:t>Allows to manage portal functionalities permissions</a:t>
            </a:r>
          </a:p>
          <a:p>
            <a:pPr marL="519113" lvl="1" eaLnBrk="1" hangingPunct="1">
              <a:lnSpc>
                <a:spcPct val="90000"/>
              </a:lnSpc>
            </a:pPr>
            <a:r>
              <a:rPr lang="en-US" sz="1800" i="0">
                <a:solidFill>
                  <a:srgbClr val="FF0000"/>
                </a:solidFill>
                <a:latin typeface="Arial" charset="0"/>
                <a:ea typeface="MS Gothic" charset="0"/>
                <a:cs typeface="MS Gothic" charset="0"/>
              </a:rPr>
              <a:t>navigation.creator.membership.type</a:t>
            </a:r>
            <a:r>
              <a:rPr lang="en-US" sz="1800" i="0">
                <a:latin typeface="Arial" charset="0"/>
                <a:ea typeface="MS Gothic" charset="0"/>
                <a:cs typeface="MS Gothic" charset="0"/>
              </a:rPr>
              <a:t>:    Defines the membership type of group managers. The group managers have the permission to create and edit group pages and they can modify the group navigation. </a:t>
            </a:r>
          </a:p>
          <a:p>
            <a:pPr marL="519113" lvl="1" eaLnBrk="1" hangingPunct="1">
              <a:lnSpc>
                <a:spcPct val="90000"/>
              </a:lnSpc>
            </a:pPr>
            <a:r>
              <a:rPr lang="en-US" sz="1800" i="0">
                <a:solidFill>
                  <a:srgbClr val="FF0000"/>
                </a:solidFill>
                <a:latin typeface="Arial" charset="0"/>
                <a:ea typeface="MS Gothic" charset="0"/>
                <a:cs typeface="MS Gothic" charset="0"/>
              </a:rPr>
              <a:t>guests.group</a:t>
            </a:r>
            <a:r>
              <a:rPr lang="en-US" sz="1800" i="0">
                <a:latin typeface="Arial" charset="0"/>
                <a:ea typeface="MS Gothic" charset="0"/>
                <a:cs typeface="MS Gothic" charset="0"/>
              </a:rPr>
              <a:t>:    Any anonymous user automatically becomes a member of this group when they enter the public pages. </a:t>
            </a:r>
          </a:p>
          <a:p>
            <a:pPr marL="519113" lvl="1" eaLnBrk="1" hangingPunct="1">
              <a:lnSpc>
                <a:spcPct val="90000"/>
              </a:lnSpc>
            </a:pPr>
            <a:r>
              <a:rPr lang="en-US" sz="1800" i="0">
                <a:solidFill>
                  <a:srgbClr val="FF0000"/>
                </a:solidFill>
                <a:latin typeface="Arial" charset="0"/>
                <a:ea typeface="MS Gothic" charset="0"/>
                <a:cs typeface="MS Gothic" charset="0"/>
              </a:rPr>
              <a:t>mandatory.groups</a:t>
            </a:r>
            <a:r>
              <a:rPr lang="en-US" sz="1800" i="0">
                <a:latin typeface="Arial" charset="0"/>
                <a:ea typeface="MS Gothic" charset="0"/>
                <a:cs typeface="MS Gothic" charset="0"/>
              </a:rPr>
              <a:t>:    Groups that can't be deleted. </a:t>
            </a:r>
          </a:p>
          <a:p>
            <a:pPr marL="519113" lvl="1" eaLnBrk="1" hangingPunct="1">
              <a:lnSpc>
                <a:spcPct val="90000"/>
              </a:lnSpc>
            </a:pPr>
            <a:r>
              <a:rPr lang="en-US" sz="1800" i="0">
                <a:solidFill>
                  <a:srgbClr val="FF0000"/>
                </a:solidFill>
                <a:latin typeface="Arial" charset="0"/>
                <a:ea typeface="MS Gothic" charset="0"/>
                <a:cs typeface="MS Gothic" charset="0"/>
              </a:rPr>
              <a:t>mandatory.mstypes</a:t>
            </a:r>
            <a:r>
              <a:rPr lang="en-US" sz="1800" i="0">
                <a:latin typeface="Arial" charset="0"/>
                <a:ea typeface="MS Gothic" charset="0"/>
                <a:cs typeface="MS Gothic" charset="0"/>
              </a:rPr>
              <a:t>:    Membership types that can't be deleted. </a:t>
            </a:r>
          </a:p>
          <a:p>
            <a:pPr marL="519113" lvl="1" eaLnBrk="1" hangingPunct="1"/>
            <a:endParaRPr lang="en-US" sz="1800" i="0">
              <a:latin typeface="Arial" charset="0"/>
              <a:ea typeface="MS Gothic" charset="0"/>
              <a:cs typeface="MS Gothic" charset="0"/>
            </a:endParaRPr>
          </a:p>
          <a:p>
            <a:pPr marL="519113" lvl="1" eaLnBrk="1" hangingPunct="1"/>
            <a:endParaRPr lang="en-US" sz="1800" i="0">
              <a:latin typeface="Arial" charset="0"/>
              <a:ea typeface="MS Gothic" charset="0"/>
              <a:cs typeface="MS Gothic" charset="0"/>
            </a:endParaRPr>
          </a:p>
          <a:p>
            <a:pPr marL="519113" lvl="1" eaLnBrk="1" hangingPunct="1"/>
            <a:r>
              <a:rPr lang="en-US" sz="1800" i="0">
                <a:latin typeface="Arial" charset="0"/>
                <a:ea typeface="MS Gothic" charset="0"/>
                <a:cs typeface="MS Gothic" charset="0"/>
              </a:rPr>
              <a:t>…\webapps\portal\WEB-INF\conf\portal\portal-configuration.xml</a:t>
            </a:r>
          </a:p>
          <a:p>
            <a:pPr marL="519113" lvl="1" eaLnBrk="1" hangingPunct="1"/>
            <a:endParaRPr lang="en-US">
              <a:latin typeface="Arial" charset="0"/>
              <a:ea typeface="MS Gothic" charset="0"/>
              <a:cs typeface="MS Gothic"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ext Box 1"/>
          <p:cNvSpPr txBox="1">
            <a:spLocks noChangeArrowheads="1"/>
          </p:cNvSpPr>
          <p:nvPr/>
        </p:nvSpPr>
        <p:spPr bwMode="auto">
          <a:xfrm>
            <a:off x="7102475" y="6246813"/>
            <a:ext cx="2306638"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r" eaLnBrk="1">
              <a:lnSpc>
                <a:spcPct val="98000"/>
              </a:lnSpc>
              <a:buClr>
                <a:srgbClr val="000000"/>
              </a:buClr>
              <a:buSzPct val="45000"/>
            </a:pPr>
            <a:fld id="{3E073B90-E903-BB45-9BFD-9A6D260106F1}" type="slidenum">
              <a:rPr lang="en-GB" sz="1300">
                <a:latin typeface="Times New Roman" charset="0"/>
              </a:rPr>
              <a:pPr algn="r" eaLnBrk="1">
                <a:lnSpc>
                  <a:spcPct val="98000"/>
                </a:lnSpc>
                <a:buClr>
                  <a:srgbClr val="000000"/>
                </a:buClr>
                <a:buSzPct val="45000"/>
              </a:pPr>
              <a:t>8</a:t>
            </a:fld>
            <a:endParaRPr lang="en-GB" sz="1300">
              <a:latin typeface="Times New Roman" charset="0"/>
            </a:endParaRPr>
          </a:p>
        </p:txBody>
      </p:sp>
      <p:sp>
        <p:nvSpPr>
          <p:cNvPr id="114690" name="Text Box 2"/>
          <p:cNvSpPr txBox="1">
            <a:spLocks noChangeArrowheads="1"/>
          </p:cNvSpPr>
          <p:nvPr/>
        </p:nvSpPr>
        <p:spPr bwMode="auto">
          <a:xfrm>
            <a:off x="488950" y="4257675"/>
            <a:ext cx="8915400"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1pPr>
            <a:lvl2pPr marL="742950" indent="-28575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defTabSz="5524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defTabSz="55245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Helvetica Neue Light" charset="0"/>
                <a:ea typeface="ヒラギノ角ゴ ProN W3" charset="0"/>
                <a:cs typeface="ヒラギノ角ゴ ProN W3" charset="0"/>
                <a:sym typeface="Helvetica Neue Light" charset="0"/>
              </a:defRPr>
            </a:lvl9pPr>
          </a:lstStyle>
          <a:p>
            <a:pPr algn="ctr" eaLnBrk="1">
              <a:lnSpc>
                <a:spcPct val="96000"/>
              </a:lnSpc>
              <a:buClr>
                <a:srgbClr val="000000"/>
              </a:buClr>
              <a:buSzPct val="45000"/>
            </a:pPr>
            <a:r>
              <a:rPr lang="en-GB" sz="4300">
                <a:solidFill>
                  <a:srgbClr val="FFFFFF"/>
                </a:solidFill>
                <a:latin typeface="Arial" charset="0"/>
                <a:ea typeface="MS Gothic" charset="0"/>
                <a:cs typeface="MS Gothic" charset="0"/>
              </a:rPr>
              <a:t>	Portal Init Files</a:t>
            </a:r>
          </a:p>
        </p:txBody>
      </p:sp>
    </p:spTree>
  </p:cSld>
  <p:clrMapOvr>
    <a:masterClrMapping/>
  </p:clrMapOvr>
  <p:transition xmlns:p14="http://schemas.microsoft.com/office/powerpoint/2010/main" spd="med">
    <p:wipe dir="r"/>
  </p:transition>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1"/>
          <p:cNvSpPr>
            <a:spLocks noGrp="1" noChangeArrowheads="1"/>
          </p:cNvSpPr>
          <p:nvPr>
            <p:ph type="title"/>
          </p:nvPr>
        </p:nvSpPr>
        <p:spPr/>
        <p:txBody>
          <a:bodyPr/>
          <a:lstStyle/>
          <a:p>
            <a:pPr eaLnBrk="1" hangingPunct="1"/>
            <a:r>
              <a:rPr lang="en-US">
                <a:latin typeface="Arial" charset="0"/>
                <a:ea typeface="MS Gothic" charset="0"/>
                <a:cs typeface="MS Gothic" charset="0"/>
              </a:rPr>
              <a:t>UserPortalConfigService</a:t>
            </a:r>
          </a:p>
        </p:txBody>
      </p:sp>
      <p:sp>
        <p:nvSpPr>
          <p:cNvPr id="116738" name="Rectangle 2"/>
          <p:cNvSpPr>
            <a:spLocks noGrp="1" noChangeArrowheads="1"/>
          </p:cNvSpPr>
          <p:nvPr>
            <p:ph idx="1"/>
          </p:nvPr>
        </p:nvSpPr>
        <p:spPr>
          <a:xfrm>
            <a:off x="509588" y="1058863"/>
            <a:ext cx="8907462" cy="4408487"/>
          </a:xfrm>
        </p:spPr>
        <p:txBody>
          <a:bodyPr/>
          <a:lstStyle/>
          <a:p>
            <a:pPr marL="519113" lvl="1" eaLnBrk="1" hangingPunct="1"/>
            <a:r>
              <a:rPr lang="en-US">
                <a:latin typeface="Arial" charset="0"/>
                <a:ea typeface="MS Gothic" charset="0"/>
                <a:cs typeface="MS Gothic" charset="0"/>
              </a:rPr>
              <a:t>…\webapps\portal\WEB-INF\conf\portal\portal-configuration.xml</a:t>
            </a:r>
          </a:p>
        </p:txBody>
      </p:sp>
      <p:pic>
        <p:nvPicPr>
          <p:cNvPr id="1382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788" y="1655763"/>
            <a:ext cx="7513637" cy="389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ThemeExo1">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S Gothic"/>
        <a:cs typeface="MS Gothic"/>
      </a:majorFont>
      <a:minorFont>
        <a:latin typeface="Arial"/>
        <a:ea typeface="MS Gothic"/>
        <a:cs typeface="MS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70000"/>
          </a:lnSpc>
          <a:spcBef>
            <a:spcPct val="0"/>
          </a:spcBef>
          <a:spcAft>
            <a:spcPct val="0"/>
          </a:spcAft>
          <a:buClr>
            <a:srgbClr val="000000"/>
          </a:buClr>
          <a:buSzPct val="45000"/>
          <a:buFont typeface="Symbol" charset="2"/>
          <a:buNone/>
          <a:tabLst/>
          <a:defRPr kumimoji="0" lang="en-GB" sz="2400" b="0" i="0" u="none" strike="noStrike" cap="none" normalizeH="0" baseline="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70000"/>
          </a:lnSpc>
          <a:spcBef>
            <a:spcPct val="0"/>
          </a:spcBef>
          <a:spcAft>
            <a:spcPct val="0"/>
          </a:spcAft>
          <a:buClr>
            <a:srgbClr val="000000"/>
          </a:buClr>
          <a:buSzPct val="45000"/>
          <a:buFont typeface="Symbol" charset="2"/>
          <a:buNone/>
          <a:tabLst/>
          <a:defRPr kumimoji="0" lang="en-GB" sz="2400" b="0" i="0" u="none" strike="noStrike" cap="none" normalizeH="0" baseline="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51_Office Theme">
  <a:themeElements>
    <a:clrScheme name="49_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9_Office Theme">
      <a:majorFont>
        <a:latin typeface="Arial"/>
        <a:ea typeface=""/>
        <a:cs typeface="Angsana New"/>
      </a:majorFont>
      <a:minorFont>
        <a:latin typeface="Arial"/>
        <a:ea typeface=""/>
        <a:cs typeface="Angsana New"/>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9_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9_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9_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9_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9_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9_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9_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S Gothic"/>
        <a:cs typeface="MS Gothic"/>
      </a:majorFont>
      <a:minorFont>
        <a:latin typeface="Arial"/>
        <a:ea typeface="MS Gothic"/>
        <a:cs typeface="MS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70000"/>
          </a:lnSpc>
          <a:spcBef>
            <a:spcPct val="0"/>
          </a:spcBef>
          <a:spcAft>
            <a:spcPct val="0"/>
          </a:spcAft>
          <a:buClr>
            <a:srgbClr val="000000"/>
          </a:buClr>
          <a:buSzPct val="45000"/>
          <a:buFont typeface="Symbol" charset="2"/>
          <a:buNone/>
          <a:tabLst/>
          <a:defRPr kumimoji="0" lang="en-GB" sz="2400" b="0" i="0" u="none" strike="noStrike" cap="none" normalizeH="0" baseline="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70000"/>
          </a:lnSpc>
          <a:spcBef>
            <a:spcPct val="0"/>
          </a:spcBef>
          <a:spcAft>
            <a:spcPct val="0"/>
          </a:spcAft>
          <a:buClr>
            <a:srgbClr val="000000"/>
          </a:buClr>
          <a:buSzPct val="45000"/>
          <a:buFont typeface="Symbol" charset="2"/>
          <a:buNone/>
          <a:tabLst/>
          <a:defRPr kumimoji="0" lang="en-GB" sz="2400" b="0" i="0" u="none" strike="noStrike" cap="none" normalizeH="0" baseline="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S Gothic"/>
        <a:cs typeface="MS Gothic"/>
      </a:majorFont>
      <a:minorFont>
        <a:latin typeface="Arial"/>
        <a:ea typeface="MS Gothic"/>
        <a:cs typeface="MS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70000"/>
          </a:lnSpc>
          <a:spcBef>
            <a:spcPct val="0"/>
          </a:spcBef>
          <a:spcAft>
            <a:spcPct val="0"/>
          </a:spcAft>
          <a:buClr>
            <a:srgbClr val="000000"/>
          </a:buClr>
          <a:buSzPct val="45000"/>
          <a:buFont typeface="Symbol" charset="2"/>
          <a:buNone/>
          <a:tabLst/>
          <a:defRPr kumimoji="0" lang="en-GB" sz="2400" b="0" i="0" u="none" strike="noStrike" cap="none" normalizeH="0" baseline="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70000"/>
          </a:lnSpc>
          <a:spcBef>
            <a:spcPct val="0"/>
          </a:spcBef>
          <a:spcAft>
            <a:spcPct val="0"/>
          </a:spcAft>
          <a:buClr>
            <a:srgbClr val="000000"/>
          </a:buClr>
          <a:buSzPct val="45000"/>
          <a:buFont typeface="Symbol" charset="2"/>
          <a:buNone/>
          <a:tabLst/>
          <a:defRPr kumimoji="0" lang="en-GB" sz="2400" b="0" i="0" u="none" strike="noStrike" cap="none" normalizeH="0" baseline="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8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S Gothic"/>
        <a:cs typeface="MS Gothic"/>
      </a:majorFont>
      <a:minorFont>
        <a:latin typeface="Arial"/>
        <a:ea typeface="MS Gothic"/>
        <a:cs typeface="MS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70000"/>
          </a:lnSpc>
          <a:spcBef>
            <a:spcPct val="0"/>
          </a:spcBef>
          <a:spcAft>
            <a:spcPct val="0"/>
          </a:spcAft>
          <a:buClr>
            <a:srgbClr val="000000"/>
          </a:buClr>
          <a:buSzPct val="45000"/>
          <a:buFont typeface="Symbol" charset="2"/>
          <a:buNone/>
          <a:tabLst/>
          <a:defRPr kumimoji="0" lang="en-GB" sz="2400" b="0" i="0" u="none" strike="noStrike" cap="none" normalizeH="0" baseline="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70000"/>
          </a:lnSpc>
          <a:spcBef>
            <a:spcPct val="0"/>
          </a:spcBef>
          <a:spcAft>
            <a:spcPct val="0"/>
          </a:spcAft>
          <a:buClr>
            <a:srgbClr val="000000"/>
          </a:buClr>
          <a:buSzPct val="45000"/>
          <a:buFont typeface="Symbol" charset="2"/>
          <a:buNone/>
          <a:tabLst/>
          <a:defRPr kumimoji="0" lang="en-GB" sz="2400" b="0" i="0" u="none" strike="noStrike" cap="none" normalizeH="0" baseline="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S Gothic"/>
        <a:cs typeface="MS Gothic"/>
      </a:majorFont>
      <a:minorFont>
        <a:latin typeface="Arial"/>
        <a:ea typeface="MS Gothic"/>
        <a:cs typeface="MS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70000"/>
          </a:lnSpc>
          <a:spcBef>
            <a:spcPct val="0"/>
          </a:spcBef>
          <a:spcAft>
            <a:spcPct val="0"/>
          </a:spcAft>
          <a:buClr>
            <a:srgbClr val="000000"/>
          </a:buClr>
          <a:buSzPct val="45000"/>
          <a:buFont typeface="Symbol" charset="2"/>
          <a:buNone/>
          <a:tabLst/>
          <a:defRPr kumimoji="0" lang="en-GB" sz="2400" b="0" i="0" u="none" strike="noStrike" cap="none" normalizeH="0" baseline="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70000"/>
          </a:lnSpc>
          <a:spcBef>
            <a:spcPct val="0"/>
          </a:spcBef>
          <a:spcAft>
            <a:spcPct val="0"/>
          </a:spcAft>
          <a:buClr>
            <a:srgbClr val="000000"/>
          </a:buClr>
          <a:buSzPct val="45000"/>
          <a:buFont typeface="Symbol" charset="2"/>
          <a:buNone/>
          <a:tabLst/>
          <a:defRPr kumimoji="0" lang="en-GB" sz="2400" b="0" i="0" u="none" strike="noStrike" cap="none" normalizeH="0" baseline="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S Gothic"/>
        <a:cs typeface="MS Gothic"/>
      </a:majorFont>
      <a:minorFont>
        <a:latin typeface="Arial"/>
        <a:ea typeface="MS Gothic"/>
        <a:cs typeface="MS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70000"/>
          </a:lnSpc>
          <a:spcBef>
            <a:spcPct val="0"/>
          </a:spcBef>
          <a:spcAft>
            <a:spcPct val="0"/>
          </a:spcAft>
          <a:buClr>
            <a:srgbClr val="000000"/>
          </a:buClr>
          <a:buSzPct val="45000"/>
          <a:buFont typeface="Symbol" charset="2"/>
          <a:buNone/>
          <a:tabLst/>
          <a:defRPr kumimoji="0" lang="en-GB" sz="2400" b="0" i="0" u="none" strike="noStrike" cap="none" normalizeH="0" baseline="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70000"/>
          </a:lnSpc>
          <a:spcBef>
            <a:spcPct val="0"/>
          </a:spcBef>
          <a:spcAft>
            <a:spcPct val="0"/>
          </a:spcAft>
          <a:buClr>
            <a:srgbClr val="000000"/>
          </a:buClr>
          <a:buSzPct val="45000"/>
          <a:buFont typeface="Symbol" charset="2"/>
          <a:buNone/>
          <a:tabLst/>
          <a:defRPr kumimoji="0" lang="en-GB" sz="2400" b="0" i="0" u="none" strike="noStrike" cap="none" normalizeH="0" baseline="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S Gothic"/>
        <a:cs typeface="MS Gothic"/>
      </a:majorFont>
      <a:minorFont>
        <a:latin typeface="Arial"/>
        <a:ea typeface="MS Gothic"/>
        <a:cs typeface="MS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70000"/>
          </a:lnSpc>
          <a:spcBef>
            <a:spcPct val="0"/>
          </a:spcBef>
          <a:spcAft>
            <a:spcPct val="0"/>
          </a:spcAft>
          <a:buClr>
            <a:srgbClr val="000000"/>
          </a:buClr>
          <a:buSzPct val="45000"/>
          <a:buFont typeface="Symbol" charset="2"/>
          <a:buNone/>
          <a:tabLst/>
          <a:defRPr kumimoji="0" lang="en-GB" sz="2400" b="0" i="0" u="none" strike="noStrike" cap="none" normalizeH="0" baseline="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70000"/>
          </a:lnSpc>
          <a:spcBef>
            <a:spcPct val="0"/>
          </a:spcBef>
          <a:spcAft>
            <a:spcPct val="0"/>
          </a:spcAft>
          <a:buClr>
            <a:srgbClr val="000000"/>
          </a:buClr>
          <a:buSzPct val="45000"/>
          <a:buFont typeface="Symbol" charset="2"/>
          <a:buNone/>
          <a:tabLst/>
          <a:defRPr kumimoji="0" lang="en-GB" sz="2400" b="0" i="0" u="none" strike="noStrike" cap="none" normalizeH="0" baseline="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ThemeExo1">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S Gothic"/>
        <a:cs typeface="MS Gothic"/>
      </a:majorFont>
      <a:minorFont>
        <a:latin typeface="Arial"/>
        <a:ea typeface="MS Gothic"/>
        <a:cs typeface="MS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70000"/>
          </a:lnSpc>
          <a:spcBef>
            <a:spcPct val="0"/>
          </a:spcBef>
          <a:spcAft>
            <a:spcPct val="0"/>
          </a:spcAft>
          <a:buClr>
            <a:srgbClr val="000000"/>
          </a:buClr>
          <a:buSzPct val="45000"/>
          <a:buFont typeface="Symbol" charset="2"/>
          <a:buNone/>
          <a:tabLst/>
          <a:defRPr kumimoji="0" lang="en-GB" sz="2400" b="0" i="0" u="none" strike="noStrike" cap="none" normalizeH="0" baseline="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70000"/>
          </a:lnSpc>
          <a:spcBef>
            <a:spcPct val="0"/>
          </a:spcBef>
          <a:spcAft>
            <a:spcPct val="0"/>
          </a:spcAft>
          <a:buClr>
            <a:srgbClr val="000000"/>
          </a:buClr>
          <a:buSzPct val="45000"/>
          <a:buFont typeface="Symbol" charset="2"/>
          <a:buNone/>
          <a:tabLst/>
          <a:defRPr kumimoji="0" lang="en-GB" sz="2400" b="0" i="0" u="none" strike="noStrike" cap="none" normalizeH="0" baseline="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S Gothic"/>
        <a:cs typeface="MS Gothic"/>
      </a:majorFont>
      <a:minorFont>
        <a:latin typeface="Arial"/>
        <a:ea typeface="MS Gothic"/>
        <a:cs typeface="MS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70000"/>
          </a:lnSpc>
          <a:spcBef>
            <a:spcPct val="0"/>
          </a:spcBef>
          <a:spcAft>
            <a:spcPct val="0"/>
          </a:spcAft>
          <a:buClr>
            <a:srgbClr val="000000"/>
          </a:buClr>
          <a:buSzPct val="45000"/>
          <a:buFont typeface="Symbol" charset="2"/>
          <a:buNone/>
          <a:tabLst/>
          <a:defRPr kumimoji="0" lang="en-GB" sz="2400" b="0" i="0" u="none" strike="noStrike" cap="none" normalizeH="0" baseline="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70000"/>
          </a:lnSpc>
          <a:spcBef>
            <a:spcPct val="0"/>
          </a:spcBef>
          <a:spcAft>
            <a:spcPct val="0"/>
          </a:spcAft>
          <a:buClr>
            <a:srgbClr val="000000"/>
          </a:buClr>
          <a:buSzPct val="45000"/>
          <a:buFont typeface="Symbol" charset="2"/>
          <a:buNone/>
          <a:tabLst/>
          <a:defRPr kumimoji="0" lang="en-GB" sz="2400" b="0" i="0" u="none" strike="noStrike" cap="none" normalizeH="0" baseline="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S Gothic"/>
        <a:cs typeface="MS Gothic"/>
      </a:majorFont>
      <a:minorFont>
        <a:latin typeface="Arial"/>
        <a:ea typeface="MS Gothic"/>
        <a:cs typeface="MS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70000"/>
          </a:lnSpc>
          <a:spcBef>
            <a:spcPct val="0"/>
          </a:spcBef>
          <a:spcAft>
            <a:spcPct val="0"/>
          </a:spcAft>
          <a:buClr>
            <a:srgbClr val="000000"/>
          </a:buClr>
          <a:buSzPct val="45000"/>
          <a:buFont typeface="Symbol" charset="2"/>
          <a:buNone/>
          <a:tabLst/>
          <a:defRPr kumimoji="0" lang="en-GB" sz="2400" b="0" i="0" u="none" strike="noStrike" cap="none" normalizeH="0" baseline="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70000"/>
          </a:lnSpc>
          <a:spcBef>
            <a:spcPct val="0"/>
          </a:spcBef>
          <a:spcAft>
            <a:spcPct val="0"/>
          </a:spcAft>
          <a:buClr>
            <a:srgbClr val="000000"/>
          </a:buClr>
          <a:buSzPct val="45000"/>
          <a:buFont typeface="Symbol" charset="2"/>
          <a:buNone/>
          <a:tabLst/>
          <a:defRPr kumimoji="0" lang="en-GB" sz="2400" b="0" i="0" u="none" strike="noStrike" cap="none" normalizeH="0" baseline="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S Gothic"/>
        <a:cs typeface="MS Gothic"/>
      </a:majorFont>
      <a:minorFont>
        <a:latin typeface="Arial"/>
        <a:ea typeface="MS Gothic"/>
        <a:cs typeface="MS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70000"/>
          </a:lnSpc>
          <a:spcBef>
            <a:spcPct val="0"/>
          </a:spcBef>
          <a:spcAft>
            <a:spcPct val="0"/>
          </a:spcAft>
          <a:buClr>
            <a:srgbClr val="000000"/>
          </a:buClr>
          <a:buSzPct val="45000"/>
          <a:buFont typeface="Symbol" charset="2"/>
          <a:buNone/>
          <a:tabLst/>
          <a:defRPr kumimoji="0" lang="en-GB" sz="2400" b="0" i="0" u="none" strike="noStrike" cap="none" normalizeH="0" baseline="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70000"/>
          </a:lnSpc>
          <a:spcBef>
            <a:spcPct val="0"/>
          </a:spcBef>
          <a:spcAft>
            <a:spcPct val="0"/>
          </a:spcAft>
          <a:buClr>
            <a:srgbClr val="000000"/>
          </a:buClr>
          <a:buSzPct val="45000"/>
          <a:buFont typeface="Symbol" charset="2"/>
          <a:buNone/>
          <a:tabLst/>
          <a:defRPr kumimoji="0" lang="en-GB" sz="2400" b="0" i="0" u="none" strike="noStrike" cap="none" normalizeH="0" baseline="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49_Office Theme">
  <a:themeElements>
    <a:clrScheme name="49_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9_Office Theme">
      <a:majorFont>
        <a:latin typeface="Arial"/>
        <a:ea typeface=""/>
        <a:cs typeface="Angsana New"/>
      </a:majorFont>
      <a:minorFont>
        <a:latin typeface="Arial"/>
        <a:ea typeface=""/>
        <a:cs typeface="Angsana New"/>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9_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9_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9_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9_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9_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9_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9_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9849</TotalTime>
  <Pages>0</Pages>
  <Words>1555</Words>
  <Characters>0</Characters>
  <Application>Microsoft Macintosh PowerPoint</Application>
  <PresentationFormat>Format A4 (210 x 297 mm)</PresentationFormat>
  <Lines>0</Lines>
  <Paragraphs>267</Paragraphs>
  <Slides>38</Slides>
  <Notes>24</Notes>
  <HiddenSlides>0</HiddenSlides>
  <MMClips>0</MMClips>
  <ScaleCrop>false</ScaleCrop>
  <HeadingPairs>
    <vt:vector size="6" baseType="variant">
      <vt:variant>
        <vt:lpstr>Polices utilisées</vt:lpstr>
      </vt:variant>
      <vt:variant>
        <vt:i4>11</vt:i4>
      </vt:variant>
      <vt:variant>
        <vt:lpstr>Thème</vt:lpstr>
      </vt:variant>
      <vt:variant>
        <vt:i4>13</vt:i4>
      </vt:variant>
      <vt:variant>
        <vt:lpstr>Titres des diapositives</vt:lpstr>
      </vt:variant>
      <vt:variant>
        <vt:i4>38</vt:i4>
      </vt:variant>
    </vt:vector>
  </HeadingPairs>
  <TitlesOfParts>
    <vt:vector size="62" baseType="lpstr">
      <vt:lpstr>Helvetica Neue Light</vt:lpstr>
      <vt:lpstr>ヒラギノ角ゴ ProN W3</vt:lpstr>
      <vt:lpstr>Arial</vt:lpstr>
      <vt:lpstr>MS Gothic</vt:lpstr>
      <vt:lpstr>Symbol</vt:lpstr>
      <vt:lpstr>Wingdings</vt:lpstr>
      <vt:lpstr>ＭＳ Ｐゴシック</vt:lpstr>
      <vt:lpstr>Segoe UI</vt:lpstr>
      <vt:lpstr>Times New Roman</vt:lpstr>
      <vt:lpstr>Angsana New</vt:lpstr>
      <vt:lpstr>Courier New</vt:lpstr>
      <vt:lpstr>ThemeExo1</vt:lpstr>
      <vt:lpstr>1_Office Theme</vt:lpstr>
      <vt:lpstr>2_Office Theme</vt:lpstr>
      <vt:lpstr>3_Office Theme</vt:lpstr>
      <vt:lpstr>1_ThemeExo1</vt:lpstr>
      <vt:lpstr>4_Office Theme</vt:lpstr>
      <vt:lpstr>5_Office Theme</vt:lpstr>
      <vt:lpstr>6_Office Theme</vt:lpstr>
      <vt:lpstr>49_Office Theme</vt:lpstr>
      <vt:lpstr>51_Office Theme</vt:lpstr>
      <vt:lpstr>10_Office Theme</vt:lpstr>
      <vt:lpstr>11_Office Theme</vt:lpstr>
      <vt:lpstr>8_Office Theme</vt:lpstr>
      <vt:lpstr>Présentation PowerPoint</vt:lpstr>
      <vt:lpstr>Présentation PowerPoint</vt:lpstr>
      <vt:lpstr>Présentation PowerPoint</vt:lpstr>
      <vt:lpstr>UserACL</vt:lpstr>
      <vt:lpstr>UserACL</vt:lpstr>
      <vt:lpstr>UserACL</vt:lpstr>
      <vt:lpstr>UserACL</vt:lpstr>
      <vt:lpstr>Présentation PowerPoint</vt:lpstr>
      <vt:lpstr>UserPortalConfigService</vt:lpstr>
      <vt:lpstr>Configuration Types</vt:lpstr>
      <vt:lpstr>portal.xml</vt:lpstr>
      <vt:lpstr>navigation.xml</vt:lpstr>
      <vt:lpstr>pages.xml</vt:lpstr>
      <vt:lpstr>Application-Registry</vt:lpstr>
      <vt:lpstr>Application-Registry</vt:lpstr>
      <vt:lpstr>Application-Registry</vt:lpstr>
      <vt:lpstr>Exercise – Portal Init Config</vt:lpstr>
      <vt:lpstr>Exercise – Custom Portal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eXo Container</dc:title>
  <dc:subject/>
  <dc:creator/>
  <cp:keywords/>
  <dc:description/>
  <cp:lastModifiedBy>exo</cp:lastModifiedBy>
  <cp:revision>52</cp:revision>
  <cp:lastPrinted>2011-05-25T16:36:37Z</cp:lastPrinted>
  <dcterms:modified xsi:type="dcterms:W3CDTF">2012-03-05T06:11:21Z</dcterms:modified>
</cp:coreProperties>
</file>