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18"/>
  </p:notesMasterIdLst>
  <p:sldIdLst>
    <p:sldId id="256" r:id="rId4"/>
    <p:sldId id="405" r:id="rId5"/>
    <p:sldId id="287" r:id="rId6"/>
    <p:sldId id="404" r:id="rId7"/>
    <p:sldId id="417" r:id="rId8"/>
    <p:sldId id="418" r:id="rId9"/>
    <p:sldId id="408" r:id="rId10"/>
    <p:sldId id="407" r:id="rId11"/>
    <p:sldId id="419" r:id="rId12"/>
    <p:sldId id="420" r:id="rId13"/>
    <p:sldId id="421" r:id="rId14"/>
    <p:sldId id="422" r:id="rId15"/>
    <p:sldId id="423" r:id="rId16"/>
    <p:sldId id="394" r:id="rId17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9" autoAdjust="0"/>
  </p:normalViewPr>
  <p:slideViewPr>
    <p:cSldViewPr>
      <p:cViewPr varScale="1">
        <p:scale>
          <a:sx n="67" d="100"/>
          <a:sy n="67" d="100"/>
        </p:scale>
        <p:origin x="-1640" y="-120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7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14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1895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Backup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Perform a Restore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A restore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 but </a:t>
            </a:r>
            <a:r>
              <a:rPr lang="fr-FR" dirty="0" err="1" smtClean="0"/>
              <a:t>also</a:t>
            </a:r>
            <a:r>
              <a:rPr lang="fr-FR" dirty="0" smtClean="0"/>
              <a:t> for </a:t>
            </a:r>
            <a:r>
              <a:rPr lang="fr-FR" dirty="0" err="1" smtClean="0"/>
              <a:t>copying</a:t>
            </a:r>
            <a:r>
              <a:rPr lang="fr-FR" dirty="0" smtClean="0"/>
              <a:t> an </a:t>
            </a:r>
            <a:r>
              <a:rPr lang="fr-FR" dirty="0" err="1" smtClean="0"/>
              <a:t>existing</a:t>
            </a:r>
            <a:r>
              <a:rPr lang="fr-FR" dirty="0" smtClean="0"/>
              <a:t> installation.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For a restore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 smtClean="0"/>
              <a:t>use the </a:t>
            </a:r>
            <a:r>
              <a:rPr lang="fr-FR" dirty="0" err="1" smtClean="0"/>
              <a:t>existing</a:t>
            </a:r>
            <a:r>
              <a:rPr lang="fr-FR" dirty="0" smtClean="0"/>
              <a:t> installation of </a:t>
            </a:r>
            <a:r>
              <a:rPr lang="fr-FR" dirty="0" err="1" smtClean="0"/>
              <a:t>eXo</a:t>
            </a:r>
            <a:r>
              <a:rPr lang="fr-FR" dirty="0" smtClean="0"/>
              <a:t> and the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databases</a:t>
            </a:r>
            <a:r>
              <a:rPr lang="fr-FR" dirty="0" smtClean="0"/>
              <a:t>. </a:t>
            </a:r>
            <a:r>
              <a:rPr lang="fr-FR" dirty="0" err="1" smtClean="0"/>
              <a:t>Before</a:t>
            </a:r>
            <a:r>
              <a:rPr lang="fr-FR" dirty="0" smtClean="0"/>
              <a:t> the restore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all data in the file system and in the </a:t>
            </a:r>
            <a:r>
              <a:rPr lang="fr-FR" dirty="0" err="1" smtClean="0"/>
              <a:t>databases</a:t>
            </a:r>
            <a:r>
              <a:rPr lang="fr-FR" dirty="0" smtClean="0"/>
              <a:t>.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 smtClean="0"/>
              <a:t>set up a new installation </a:t>
            </a:r>
            <a:r>
              <a:rPr lang="fr-FR" dirty="0" err="1" smtClean="0"/>
              <a:t>from</a:t>
            </a:r>
            <a:r>
              <a:rPr lang="fr-FR" dirty="0" smtClean="0"/>
              <a:t> scratch. In </a:t>
            </a:r>
            <a:r>
              <a:rPr lang="fr-FR" dirty="0" err="1" smtClean="0"/>
              <a:t>this</a:t>
            </a:r>
            <a:r>
              <a:rPr lang="fr-FR" dirty="0" smtClean="0"/>
              <a:t> case </a:t>
            </a:r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time to </a:t>
            </a:r>
            <a:r>
              <a:rPr lang="fr-FR" dirty="0" err="1" smtClean="0"/>
              <a:t>carefully</a:t>
            </a:r>
            <a:r>
              <a:rPr lang="fr-FR" dirty="0" smtClean="0"/>
              <a:t> </a:t>
            </a:r>
            <a:r>
              <a:rPr lang="fr-FR" dirty="0" err="1" smtClean="0"/>
              <a:t>adapt</a:t>
            </a:r>
            <a:r>
              <a:rPr lang="fr-FR" dirty="0" smtClean="0"/>
              <a:t> the configuration to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needs</a:t>
            </a:r>
            <a:r>
              <a:rPr lang="fr-FR" dirty="0" smtClean="0"/>
              <a:t>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6793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Perform a Restore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Stop </a:t>
            </a:r>
            <a:r>
              <a:rPr lang="fr-FR" dirty="0" err="1" smtClean="0"/>
              <a:t>eXo</a:t>
            </a:r>
            <a:r>
              <a:rPr lang="fr-FR" dirty="0" smtClean="0"/>
              <a:t> and </a:t>
            </a: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has </a:t>
            </a:r>
            <a:r>
              <a:rPr lang="fr-FR" dirty="0" err="1" smtClean="0"/>
              <a:t>completly</a:t>
            </a:r>
            <a:r>
              <a:rPr lang="fr-FR" dirty="0" smtClean="0"/>
              <a:t> </a:t>
            </a:r>
            <a:r>
              <a:rPr lang="fr-FR" dirty="0" err="1" smtClean="0"/>
              <a:t>stopped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a cluster, stop all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Copy (and </a:t>
            </a:r>
            <a:r>
              <a:rPr lang="fr-FR" dirty="0" err="1" smtClean="0"/>
              <a:t>untar</a:t>
            </a:r>
            <a:r>
              <a:rPr lang="fr-FR" dirty="0" smtClean="0"/>
              <a:t> / </a:t>
            </a:r>
            <a:r>
              <a:rPr lang="fr-FR" dirty="0" err="1" smtClean="0"/>
              <a:t>unzip</a:t>
            </a:r>
            <a:r>
              <a:rPr lang="fr-FR" dirty="0" smtClean="0"/>
              <a:t>) the file system backup data to the places as </a:t>
            </a:r>
            <a:r>
              <a:rPr lang="fr-FR" dirty="0" err="1" smtClean="0"/>
              <a:t>configured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Restore </a:t>
            </a:r>
            <a:r>
              <a:rPr lang="fr-FR" dirty="0" err="1" smtClean="0"/>
              <a:t>from</a:t>
            </a:r>
            <a:r>
              <a:rPr lang="fr-FR" dirty="0" smtClean="0"/>
              <a:t> the JCR </a:t>
            </a:r>
            <a:r>
              <a:rPr lang="fr-FR" dirty="0" err="1" smtClean="0"/>
              <a:t>database</a:t>
            </a:r>
            <a:r>
              <a:rPr lang="fr-FR" dirty="0" smtClean="0"/>
              <a:t> backup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IDM </a:t>
            </a:r>
            <a:r>
              <a:rPr lang="fr-FR" dirty="0" err="1" smtClean="0"/>
              <a:t>database</a:t>
            </a:r>
            <a:r>
              <a:rPr lang="fr-FR" dirty="0" smtClean="0"/>
              <a:t> backup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Restart </a:t>
            </a:r>
            <a:r>
              <a:rPr lang="fr-FR" dirty="0" err="1" smtClean="0"/>
              <a:t>eXo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03333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Exercise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683660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Exercise: </a:t>
            </a:r>
            <a:r>
              <a:rPr lang="en-US" dirty="0"/>
              <a:t>B</a:t>
            </a:r>
            <a:r>
              <a:rPr lang="en-US" dirty="0" smtClean="0"/>
              <a:t>ackup and Restore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Install a </a:t>
            </a:r>
            <a:r>
              <a:rPr lang="fr-FR" dirty="0" err="1" smtClean="0"/>
              <a:t>fresh</a:t>
            </a:r>
            <a:r>
              <a:rPr lang="fr-FR" dirty="0" smtClean="0"/>
              <a:t> </a:t>
            </a:r>
            <a:r>
              <a:rPr lang="fr-FR" dirty="0" err="1" smtClean="0"/>
              <a:t>eXo</a:t>
            </a:r>
            <a:r>
              <a:rPr lang="fr-FR" dirty="0" smtClean="0"/>
              <a:t> (or use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existing</a:t>
            </a:r>
            <a:r>
              <a:rPr lang="fr-FR" dirty="0" smtClean="0"/>
              <a:t> one if </a:t>
            </a:r>
            <a:r>
              <a:rPr lang="fr-FR" dirty="0" err="1" smtClean="0"/>
              <a:t>you</a:t>
            </a:r>
            <a:r>
              <a:rPr lang="fr-FR" dirty="0" smtClean="0"/>
              <a:t> have)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Start </a:t>
            </a:r>
            <a:r>
              <a:rPr lang="fr-FR" dirty="0" err="1" smtClean="0"/>
              <a:t>eXo</a:t>
            </a:r>
            <a:r>
              <a:rPr lang="fr-FR" dirty="0" smtClean="0"/>
              <a:t>,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data, </a:t>
            </a:r>
            <a:r>
              <a:rPr lang="fr-FR" dirty="0" err="1" smtClean="0"/>
              <a:t>upload</a:t>
            </a:r>
            <a:r>
              <a:rPr lang="fr-FR" dirty="0" smtClean="0"/>
              <a:t> a </a:t>
            </a:r>
            <a:r>
              <a:rPr lang="fr-FR" dirty="0" err="1" smtClean="0"/>
              <a:t>binary</a:t>
            </a:r>
            <a:r>
              <a:rPr lang="fr-FR" dirty="0" smtClean="0"/>
              <a:t>, </a:t>
            </a:r>
            <a:r>
              <a:rPr lang="fr-FR" dirty="0" err="1" smtClean="0"/>
              <a:t>create</a:t>
            </a:r>
            <a:r>
              <a:rPr lang="fr-FR" dirty="0" smtClean="0"/>
              <a:t> a user, stop </a:t>
            </a:r>
            <a:r>
              <a:rPr lang="fr-FR" dirty="0" err="1" smtClean="0"/>
              <a:t>eXo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a backup of the data in the file system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a backup of the </a:t>
            </a:r>
            <a:r>
              <a:rPr lang="fr-FR" dirty="0" err="1" smtClean="0"/>
              <a:t>databases</a:t>
            </a:r>
            <a:r>
              <a:rPr lang="fr-FR" dirty="0" smtClean="0"/>
              <a:t> (</a:t>
            </a:r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/>
              <a:t> </a:t>
            </a:r>
            <a:r>
              <a:rPr lang="fr-FR" dirty="0" err="1" smtClean="0"/>
              <a:t>reuse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)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Install a </a:t>
            </a:r>
            <a:r>
              <a:rPr lang="fr-FR" dirty="0" err="1" smtClean="0"/>
              <a:t>fresh</a:t>
            </a:r>
            <a:r>
              <a:rPr lang="fr-FR" dirty="0" smtClean="0"/>
              <a:t> </a:t>
            </a:r>
            <a:r>
              <a:rPr lang="fr-FR" dirty="0" err="1" smtClean="0"/>
              <a:t>eXo</a:t>
            </a:r>
            <a:r>
              <a:rPr lang="fr-FR" dirty="0" smtClean="0"/>
              <a:t> and restore </a:t>
            </a:r>
            <a:r>
              <a:rPr lang="fr-FR" dirty="0" err="1" smtClean="0"/>
              <a:t>everything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  <a:p>
            <a:pPr marL="365601" lvl="1" indent="0">
              <a:lnSpc>
                <a:spcPct val="100000"/>
              </a:lnSpc>
              <a:buNone/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02403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sz="3200" dirty="0"/>
          </a:p>
          <a:p>
            <a:pPr marL="584962" lvl="1" indent="-219361"/>
            <a:r>
              <a:rPr lang="en-US" sz="2800" dirty="0" smtClean="0"/>
              <a:t>Backup Introduction</a:t>
            </a:r>
          </a:p>
          <a:p>
            <a:pPr marL="584962" lvl="1" indent="-219361"/>
            <a:r>
              <a:rPr lang="en-US" sz="2800" dirty="0" smtClean="0"/>
              <a:t>Perform a Backup</a:t>
            </a:r>
          </a:p>
          <a:p>
            <a:pPr marL="584962" lvl="1" indent="-219361"/>
            <a:r>
              <a:rPr lang="en-US" sz="2800" dirty="0" smtClean="0"/>
              <a:t>Perform a Restore</a:t>
            </a:r>
          </a:p>
          <a:p>
            <a:pPr marL="584962" lvl="1" indent="-219361"/>
            <a:r>
              <a:rPr lang="en-US" sz="2800" dirty="0" smtClean="0"/>
              <a:t>Exercise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Backup Introduction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Backup Introduction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For doing a backup on </a:t>
            </a:r>
            <a:r>
              <a:rPr lang="en-US" dirty="0" err="1" smtClean="0"/>
              <a:t>eXo</a:t>
            </a:r>
            <a:r>
              <a:rPr lang="en-US" dirty="0" smtClean="0"/>
              <a:t> platform you need to backup all the data:</a:t>
            </a:r>
          </a:p>
          <a:p>
            <a:pPr marL="1610487" lvl="2" indent="-219361">
              <a:lnSpc>
                <a:spcPct val="100000"/>
              </a:lnSpc>
            </a:pPr>
            <a:r>
              <a:rPr lang="en-US" dirty="0" smtClean="0"/>
              <a:t>Data base</a:t>
            </a:r>
          </a:p>
          <a:p>
            <a:pPr marL="1610487" lvl="2" indent="-219361">
              <a:lnSpc>
                <a:spcPct val="100000"/>
              </a:lnSpc>
            </a:pPr>
            <a:r>
              <a:rPr lang="en-US" dirty="0" smtClean="0"/>
              <a:t>File System data</a:t>
            </a:r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During the backup you should stop </a:t>
            </a:r>
            <a:r>
              <a:rPr lang="en-US" dirty="0" err="1" smtClean="0"/>
              <a:t>eXo</a:t>
            </a:r>
            <a:r>
              <a:rPr lang="en-US" dirty="0" smtClean="0"/>
              <a:t> in order to guarantee that the data of the data base and the file system is consistent.</a:t>
            </a:r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Data Base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JCR database backup, database specified in JDNI configuration of Application server with "</a:t>
            </a:r>
            <a:r>
              <a:rPr lang="en-US" dirty="0" err="1"/>
              <a:t>exo-jcrportal</a:t>
            </a:r>
            <a:r>
              <a:rPr lang="en-US" dirty="0"/>
              <a:t>" name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Organization service database backup, database specified in JDNI configuration of Application server with "</a:t>
            </a:r>
            <a:r>
              <a:rPr lang="en-US" dirty="0" err="1"/>
              <a:t>exo-idmportal</a:t>
            </a:r>
            <a:r>
              <a:rPr lang="en-US" dirty="0"/>
              <a:t>" name </a:t>
            </a:r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The </a:t>
            </a:r>
            <a:r>
              <a:rPr lang="fr-FR" dirty="0" err="1"/>
              <a:t>database</a:t>
            </a:r>
            <a:r>
              <a:rPr lang="fr-FR" dirty="0"/>
              <a:t> backup has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as </a:t>
            </a:r>
            <a:r>
              <a:rPr lang="fr-FR" dirty="0" err="1"/>
              <a:t>stated</a:t>
            </a:r>
            <a:r>
              <a:rPr lang="fr-FR" dirty="0"/>
              <a:t> in the documentation of the </a:t>
            </a:r>
            <a:r>
              <a:rPr lang="fr-FR" dirty="0" err="1"/>
              <a:t>database</a:t>
            </a:r>
            <a:r>
              <a:rPr lang="fr-FR" dirty="0"/>
              <a:t> system </a:t>
            </a:r>
            <a:r>
              <a:rPr lang="fr-FR" dirty="0" err="1"/>
              <a:t>chosen</a:t>
            </a:r>
            <a:r>
              <a:rPr lang="fr-FR" dirty="0"/>
              <a:t>.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9240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File System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365601" lvl="1" indent="0">
              <a:lnSpc>
                <a:spcPct val="100000"/>
              </a:lnSpc>
              <a:buNone/>
            </a:pPr>
            <a:r>
              <a:rPr lang="fr-FR" dirty="0"/>
              <a:t>In </a:t>
            </a:r>
            <a:r>
              <a:rPr lang="fr-FR" dirty="0" smtClean="0"/>
              <a:t>the file </a:t>
            </a:r>
            <a:r>
              <a:rPr lang="fr-FR" dirty="0" err="1" smtClean="0"/>
              <a:t>configuration.properties</a:t>
            </a:r>
            <a:r>
              <a:rPr lang="fr-FR" dirty="0" smtClean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the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in the file system. </a:t>
            </a:r>
            <a:r>
              <a:rPr lang="en-US" dirty="0" smtClean="0"/>
              <a:t>The following data is stored in the file system: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JCR </a:t>
            </a:r>
            <a:r>
              <a:rPr lang="en-US" dirty="0"/>
              <a:t>index files, pointed by </a:t>
            </a:r>
            <a:r>
              <a:rPr lang="en-US" dirty="0" smtClean="0"/>
              <a:t>the configuration </a:t>
            </a:r>
            <a:r>
              <a:rPr lang="en-US" dirty="0"/>
              <a:t>property </a:t>
            </a:r>
            <a:r>
              <a:rPr lang="en-US" dirty="0" err="1"/>
              <a:t>gatein.jcr.index.data.dir</a:t>
            </a:r>
            <a:r>
              <a:rPr lang="en-US" dirty="0"/>
              <a:t> </a:t>
            </a:r>
            <a:r>
              <a:rPr lang="en-US" dirty="0" smtClean="0"/>
              <a:t> (in </a:t>
            </a:r>
            <a:r>
              <a:rPr lang="fr-FR" dirty="0" err="1" smtClean="0"/>
              <a:t>configuration.properties</a:t>
            </a:r>
            <a:r>
              <a:rPr lang="fr-FR" dirty="0" smtClean="0"/>
              <a:t>)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JCR value storage files, </a:t>
            </a:r>
            <a:r>
              <a:rPr lang="en-US" dirty="0" smtClean="0"/>
              <a:t>pointed </a:t>
            </a:r>
            <a:r>
              <a:rPr lang="en-US" dirty="0"/>
              <a:t>by </a:t>
            </a:r>
            <a:r>
              <a:rPr lang="en-US" dirty="0" smtClean="0"/>
              <a:t>the configuration </a:t>
            </a:r>
            <a:r>
              <a:rPr lang="en-US" dirty="0"/>
              <a:t>property </a:t>
            </a:r>
            <a:r>
              <a:rPr lang="en-US" dirty="0" err="1"/>
              <a:t>gatein.jcr.storage.data.dir</a:t>
            </a:r>
            <a:r>
              <a:rPr lang="en-US" dirty="0"/>
              <a:t> 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/>
              <a:t>Transaction service </a:t>
            </a:r>
            <a:r>
              <a:rPr lang="en-US" dirty="0" smtClean="0"/>
              <a:t>files, </a:t>
            </a:r>
            <a:r>
              <a:rPr lang="en-US" dirty="0"/>
              <a:t>pointed by </a:t>
            </a:r>
            <a:r>
              <a:rPr lang="en-US" dirty="0" smtClean="0"/>
              <a:t>the configuration </a:t>
            </a:r>
            <a:r>
              <a:rPr lang="en-US" dirty="0"/>
              <a:t>property </a:t>
            </a:r>
            <a:r>
              <a:rPr lang="en-US" dirty="0" err="1"/>
              <a:t>com.arjuna.ats.arjuna.objectstore.objectStoreDir</a:t>
            </a:r>
            <a:r>
              <a:rPr lang="en-US" dirty="0"/>
              <a:t> </a:t>
            </a:r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By default the variable </a:t>
            </a:r>
            <a:r>
              <a:rPr lang="fr-FR" dirty="0" err="1"/>
              <a:t>gatein.data.dir</a:t>
            </a:r>
            <a:r>
              <a:rPr lang="fr-FR" dirty="0"/>
              <a:t> points to $</a:t>
            </a:r>
            <a:r>
              <a:rPr lang="fr-FR" dirty="0" smtClean="0"/>
              <a:t>APPSERVERHOME</a:t>
            </a:r>
            <a:r>
              <a:rPr lang="fr-FR" dirty="0"/>
              <a:t>/</a:t>
            </a:r>
            <a:r>
              <a:rPr lang="fr-FR" dirty="0" err="1"/>
              <a:t>gatein</a:t>
            </a:r>
            <a:r>
              <a:rPr lang="fr-FR" dirty="0"/>
              <a:t>/data </a:t>
            </a:r>
            <a:r>
              <a:rPr lang="fr-FR" dirty="0" err="1"/>
              <a:t>folder</a:t>
            </a:r>
            <a:r>
              <a:rPr lang="fr-FR" dirty="0" smtClean="0"/>
              <a:t>. All the relevant files are in </a:t>
            </a:r>
            <a:r>
              <a:rPr lang="fr-FR" dirty="0" err="1" smtClean="0"/>
              <a:t>subfolders</a:t>
            </a:r>
            <a:r>
              <a:rPr lang="fr-FR" dirty="0" smtClean="0"/>
              <a:t>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727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Perform Backups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err="1" smtClean="0"/>
              <a:t>Perfom</a:t>
            </a:r>
            <a:r>
              <a:rPr lang="en-US" dirty="0" smtClean="0"/>
              <a:t> a Backup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Stop </a:t>
            </a:r>
            <a:r>
              <a:rPr lang="fr-FR" dirty="0" err="1" smtClean="0"/>
              <a:t>eXo</a:t>
            </a:r>
            <a:r>
              <a:rPr lang="fr-FR" dirty="0" smtClean="0"/>
              <a:t> and </a:t>
            </a:r>
            <a:r>
              <a:rPr lang="fr-FR" dirty="0" err="1" smtClean="0"/>
              <a:t>wait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has </a:t>
            </a:r>
            <a:r>
              <a:rPr lang="fr-FR" dirty="0" err="1" smtClean="0"/>
              <a:t>completly</a:t>
            </a:r>
            <a:r>
              <a:rPr lang="fr-FR" dirty="0" smtClean="0"/>
              <a:t> </a:t>
            </a:r>
            <a:r>
              <a:rPr lang="fr-FR" dirty="0" err="1" smtClean="0"/>
              <a:t>stopped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a cluster, stop all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Execute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command (linux </a:t>
            </a:r>
            <a:r>
              <a:rPr lang="fr-FR" dirty="0" err="1" smtClean="0"/>
              <a:t>example</a:t>
            </a:r>
            <a:r>
              <a:rPr lang="fr-FR" dirty="0" smtClean="0"/>
              <a:t>):</a:t>
            </a:r>
            <a:endParaRPr lang="fr-FR" dirty="0"/>
          </a:p>
          <a:p>
            <a:pPr marL="1610487" lvl="2" indent="-219361">
              <a:lnSpc>
                <a:spcPct val="100000"/>
              </a:lnSpc>
            </a:pPr>
            <a:r>
              <a:rPr lang="fr-FR" dirty="0" smtClean="0"/>
              <a:t>tar </a:t>
            </a:r>
            <a:r>
              <a:rPr lang="fr-FR" dirty="0" err="1"/>
              <a:t>cvjf</a:t>
            </a:r>
            <a:r>
              <a:rPr lang="fr-FR" dirty="0"/>
              <a:t> </a:t>
            </a:r>
            <a:r>
              <a:rPr lang="fr-FR" dirty="0" err="1"/>
              <a:t>gatein-backup.tar.bz</a:t>
            </a:r>
            <a:r>
              <a:rPr lang="fr-FR" dirty="0"/>
              <a:t> </a:t>
            </a:r>
            <a:r>
              <a:rPr lang="fr-FR" dirty="0" err="1"/>
              <a:t>gatein</a:t>
            </a:r>
            <a:r>
              <a:rPr lang="fr-FR" dirty="0"/>
              <a:t>/</a:t>
            </a:r>
            <a:r>
              <a:rPr lang="fr-FR" dirty="0" smtClean="0"/>
              <a:t>data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a backup on the JCR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Perform</a:t>
            </a:r>
            <a:r>
              <a:rPr lang="fr-FR" dirty="0" smtClean="0"/>
              <a:t> </a:t>
            </a:r>
            <a:r>
              <a:rPr lang="fr-FR" dirty="0"/>
              <a:t>a backup on the </a:t>
            </a:r>
            <a:r>
              <a:rPr lang="fr-FR" dirty="0" smtClean="0"/>
              <a:t>IDM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Restart </a:t>
            </a:r>
            <a:r>
              <a:rPr lang="fr-FR" dirty="0" err="1" smtClean="0"/>
              <a:t>eXo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06317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Perform Restore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90311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17657</TotalTime>
  <Words>482</Words>
  <Application>Microsoft Macintosh PowerPoint</Application>
  <PresentationFormat>Personnalisé</PresentationFormat>
  <Paragraphs>76</Paragraphs>
  <Slides>14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Backup Introduction</vt:lpstr>
      <vt:lpstr>Data Base</vt:lpstr>
      <vt:lpstr>File System</vt:lpstr>
      <vt:lpstr>Présentation PowerPoint</vt:lpstr>
      <vt:lpstr>Perfom a Backup</vt:lpstr>
      <vt:lpstr>Présentation PowerPoint</vt:lpstr>
      <vt:lpstr>Perform a Restore</vt:lpstr>
      <vt:lpstr>Perform a Restore</vt:lpstr>
      <vt:lpstr>Présentation PowerPoint</vt:lpstr>
      <vt:lpstr>Exercise: Backup and Restore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282</cp:revision>
  <dcterms:created xsi:type="dcterms:W3CDTF">2010-06-15T15:11:14Z</dcterms:created>
  <dcterms:modified xsi:type="dcterms:W3CDTF">2011-10-03T23:08:37Z</dcterms:modified>
</cp:coreProperties>
</file>