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803" r:id="rId3"/>
    <p:sldMasterId id="2147483821" r:id="rId4"/>
  </p:sldMasterIdLst>
  <p:notesMasterIdLst>
    <p:notesMasterId r:id="rId36"/>
  </p:notesMasterIdLst>
  <p:sldIdLst>
    <p:sldId id="256" r:id="rId5"/>
    <p:sldId id="405" r:id="rId6"/>
    <p:sldId id="435" r:id="rId7"/>
    <p:sldId id="430" r:id="rId8"/>
    <p:sldId id="431" r:id="rId9"/>
    <p:sldId id="433" r:id="rId10"/>
    <p:sldId id="436" r:id="rId11"/>
    <p:sldId id="437" r:id="rId12"/>
    <p:sldId id="406" r:id="rId13"/>
    <p:sldId id="407" r:id="rId14"/>
    <p:sldId id="408" r:id="rId15"/>
    <p:sldId id="409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394" r:id="rId35"/>
  </p:sldIdLst>
  <p:sldSz cx="11160125" cy="7559675"/>
  <p:notesSz cx="7772400" cy="10058400"/>
  <p:defaultTextStyle>
    <a:defPPr>
      <a:defRPr lang="en-GB"/>
    </a:defPPr>
    <a:lvl1pPr algn="l" defTabSz="45666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361" indent="-214054" algn="l" defTabSz="45666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003" indent="-209301" algn="l" defTabSz="45666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4650" indent="-212474" algn="l" defTabSz="45666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0292" indent="-210888" algn="l" defTabSz="45666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3292" algn="l" defTabSz="913320" rtl="0" eaLnBrk="1" latinLnBrk="0" hangingPunct="1"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39949" algn="l" defTabSz="913320" rtl="0" eaLnBrk="1" latinLnBrk="0" hangingPunct="1"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196606" algn="l" defTabSz="913320" rtl="0" eaLnBrk="1" latinLnBrk="0" hangingPunct="1"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3265" algn="l" defTabSz="913320" rtl="0" eaLnBrk="1" latinLnBrk="0" hangingPunct="1">
      <a:defRPr sz="23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4" d="100"/>
          <a:sy n="74" d="100"/>
        </p:scale>
        <p:origin x="-760" y="-104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3313" y="763588"/>
            <a:ext cx="5556250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66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886770" indent="-37430114" algn="l" defTabSz="45666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1651" indent="-228330" algn="l" defTabSz="45666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598305" indent="-228330" algn="l" defTabSz="45666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4962" indent="-228330" algn="l" defTabSz="45666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3292" algn="l" defTabSz="4566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949" algn="l" defTabSz="4566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606" algn="l" defTabSz="4566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265" algn="l" defTabSz="4566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17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20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21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22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23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24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25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89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8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89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26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27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29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30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31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89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8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89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15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28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665" indent="0" algn="ctr">
              <a:buNone/>
              <a:defRPr/>
            </a:lvl2pPr>
            <a:lvl3pPr marL="913320" indent="0" algn="ctr">
              <a:buNone/>
              <a:defRPr/>
            </a:lvl3pPr>
            <a:lvl4pPr marL="1369974" indent="0" algn="ctr">
              <a:buNone/>
              <a:defRPr/>
            </a:lvl4pPr>
            <a:lvl5pPr marL="1826634" indent="0" algn="ctr">
              <a:buNone/>
              <a:defRPr/>
            </a:lvl5pPr>
            <a:lvl6pPr marL="2283292" indent="0" algn="ctr">
              <a:buNone/>
              <a:defRPr/>
            </a:lvl6pPr>
            <a:lvl7pPr marL="2739949" indent="0" algn="ctr">
              <a:buNone/>
              <a:defRPr/>
            </a:lvl7pPr>
            <a:lvl8pPr marL="3196606" indent="0" algn="ctr">
              <a:buNone/>
              <a:defRPr/>
            </a:lvl8pPr>
            <a:lvl9pPr marL="365326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C2769554-DA34-47F5-84D9-F6F20D220B70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762538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C4FB72DD-DA80-4D07-8C5F-CB416B8D059C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28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65" indent="0">
              <a:buNone/>
              <a:defRPr sz="2000" b="1"/>
            </a:lvl2pPr>
            <a:lvl3pPr marL="913320" indent="0">
              <a:buNone/>
              <a:defRPr sz="1800" b="1"/>
            </a:lvl3pPr>
            <a:lvl4pPr marL="1369974" indent="0">
              <a:buNone/>
              <a:defRPr sz="1600" b="1"/>
            </a:lvl4pPr>
            <a:lvl5pPr marL="1826634" indent="0">
              <a:buNone/>
              <a:defRPr sz="1600" b="1"/>
            </a:lvl5pPr>
            <a:lvl6pPr marL="2283292" indent="0">
              <a:buNone/>
              <a:defRPr sz="1600" b="1"/>
            </a:lvl6pPr>
            <a:lvl7pPr marL="2739949" indent="0">
              <a:buNone/>
              <a:defRPr sz="1600" b="1"/>
            </a:lvl7pPr>
            <a:lvl8pPr marL="3196606" indent="0">
              <a:buNone/>
              <a:defRPr sz="1600" b="1"/>
            </a:lvl8pPr>
            <a:lvl9pPr marL="36532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65" indent="0">
              <a:buNone/>
              <a:defRPr sz="2000" b="1"/>
            </a:lvl2pPr>
            <a:lvl3pPr marL="913320" indent="0">
              <a:buNone/>
              <a:defRPr sz="1800" b="1"/>
            </a:lvl3pPr>
            <a:lvl4pPr marL="1369974" indent="0">
              <a:buNone/>
              <a:defRPr sz="1600" b="1"/>
            </a:lvl4pPr>
            <a:lvl5pPr marL="1826634" indent="0">
              <a:buNone/>
              <a:defRPr sz="1600" b="1"/>
            </a:lvl5pPr>
            <a:lvl6pPr marL="2283292" indent="0">
              <a:buNone/>
              <a:defRPr sz="1600" b="1"/>
            </a:lvl6pPr>
            <a:lvl7pPr marL="2739949" indent="0">
              <a:buNone/>
              <a:defRPr sz="1600" b="1"/>
            </a:lvl7pPr>
            <a:lvl8pPr marL="3196606" indent="0">
              <a:buNone/>
              <a:defRPr sz="1600" b="1"/>
            </a:lvl8pPr>
            <a:lvl9pPr marL="36532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51CAE031-B2CF-40F7-9550-96160C01379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CFFC2394-E124-48B5-90DA-EBFD269F3026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3FDC393D-523D-488D-BADC-1C6F1F704683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30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66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665" indent="0">
              <a:buNone/>
              <a:defRPr sz="1200"/>
            </a:lvl2pPr>
            <a:lvl3pPr marL="913320" indent="0">
              <a:buNone/>
              <a:defRPr sz="1000"/>
            </a:lvl3pPr>
            <a:lvl4pPr marL="1369974" indent="0">
              <a:buNone/>
              <a:defRPr sz="900"/>
            </a:lvl4pPr>
            <a:lvl5pPr marL="1826634" indent="0">
              <a:buNone/>
              <a:defRPr sz="900"/>
            </a:lvl5pPr>
            <a:lvl6pPr marL="2283292" indent="0">
              <a:buNone/>
              <a:defRPr sz="900"/>
            </a:lvl6pPr>
            <a:lvl7pPr marL="2739949" indent="0">
              <a:buNone/>
              <a:defRPr sz="900"/>
            </a:lvl7pPr>
            <a:lvl8pPr marL="3196606" indent="0">
              <a:buNone/>
              <a:defRPr sz="900"/>
            </a:lvl8pPr>
            <a:lvl9pPr marL="36532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0BE73DF6-153C-4B7A-BA61-C533AEA7D731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665" indent="0">
              <a:buNone/>
              <a:defRPr sz="2800"/>
            </a:lvl2pPr>
            <a:lvl3pPr marL="913320" indent="0">
              <a:buNone/>
              <a:defRPr sz="2300"/>
            </a:lvl3pPr>
            <a:lvl4pPr marL="1369974" indent="0">
              <a:buNone/>
              <a:defRPr sz="2000"/>
            </a:lvl4pPr>
            <a:lvl5pPr marL="1826634" indent="0">
              <a:buNone/>
              <a:defRPr sz="2000"/>
            </a:lvl5pPr>
            <a:lvl6pPr marL="2283292" indent="0">
              <a:buNone/>
              <a:defRPr sz="2000"/>
            </a:lvl6pPr>
            <a:lvl7pPr marL="2739949" indent="0">
              <a:buNone/>
              <a:defRPr sz="2000"/>
            </a:lvl7pPr>
            <a:lvl8pPr marL="3196606" indent="0">
              <a:buNone/>
              <a:defRPr sz="2000"/>
            </a:lvl8pPr>
            <a:lvl9pPr marL="3653265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665" indent="0">
              <a:buNone/>
              <a:defRPr sz="1200"/>
            </a:lvl2pPr>
            <a:lvl3pPr marL="913320" indent="0">
              <a:buNone/>
              <a:defRPr sz="1000"/>
            </a:lvl3pPr>
            <a:lvl4pPr marL="1369974" indent="0">
              <a:buNone/>
              <a:defRPr sz="900"/>
            </a:lvl4pPr>
            <a:lvl5pPr marL="1826634" indent="0">
              <a:buNone/>
              <a:defRPr sz="900"/>
            </a:lvl5pPr>
            <a:lvl6pPr marL="2283292" indent="0">
              <a:buNone/>
              <a:defRPr sz="900"/>
            </a:lvl6pPr>
            <a:lvl7pPr marL="2739949" indent="0">
              <a:buNone/>
              <a:defRPr sz="900"/>
            </a:lvl7pPr>
            <a:lvl8pPr marL="3196606" indent="0">
              <a:buNone/>
              <a:defRPr sz="900"/>
            </a:lvl8pPr>
            <a:lvl9pPr marL="36532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C8938CE7-FBBC-4774-A494-5D328BC0FA47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15102DCF-D6CC-45E9-AB46-C527A607483A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28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28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665" indent="0" algn="ctr">
              <a:buNone/>
              <a:defRPr/>
            </a:lvl2pPr>
            <a:lvl3pPr marL="913320" indent="0" algn="ctr">
              <a:buNone/>
              <a:defRPr/>
            </a:lvl3pPr>
            <a:lvl4pPr marL="1369974" indent="0" algn="ctr">
              <a:buNone/>
              <a:defRPr/>
            </a:lvl4pPr>
            <a:lvl5pPr marL="1826634" indent="0" algn="ctr">
              <a:buNone/>
              <a:defRPr/>
            </a:lvl5pPr>
            <a:lvl6pPr marL="2283292" indent="0" algn="ctr">
              <a:buNone/>
              <a:defRPr/>
            </a:lvl6pPr>
            <a:lvl7pPr marL="2739949" indent="0" algn="ctr">
              <a:buNone/>
              <a:defRPr/>
            </a:lvl7pPr>
            <a:lvl8pPr marL="3196606" indent="0" algn="ctr">
              <a:buNone/>
              <a:defRPr/>
            </a:lvl8pPr>
            <a:lvl9pPr marL="365326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261BC270-3F9D-47D1-9A28-AFAC1838E3C5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78" y="4857765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78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65" indent="0">
              <a:buNone/>
              <a:defRPr sz="1800"/>
            </a:lvl2pPr>
            <a:lvl3pPr marL="913320" indent="0">
              <a:buNone/>
              <a:defRPr sz="1600"/>
            </a:lvl3pPr>
            <a:lvl4pPr marL="1369974" indent="0">
              <a:buNone/>
              <a:defRPr sz="1500"/>
            </a:lvl4pPr>
            <a:lvl5pPr marL="1826634" indent="0">
              <a:buNone/>
              <a:defRPr sz="1500"/>
            </a:lvl5pPr>
            <a:lvl6pPr marL="2283292" indent="0">
              <a:buNone/>
              <a:defRPr sz="1500"/>
            </a:lvl6pPr>
            <a:lvl7pPr marL="2739949" indent="0">
              <a:buNone/>
              <a:defRPr sz="1500"/>
            </a:lvl7pPr>
            <a:lvl8pPr marL="3196606" indent="0">
              <a:buNone/>
              <a:defRPr sz="1500"/>
            </a:lvl8pPr>
            <a:lvl9pPr marL="3653265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8" y="1358901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1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404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53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65" indent="0">
              <a:buNone/>
              <a:defRPr sz="2000" b="1"/>
            </a:lvl2pPr>
            <a:lvl3pPr marL="913320" indent="0">
              <a:buNone/>
              <a:defRPr sz="1800" b="1"/>
            </a:lvl3pPr>
            <a:lvl4pPr marL="1369974" indent="0">
              <a:buNone/>
              <a:defRPr sz="1600" b="1"/>
            </a:lvl4pPr>
            <a:lvl5pPr marL="1826634" indent="0">
              <a:buNone/>
              <a:defRPr sz="1600" b="1"/>
            </a:lvl5pPr>
            <a:lvl6pPr marL="2283292" indent="0">
              <a:buNone/>
              <a:defRPr sz="1600" b="1"/>
            </a:lvl6pPr>
            <a:lvl7pPr marL="2739949" indent="0">
              <a:buNone/>
              <a:defRPr sz="1600" b="1"/>
            </a:lvl7pPr>
            <a:lvl8pPr marL="3196606" indent="0">
              <a:buNone/>
              <a:defRPr sz="1600" b="1"/>
            </a:lvl8pPr>
            <a:lvl9pPr marL="36532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65" indent="0">
              <a:buNone/>
              <a:defRPr sz="2000" b="1"/>
            </a:lvl2pPr>
            <a:lvl3pPr marL="913320" indent="0">
              <a:buNone/>
              <a:defRPr sz="1800" b="1"/>
            </a:lvl3pPr>
            <a:lvl4pPr marL="1369974" indent="0">
              <a:buNone/>
              <a:defRPr sz="1600" b="1"/>
            </a:lvl4pPr>
            <a:lvl5pPr marL="1826634" indent="0">
              <a:buNone/>
              <a:defRPr sz="1600" b="1"/>
            </a:lvl5pPr>
            <a:lvl6pPr marL="2283292" indent="0">
              <a:buNone/>
              <a:defRPr sz="1600" b="1"/>
            </a:lvl6pPr>
            <a:lvl7pPr marL="2739949" indent="0">
              <a:buNone/>
              <a:defRPr sz="1600" b="1"/>
            </a:lvl7pPr>
            <a:lvl8pPr marL="3196606" indent="0">
              <a:buNone/>
              <a:defRPr sz="1600" b="1"/>
            </a:lvl8pPr>
            <a:lvl9pPr marL="36532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78" y="4857765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78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65" indent="0">
              <a:buNone/>
              <a:defRPr sz="1800"/>
            </a:lvl2pPr>
            <a:lvl3pPr marL="913320" indent="0">
              <a:buNone/>
              <a:defRPr sz="1600"/>
            </a:lvl3pPr>
            <a:lvl4pPr marL="1369974" indent="0">
              <a:buNone/>
              <a:defRPr sz="1500"/>
            </a:lvl4pPr>
            <a:lvl5pPr marL="1826634" indent="0">
              <a:buNone/>
              <a:defRPr sz="1500"/>
            </a:lvl5pPr>
            <a:lvl6pPr marL="2283292" indent="0">
              <a:buNone/>
              <a:defRPr sz="1500"/>
            </a:lvl6pPr>
            <a:lvl7pPr marL="2739949" indent="0">
              <a:buNone/>
              <a:defRPr sz="1500"/>
            </a:lvl7pPr>
            <a:lvl8pPr marL="3196606" indent="0">
              <a:buNone/>
              <a:defRPr sz="1500"/>
            </a:lvl8pPr>
            <a:lvl9pPr marL="3653265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30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66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665" indent="0">
              <a:buNone/>
              <a:defRPr sz="1200"/>
            </a:lvl2pPr>
            <a:lvl3pPr marL="913320" indent="0">
              <a:buNone/>
              <a:defRPr sz="1000"/>
            </a:lvl3pPr>
            <a:lvl4pPr marL="1369974" indent="0">
              <a:buNone/>
              <a:defRPr sz="900"/>
            </a:lvl4pPr>
            <a:lvl5pPr marL="1826634" indent="0">
              <a:buNone/>
              <a:defRPr sz="900"/>
            </a:lvl5pPr>
            <a:lvl6pPr marL="2283292" indent="0">
              <a:buNone/>
              <a:defRPr sz="900"/>
            </a:lvl6pPr>
            <a:lvl7pPr marL="2739949" indent="0">
              <a:buNone/>
              <a:defRPr sz="900"/>
            </a:lvl7pPr>
            <a:lvl8pPr marL="3196606" indent="0">
              <a:buNone/>
              <a:defRPr sz="900"/>
            </a:lvl8pPr>
            <a:lvl9pPr marL="36532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665" indent="0">
              <a:buNone/>
              <a:defRPr sz="2800"/>
            </a:lvl2pPr>
            <a:lvl3pPr marL="913320" indent="0">
              <a:buNone/>
              <a:defRPr sz="2300"/>
            </a:lvl3pPr>
            <a:lvl4pPr marL="1369974" indent="0">
              <a:buNone/>
              <a:defRPr sz="2000"/>
            </a:lvl4pPr>
            <a:lvl5pPr marL="1826634" indent="0">
              <a:buNone/>
              <a:defRPr sz="2000"/>
            </a:lvl5pPr>
            <a:lvl6pPr marL="2283292" indent="0">
              <a:buNone/>
              <a:defRPr sz="2000"/>
            </a:lvl6pPr>
            <a:lvl7pPr marL="2739949" indent="0">
              <a:buNone/>
              <a:defRPr sz="2000"/>
            </a:lvl7pPr>
            <a:lvl8pPr marL="3196606" indent="0">
              <a:buNone/>
              <a:defRPr sz="2000"/>
            </a:lvl8pPr>
            <a:lvl9pPr marL="365326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665" indent="0">
              <a:buNone/>
              <a:defRPr sz="1200"/>
            </a:lvl2pPr>
            <a:lvl3pPr marL="913320" indent="0">
              <a:buNone/>
              <a:defRPr sz="1000"/>
            </a:lvl3pPr>
            <a:lvl4pPr marL="1369974" indent="0">
              <a:buNone/>
              <a:defRPr sz="900"/>
            </a:lvl4pPr>
            <a:lvl5pPr marL="1826634" indent="0">
              <a:buNone/>
              <a:defRPr sz="900"/>
            </a:lvl5pPr>
            <a:lvl6pPr marL="2283292" indent="0">
              <a:buNone/>
              <a:defRPr sz="900"/>
            </a:lvl6pPr>
            <a:lvl7pPr marL="2739949" indent="0">
              <a:buNone/>
              <a:defRPr sz="900"/>
            </a:lvl7pPr>
            <a:lvl8pPr marL="3196606" indent="0">
              <a:buNone/>
              <a:defRPr sz="900"/>
            </a:lvl8pPr>
            <a:lvl9pPr marL="36532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28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8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009" indent="0" algn="ctr">
              <a:buNone/>
              <a:defRPr/>
            </a:lvl2pPr>
            <a:lvl3pPr marL="914013" indent="0" algn="ctr">
              <a:buNone/>
              <a:defRPr/>
            </a:lvl3pPr>
            <a:lvl4pPr marL="1371020" indent="0" algn="ctr">
              <a:buNone/>
              <a:defRPr/>
            </a:lvl4pPr>
            <a:lvl5pPr marL="1828026" indent="0" algn="ctr">
              <a:buNone/>
              <a:defRPr/>
            </a:lvl5pPr>
            <a:lvl6pPr marL="2285033" indent="0" algn="ctr">
              <a:buNone/>
              <a:defRPr/>
            </a:lvl6pPr>
            <a:lvl7pPr marL="2742039" indent="0" algn="ctr">
              <a:buNone/>
              <a:defRPr/>
            </a:lvl7pPr>
            <a:lvl8pPr marL="3199044" indent="0" algn="ctr">
              <a:buNone/>
              <a:defRPr/>
            </a:lvl8pPr>
            <a:lvl9pPr marL="365605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5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6922CF0A-DD42-4B43-A955-016691216C7D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4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8" y="4857755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8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09" indent="0">
              <a:buNone/>
              <a:defRPr sz="1800"/>
            </a:lvl2pPr>
            <a:lvl3pPr marL="914013" indent="0">
              <a:buNone/>
              <a:defRPr sz="1600"/>
            </a:lvl3pPr>
            <a:lvl4pPr marL="1371020" indent="0">
              <a:buNone/>
              <a:defRPr sz="1500"/>
            </a:lvl4pPr>
            <a:lvl5pPr marL="1828026" indent="0">
              <a:buNone/>
              <a:defRPr sz="1500"/>
            </a:lvl5pPr>
            <a:lvl6pPr marL="2285033" indent="0">
              <a:buNone/>
              <a:defRPr sz="1500"/>
            </a:lvl6pPr>
            <a:lvl7pPr marL="2742039" indent="0">
              <a:buNone/>
              <a:defRPr sz="1500"/>
            </a:lvl7pPr>
            <a:lvl8pPr marL="3199044" indent="0">
              <a:buNone/>
              <a:defRPr sz="1500"/>
            </a:lvl8pPr>
            <a:lvl9pPr marL="3656051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7685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11D59B14-D013-42D1-836B-3D9CE244BBCA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8" y="1768476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6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64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96E8F03E-FC1D-428E-B811-5F20D0A99BB8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10129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2D2A44F5-1BF2-4B7E-81E4-263614562C3E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8" y="1768476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6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9B1925F1-E193-438D-9398-C0717F9899FA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08800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3EBB7955-3151-41A4-B823-5FA2DBC8513E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804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5FCBAF89-5569-424E-9EB2-A826342ED1F4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51218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89914B9A-8963-443F-84FF-2E61ED15C69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1" y="1768482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65577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610A8871-B1FA-4242-8EBA-F39E80AE8E43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2" y="1762528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10398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3A7CC3E5-C161-4999-BB06-AA7AD0B576CB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8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09" indent="0">
              <a:buNone/>
              <a:defRPr sz="2000" b="1"/>
            </a:lvl2pPr>
            <a:lvl3pPr marL="914013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6" indent="0">
              <a:buNone/>
              <a:defRPr sz="1600" b="1"/>
            </a:lvl5pPr>
            <a:lvl6pPr marL="2285033" indent="0">
              <a:buNone/>
              <a:defRPr sz="1600" b="1"/>
            </a:lvl6pPr>
            <a:lvl7pPr marL="2742039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09" indent="0">
              <a:buNone/>
              <a:defRPr sz="2000" b="1"/>
            </a:lvl2pPr>
            <a:lvl3pPr marL="914013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6" indent="0">
              <a:buNone/>
              <a:defRPr sz="1600" b="1"/>
            </a:lvl5pPr>
            <a:lvl6pPr marL="2285033" indent="0">
              <a:buNone/>
              <a:defRPr sz="1600" b="1"/>
            </a:lvl6pPr>
            <a:lvl7pPr marL="2742039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57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8717D61B-E075-4F83-864F-4C1484B4577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356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60E2C30E-1671-4488-A2A3-8E59AB52E16D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59962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02430DC9-CF95-4732-B9CC-B54D5C80AD25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30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6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7009" indent="0">
              <a:buNone/>
              <a:defRPr sz="1200"/>
            </a:lvl2pPr>
            <a:lvl3pPr marL="914013" indent="0">
              <a:buNone/>
              <a:defRPr sz="1000"/>
            </a:lvl3pPr>
            <a:lvl4pPr marL="1371020" indent="0">
              <a:buNone/>
              <a:defRPr sz="900"/>
            </a:lvl4pPr>
            <a:lvl5pPr marL="1828026" indent="0">
              <a:buNone/>
              <a:defRPr sz="900"/>
            </a:lvl5pPr>
            <a:lvl6pPr marL="2285033" indent="0">
              <a:buNone/>
              <a:defRPr sz="900"/>
            </a:lvl6pPr>
            <a:lvl7pPr marL="2742039" indent="0">
              <a:buNone/>
              <a:defRPr sz="900"/>
            </a:lvl7pPr>
            <a:lvl8pPr marL="3199044" indent="0">
              <a:buNone/>
              <a:defRPr sz="900"/>
            </a:lvl8pPr>
            <a:lvl9pPr marL="365605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8025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643B3426-FE45-4B10-92B3-12F00CE10D8B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009" indent="0">
              <a:buNone/>
              <a:defRPr sz="2800"/>
            </a:lvl2pPr>
            <a:lvl3pPr marL="914013" indent="0">
              <a:buNone/>
              <a:defRPr sz="2300"/>
            </a:lvl3pPr>
            <a:lvl4pPr marL="1371020" indent="0">
              <a:buNone/>
              <a:defRPr sz="2000"/>
            </a:lvl4pPr>
            <a:lvl5pPr marL="1828026" indent="0">
              <a:buNone/>
              <a:defRPr sz="2000"/>
            </a:lvl5pPr>
            <a:lvl6pPr marL="2285033" indent="0">
              <a:buNone/>
              <a:defRPr sz="2000"/>
            </a:lvl6pPr>
            <a:lvl7pPr marL="2742039" indent="0">
              <a:buNone/>
              <a:defRPr sz="2000"/>
            </a:lvl7pPr>
            <a:lvl8pPr marL="3199044" indent="0">
              <a:buNone/>
              <a:defRPr sz="2000"/>
            </a:lvl8pPr>
            <a:lvl9pPr marL="365605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7009" indent="0">
              <a:buNone/>
              <a:defRPr sz="1200"/>
            </a:lvl2pPr>
            <a:lvl3pPr marL="914013" indent="0">
              <a:buNone/>
              <a:defRPr sz="1000"/>
            </a:lvl3pPr>
            <a:lvl4pPr marL="1371020" indent="0">
              <a:buNone/>
              <a:defRPr sz="900"/>
            </a:lvl4pPr>
            <a:lvl5pPr marL="1828026" indent="0">
              <a:buNone/>
              <a:defRPr sz="900"/>
            </a:lvl5pPr>
            <a:lvl6pPr marL="2285033" indent="0">
              <a:buNone/>
              <a:defRPr sz="900"/>
            </a:lvl6pPr>
            <a:lvl7pPr marL="2742039" indent="0">
              <a:buNone/>
              <a:defRPr sz="900"/>
            </a:lvl7pPr>
            <a:lvl8pPr marL="3199044" indent="0">
              <a:buNone/>
              <a:defRPr sz="900"/>
            </a:lvl8pPr>
            <a:lvl9pPr marL="365605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99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E6DCA5EF-3A16-4DC2-A155-EFD2234A0725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AE18EF74-8D13-4EB7-8106-071F55958770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75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E50F5595-FD95-42C5-B33F-9A8C85EC31D2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8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237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7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048" indent="0" algn="ctr">
              <a:buNone/>
              <a:defRPr/>
            </a:lvl2pPr>
            <a:lvl3pPr marL="914090" indent="0" algn="ctr">
              <a:buNone/>
              <a:defRPr/>
            </a:lvl3pPr>
            <a:lvl4pPr marL="1371136" indent="0" algn="ctr">
              <a:buNone/>
              <a:defRPr/>
            </a:lvl4pPr>
            <a:lvl5pPr marL="1828181" indent="0" algn="ctr">
              <a:buNone/>
              <a:defRPr/>
            </a:lvl5pPr>
            <a:lvl6pPr marL="2285226" indent="0" algn="ctr">
              <a:buNone/>
              <a:defRPr/>
            </a:lvl6pPr>
            <a:lvl7pPr marL="2742271" indent="0" algn="ctr">
              <a:buNone/>
              <a:defRPr/>
            </a:lvl7pPr>
            <a:lvl8pPr marL="3199316" indent="0" algn="ctr">
              <a:buNone/>
              <a:defRPr/>
            </a:lvl8pPr>
            <a:lvl9pPr marL="365636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5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363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7" y="4857754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7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48" indent="0">
              <a:buNone/>
              <a:defRPr sz="1800"/>
            </a:lvl2pPr>
            <a:lvl3pPr marL="914090" indent="0">
              <a:buNone/>
              <a:defRPr sz="1600"/>
            </a:lvl3pPr>
            <a:lvl4pPr marL="1371136" indent="0">
              <a:buNone/>
              <a:defRPr sz="1500"/>
            </a:lvl4pPr>
            <a:lvl5pPr marL="1828181" indent="0">
              <a:buNone/>
              <a:defRPr sz="1500"/>
            </a:lvl5pPr>
            <a:lvl6pPr marL="2285226" indent="0">
              <a:buNone/>
              <a:defRPr sz="1500"/>
            </a:lvl6pPr>
            <a:lvl7pPr marL="2742271" indent="0">
              <a:buNone/>
              <a:defRPr sz="1500"/>
            </a:lvl7pPr>
            <a:lvl8pPr marL="3199316" indent="0">
              <a:buNone/>
              <a:defRPr sz="1500"/>
            </a:lvl8pPr>
            <a:lvl9pPr marL="3656361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3763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7" y="1358901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1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791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77056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8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9869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8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38516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876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20BF6A84-0FF6-4F1C-8272-C4126BB18ED4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8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3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21810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42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5935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48" indent="0">
              <a:buNone/>
              <a:defRPr sz="2000" b="1"/>
            </a:lvl2pPr>
            <a:lvl3pPr marL="914090" indent="0">
              <a:buNone/>
              <a:defRPr sz="1800" b="1"/>
            </a:lvl3pPr>
            <a:lvl4pPr marL="1371136" indent="0">
              <a:buNone/>
              <a:defRPr sz="1600" b="1"/>
            </a:lvl4pPr>
            <a:lvl5pPr marL="1828181" indent="0">
              <a:buNone/>
              <a:defRPr sz="1600" b="1"/>
            </a:lvl5pPr>
            <a:lvl6pPr marL="2285226" indent="0">
              <a:buNone/>
              <a:defRPr sz="1600" b="1"/>
            </a:lvl6pPr>
            <a:lvl7pPr marL="2742271" indent="0">
              <a:buNone/>
              <a:defRPr sz="1600" b="1"/>
            </a:lvl7pPr>
            <a:lvl8pPr marL="3199316" indent="0">
              <a:buNone/>
              <a:defRPr sz="1600" b="1"/>
            </a:lvl8pPr>
            <a:lvl9pPr marL="36563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48" indent="0">
              <a:buNone/>
              <a:defRPr sz="2000" b="1"/>
            </a:lvl2pPr>
            <a:lvl3pPr marL="914090" indent="0">
              <a:buNone/>
              <a:defRPr sz="1800" b="1"/>
            </a:lvl3pPr>
            <a:lvl4pPr marL="1371136" indent="0">
              <a:buNone/>
              <a:defRPr sz="1600" b="1"/>
            </a:lvl4pPr>
            <a:lvl5pPr marL="1828181" indent="0">
              <a:buNone/>
              <a:defRPr sz="1600" b="1"/>
            </a:lvl5pPr>
            <a:lvl6pPr marL="2285226" indent="0">
              <a:buNone/>
              <a:defRPr sz="1600" b="1"/>
            </a:lvl6pPr>
            <a:lvl7pPr marL="2742271" indent="0">
              <a:buNone/>
              <a:defRPr sz="1600" b="1"/>
            </a:lvl7pPr>
            <a:lvl8pPr marL="3199316" indent="0">
              <a:buNone/>
              <a:defRPr sz="1600" b="1"/>
            </a:lvl8pPr>
            <a:lvl9pPr marL="36563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245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46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1440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9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5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7048" indent="0">
              <a:buNone/>
              <a:defRPr sz="1200"/>
            </a:lvl2pPr>
            <a:lvl3pPr marL="914090" indent="0">
              <a:buNone/>
              <a:defRPr sz="1000"/>
            </a:lvl3pPr>
            <a:lvl4pPr marL="1371136" indent="0">
              <a:buNone/>
              <a:defRPr sz="900"/>
            </a:lvl4pPr>
            <a:lvl5pPr marL="1828181" indent="0">
              <a:buNone/>
              <a:defRPr sz="900"/>
            </a:lvl5pPr>
            <a:lvl6pPr marL="2285226" indent="0">
              <a:buNone/>
              <a:defRPr sz="900"/>
            </a:lvl6pPr>
            <a:lvl7pPr marL="2742271" indent="0">
              <a:buNone/>
              <a:defRPr sz="900"/>
            </a:lvl7pPr>
            <a:lvl8pPr marL="3199316" indent="0">
              <a:buNone/>
              <a:defRPr sz="900"/>
            </a:lvl8pPr>
            <a:lvl9pPr marL="36563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4422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048" indent="0">
              <a:buNone/>
              <a:defRPr sz="2800"/>
            </a:lvl2pPr>
            <a:lvl3pPr marL="914090" indent="0">
              <a:buNone/>
              <a:defRPr sz="2300"/>
            </a:lvl3pPr>
            <a:lvl4pPr marL="1371136" indent="0">
              <a:buNone/>
              <a:defRPr sz="2000"/>
            </a:lvl4pPr>
            <a:lvl5pPr marL="1828181" indent="0">
              <a:buNone/>
              <a:defRPr sz="2000"/>
            </a:lvl5pPr>
            <a:lvl6pPr marL="2285226" indent="0">
              <a:buNone/>
              <a:defRPr sz="2000"/>
            </a:lvl6pPr>
            <a:lvl7pPr marL="2742271" indent="0">
              <a:buNone/>
              <a:defRPr sz="2000"/>
            </a:lvl7pPr>
            <a:lvl8pPr marL="3199316" indent="0">
              <a:buNone/>
              <a:defRPr sz="2000"/>
            </a:lvl8pPr>
            <a:lvl9pPr marL="365636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7048" indent="0">
              <a:buNone/>
              <a:defRPr sz="1200"/>
            </a:lvl2pPr>
            <a:lvl3pPr marL="914090" indent="0">
              <a:buNone/>
              <a:defRPr sz="1000"/>
            </a:lvl3pPr>
            <a:lvl4pPr marL="1371136" indent="0">
              <a:buNone/>
              <a:defRPr sz="900"/>
            </a:lvl4pPr>
            <a:lvl5pPr marL="1828181" indent="0">
              <a:buNone/>
              <a:defRPr sz="900"/>
            </a:lvl5pPr>
            <a:lvl6pPr marL="2285226" indent="0">
              <a:buNone/>
              <a:defRPr sz="900"/>
            </a:lvl6pPr>
            <a:lvl7pPr marL="2742271" indent="0">
              <a:buNone/>
              <a:defRPr sz="900"/>
            </a:lvl7pPr>
            <a:lvl8pPr marL="3199316" indent="0">
              <a:buNone/>
              <a:defRPr sz="900"/>
            </a:lvl8pPr>
            <a:lvl9pPr marL="36563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5555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007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7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259507D6-4C3D-4612-AD4C-206149102EF6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CD660791-D0C7-4B53-96FE-A1E9705AF080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1AAC9AC5-A0EF-4A1E-B36E-C4DF91E61953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768491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theme" Target="../theme/theme4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15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28" y="301640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28" y="1768476"/>
            <a:ext cx="10034587" cy="49815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6665"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3320"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69974"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6634" algn="ctr" defTabSz="45666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361" indent="-318711" algn="l" defTabSz="456665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4650" indent="-285414" algn="l" defTabSz="456665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5940" indent="-212474" algn="l" defTabSz="456665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7227" indent="-207716" algn="l" defTabSz="456665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48515" indent="-209301" algn="l" defTabSz="456665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5181" indent="-209301" algn="l" defTabSz="456665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1831" indent="-209301" algn="l" defTabSz="456665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18489" indent="-209301" algn="l" defTabSz="456665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5148" indent="-209301" algn="l" defTabSz="456665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65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20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74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34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292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49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06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65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28" y="263540"/>
            <a:ext cx="10034587" cy="6032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28" y="1358901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A3544B63-E25E-4B3A-A1CF-14E1B929A465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92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6665"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3320"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69974"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6634"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458" indent="-255286" algn="l" defTabSz="456665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625" indent="-261625" algn="l" defTabSz="456665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5940" indent="-212474" algn="l" defTabSz="45666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66369" indent="-3691321" algn="l" defTabSz="45666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4962" indent="-228330" algn="l" defTabSz="456665" rtl="0" eaLnBrk="0" fontAlgn="base" hangingPunct="0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6665" algn="l" defTabSz="456665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3320" algn="l" defTabSz="456665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69974" algn="l" defTabSz="456665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6634" algn="l" defTabSz="456665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65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20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74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34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292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49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06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65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1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8" y="301630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8" y="1768476"/>
            <a:ext cx="10034587" cy="49815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402" tIns="45701" rIns="91402" bIns="45701" anchor="ctr"/>
          <a:lstStyle/>
          <a:p>
            <a:pPr defTabSz="457009"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  <a:cs typeface="MS Gothic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6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402" tIns="45701" rIns="91402" bIns="45701" anchor="ctr"/>
          <a:lstStyle/>
          <a:p>
            <a:pPr defTabSz="457009"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079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009"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013"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020"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026"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684" indent="-318953" algn="l" defTabSz="457009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301" indent="-285630" algn="l" defTabSz="457009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6919" indent="-212635" algn="l" defTabSz="457009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8536" indent="-207875" algn="l" defTabSz="457009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0153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7162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4165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1172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8178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9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3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6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3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9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1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7" y="263529"/>
            <a:ext cx="10034587" cy="6032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7" y="1358901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48">
              <a:lnSpc>
                <a:spcPct val="98000"/>
              </a:lnSpc>
              <a:buFont typeface="Wingdings" charset="2"/>
              <a:buNone/>
              <a:tabLst>
                <a:tab pos="0" algn="l"/>
                <a:tab pos="457048" algn="l"/>
                <a:tab pos="914090" algn="l"/>
                <a:tab pos="1371136" algn="l"/>
                <a:tab pos="1828181" algn="l"/>
                <a:tab pos="2285226" algn="l"/>
                <a:tab pos="2742271" algn="l"/>
                <a:tab pos="3199316" algn="l"/>
                <a:tab pos="3656361" algn="l"/>
                <a:tab pos="4113406" algn="l"/>
                <a:tab pos="4570450" algn="l"/>
                <a:tab pos="5027497" algn="l"/>
                <a:tab pos="5484542" algn="l"/>
                <a:tab pos="5941587" algn="l"/>
                <a:tab pos="6398631" algn="l"/>
                <a:tab pos="6855676" algn="l"/>
                <a:tab pos="7312722" algn="l"/>
                <a:tab pos="7769767" algn="l"/>
                <a:tab pos="8226812" algn="l"/>
                <a:tab pos="8683856" algn="l"/>
                <a:tab pos="9140904" algn="l"/>
              </a:tabLst>
            </a:pPr>
            <a:fld id="{E115FDB0-A764-42E0-8E12-DBCD8BBA2598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48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48" algn="l"/>
                  <a:tab pos="914090" algn="l"/>
                  <a:tab pos="1371136" algn="l"/>
                  <a:tab pos="1828181" algn="l"/>
                  <a:tab pos="2285226" algn="l"/>
                  <a:tab pos="2742271" algn="l"/>
                  <a:tab pos="3199316" algn="l"/>
                  <a:tab pos="3656361" algn="l"/>
                  <a:tab pos="4113406" algn="l"/>
                  <a:tab pos="4570450" algn="l"/>
                  <a:tab pos="5027497" algn="l"/>
                  <a:tab pos="5484542" algn="l"/>
                  <a:tab pos="5941587" algn="l"/>
                  <a:tab pos="6398631" algn="l"/>
                  <a:tab pos="6855676" algn="l"/>
                  <a:tab pos="7312722" algn="l"/>
                  <a:tab pos="7769767" algn="l"/>
                  <a:tab pos="8226812" algn="l"/>
                  <a:tab pos="8683856" algn="l"/>
                  <a:tab pos="914090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92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147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048"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090"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136"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181" algn="l" defTabSz="45704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676" indent="-255502" algn="l" defTabSz="457048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848" indent="-261848" algn="l" defTabSz="457048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028" indent="-212653" algn="l" defTabSz="457048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0408" indent="-3694448" algn="l" defTabSz="457048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6704" indent="-228521" algn="l" defTabSz="457048" rtl="0" eaLnBrk="0" fontAlgn="base" hangingPunct="0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048" algn="l" defTabSz="45704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090" algn="l" defTabSz="45704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136" algn="l" defTabSz="45704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181" algn="l" defTabSz="45704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8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6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81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6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71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6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61" algn="l" defTabSz="4570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4" y="255589"/>
            <a:ext cx="10044113" cy="952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  <a:tab pos="9399548" algn="l"/>
              </a:tabLst>
            </a:pPr>
            <a:r>
              <a:rPr lang="en-US" sz="4800" dirty="0" err="1"/>
              <a:t>eXo</a:t>
            </a:r>
            <a:r>
              <a:rPr lang="en-US" sz="4800" dirty="0"/>
              <a:t> </a:t>
            </a:r>
            <a:r>
              <a:rPr lang="en-US" sz="4800" dirty="0" err="1"/>
              <a:t>SysAdmin</a:t>
            </a:r>
            <a:r>
              <a:rPr lang="en-US" sz="4800" dirty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851885" y="6012088"/>
            <a:ext cx="3422789" cy="549153"/>
          </a:xfrm>
          <a:prstGeom prst="rect">
            <a:avLst/>
          </a:prstGeom>
          <a:noFill/>
        </p:spPr>
        <p:txBody>
          <a:bodyPr wrap="none" lIns="91331" tIns="45667" rIns="91331" bIns="45667" rtlCol="0">
            <a:spAutoFit/>
          </a:bodyPr>
          <a:lstStyle/>
          <a:p>
            <a:r>
              <a:rPr lang="fr-FR" sz="4000" dirty="0"/>
              <a:t>JCR - </a:t>
            </a:r>
            <a:r>
              <a:rPr lang="fr-FR" sz="4000" dirty="0" err="1"/>
              <a:t>CRaSH</a:t>
            </a:r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endParaRPr lang="en-GB" sz="3600" dirty="0">
              <a:solidFill>
                <a:srgbClr val="FFA300"/>
              </a:solidFill>
              <a:ea typeface="MS Gothic" pitchFamily="49" charset="-128"/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What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A shell for Java Content Repository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Considers the JCR tree as its file system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Basic administration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http://code.google.com/p/crsh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570405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endParaRPr lang="en-GB" sz="3600" dirty="0">
              <a:solidFill>
                <a:srgbClr val="FFA300"/>
              </a:solidFill>
              <a:ea typeface="MS Gothic" pitchFamily="49" charset="-128"/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How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A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webapp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included in eXo Platform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Written as a Groovy script</a:t>
            </a:r>
          </a:p>
          <a:p>
            <a:pPr marL="682340" lvl="1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Easy to add new commands</a:t>
            </a:r>
          </a:p>
          <a:p>
            <a:pPr marL="682340" lvl="1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Found in WEB-INF/groovy/commands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Annotated with Args4j</a:t>
            </a:r>
          </a:p>
          <a:p>
            <a:pPr marL="682340" lvl="1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Describe switches and arguments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You can extend the language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83" y="1874830"/>
            <a:ext cx="4218469" cy="27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6082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endParaRPr lang="en-GB" sz="3600" dirty="0">
              <a:solidFill>
                <a:srgbClr val="FFA300"/>
              </a:solidFill>
              <a:ea typeface="MS Gothic" pitchFamily="49" charset="-128"/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2800" b="1" i="1" dirty="0">
              <a:solidFill>
                <a:srgbClr val="333333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</a:t>
            </a: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22476" y="1493823"/>
            <a:ext cx="7596210" cy="4818081"/>
            <a:chOff x="1341438" y="1822450"/>
            <a:chExt cx="6396037" cy="427513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18063" y="2789238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Shell Engine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18063" y="40354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Commands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90863" y="27908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Connectors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41438" y="182245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Telnet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48125" y="5273675"/>
              <a:ext cx="1243013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Args4j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592763" y="5275263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Groovy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494463" y="2789238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JCR</a:t>
              </a:r>
            </a:p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Connector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41438" y="279400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SSH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41438" y="3770313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01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alibri"/>
                  <a:ea typeface="MS Gothic"/>
                  <a:cs typeface="MS Gothic"/>
                </a:rPr>
                <a:t>SCP</a:t>
              </a:r>
            </a:p>
          </p:txBody>
        </p:sp>
        <p:cxnSp>
          <p:nvCxnSpPr>
            <p:cNvPr id="32" name="Connecteur droit 13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rot="5400000">
              <a:off x="5229225" y="3824288"/>
              <a:ext cx="420687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" name="Connecteur droit 16"/>
            <p:cNvCxnSpPr>
              <a:cxnSpLocks noChangeShapeType="1"/>
              <a:stCxn id="24" idx="2"/>
              <a:endCxn id="27" idx="0"/>
            </p:cNvCxnSpPr>
            <p:nvPr/>
          </p:nvCxnSpPr>
          <p:spPr bwMode="auto">
            <a:xfrm rot="5400000">
              <a:off x="4846638" y="4679950"/>
              <a:ext cx="415925" cy="77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" name="Connecteur droit 19"/>
            <p:cNvCxnSpPr>
              <a:cxnSpLocks noChangeShapeType="1"/>
              <a:stCxn id="24" idx="2"/>
              <a:endCxn id="28" idx="0"/>
            </p:cNvCxnSpPr>
            <p:nvPr/>
          </p:nvCxnSpPr>
          <p:spPr bwMode="auto">
            <a:xfrm rot="16200000" flipH="1">
              <a:off x="5618162" y="4679951"/>
              <a:ext cx="417513" cy="773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" name="Connecteur droit 22"/>
            <p:cNvCxnSpPr>
              <a:cxnSpLocks noChangeShapeType="1"/>
              <a:stCxn id="23" idx="1"/>
              <a:endCxn id="25" idx="3"/>
            </p:cNvCxnSpPr>
            <p:nvPr/>
          </p:nvCxnSpPr>
          <p:spPr bwMode="auto">
            <a:xfrm rot="10800000" flipV="1">
              <a:off x="4333875" y="3201988"/>
              <a:ext cx="4841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Connecteur droit 25"/>
            <p:cNvCxnSpPr>
              <a:cxnSpLocks noChangeShapeType="1"/>
              <a:stCxn id="25" idx="1"/>
            </p:cNvCxnSpPr>
            <p:nvPr/>
          </p:nvCxnSpPr>
          <p:spPr bwMode="auto">
            <a:xfrm rot="10800000">
              <a:off x="2584450" y="2178050"/>
              <a:ext cx="506413" cy="1023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7" name="Connecteur droit 28"/>
            <p:cNvCxnSpPr>
              <a:cxnSpLocks noChangeShapeType="1"/>
              <a:stCxn id="25" idx="1"/>
              <a:endCxn id="30" idx="3"/>
            </p:cNvCxnSpPr>
            <p:nvPr/>
          </p:nvCxnSpPr>
          <p:spPr bwMode="auto">
            <a:xfrm rot="10800000" flipV="1">
              <a:off x="2584450" y="3201988"/>
              <a:ext cx="506413" cy="3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8" name="Connecteur droit 31"/>
            <p:cNvCxnSpPr>
              <a:cxnSpLocks noChangeShapeType="1"/>
              <a:endCxn id="31" idx="3"/>
            </p:cNvCxnSpPr>
            <p:nvPr/>
          </p:nvCxnSpPr>
          <p:spPr bwMode="auto">
            <a:xfrm rot="5400000">
              <a:off x="2349501" y="3440112"/>
              <a:ext cx="976312" cy="5064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Connecteur droit 34"/>
            <p:cNvCxnSpPr>
              <a:cxnSpLocks noChangeShapeType="1"/>
              <a:stCxn id="23" idx="3"/>
              <a:endCxn id="29" idx="1"/>
            </p:cNvCxnSpPr>
            <p:nvPr/>
          </p:nvCxnSpPr>
          <p:spPr bwMode="auto">
            <a:xfrm flipV="1">
              <a:off x="6061075" y="3200400"/>
              <a:ext cx="4333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88149735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Documentation</a:t>
            </a:r>
          </a:p>
        </p:txBody>
      </p:sp>
      <p:sp>
        <p:nvSpPr>
          <p:cNvPr id="460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http://crsh.googlecode.com/svn/doc/1.0.0-</a:t>
            </a: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beta18/</a:t>
            </a:r>
            <a:r>
              <a:rPr lang="en-US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index.html</a:t>
            </a:r>
            <a:endParaRPr lang="en-US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3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 defTabSz="457009">
              <a:lnSpc>
                <a:spcPct val="98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57009">
                <a:lnSpc>
                  <a:spcPct val="98000"/>
                </a:lnSpc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14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457009">
              <a:lnSpc>
                <a:spcPct val="96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4800" dirty="0" err="1">
                <a:solidFill>
                  <a:srgbClr val="FFFFFF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4800" dirty="0">
                <a:solidFill>
                  <a:srgbClr val="FFFFFF"/>
                </a:solidFill>
                <a:ea typeface="MS Gothic" pitchFamily="49" charset="-128"/>
                <a:cs typeface="MS Gothic"/>
              </a:rPr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07419352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 Configuration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Configuration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All configuration in /WEB-INF/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web.xml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The SSH server key is stored in /WEB-INF/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sshd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hostkey.pem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95" y="2906707"/>
            <a:ext cx="3582105" cy="35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95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 Configuration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Port configuration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Telnet connection is configured for the port 5000, SSH on port 2000 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Remove access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To remove the telnet access, remove or comment the listeners from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web.xml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:</a:t>
            </a: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2" y="2509834"/>
            <a:ext cx="6327703" cy="14626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52" y="5129224"/>
            <a:ext cx="9382213" cy="7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1336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 Configuration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SSH server key configuration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The key can be changed by replacing the file WEB-INF/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sshd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hostkey.pem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.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Alternatively you can configure the server to use an external file by using the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ssh.keypath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parameter in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web.xml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. Uncomment the XML section and change the path to the key file.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96" y="3700464"/>
            <a:ext cx="8525747" cy="20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489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 defTabSz="457009">
              <a:lnSpc>
                <a:spcPct val="98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57009">
                <a:lnSpc>
                  <a:spcPct val="98000"/>
                </a:lnSpc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18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457009">
              <a:lnSpc>
                <a:spcPct val="96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4800" dirty="0" err="1">
                <a:solidFill>
                  <a:srgbClr val="FFFFFF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4800" dirty="0">
                <a:solidFill>
                  <a:srgbClr val="FFFFFF"/>
                </a:solidFill>
                <a:ea typeface="MS Gothic" pitchFamily="49" charset="-128"/>
                <a:cs typeface="MS Gothic"/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415568305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 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Telnet connection is done on port 5000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12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SSH connection is done on port 2000 with the password crash : 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31" y="1874826"/>
            <a:ext cx="10416623" cy="171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350" y="4256090"/>
            <a:ext cx="10302798" cy="157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56902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35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6" y="1350945"/>
            <a:ext cx="10179255" cy="5088999"/>
          </a:xfrm>
        </p:spPr>
        <p:txBody>
          <a:bodyPr rIns="41735"/>
          <a:lstStyle/>
          <a:p>
            <a:pPr marL="219098" indent="-216485">
              <a:buNone/>
            </a:pPr>
            <a:endParaRPr lang="en-US" dirty="0"/>
          </a:p>
          <a:p>
            <a:pPr marL="584271" lvl="1" indent="-219098"/>
            <a:r>
              <a:rPr lang="en-US" dirty="0" smtClean="0"/>
              <a:t>JCR Fundamentals</a:t>
            </a:r>
          </a:p>
          <a:p>
            <a:pPr marL="584271" lvl="1" indent="-219098"/>
            <a:r>
              <a:rPr lang="en-US" dirty="0" err="1" smtClean="0"/>
              <a:t>CRaSH</a:t>
            </a:r>
            <a:r>
              <a:rPr lang="en-US" dirty="0" smtClean="0"/>
              <a:t> Introduction</a:t>
            </a:r>
          </a:p>
          <a:p>
            <a:pPr marL="584271" lvl="1" indent="-219098"/>
            <a:r>
              <a:rPr lang="en-US" dirty="0" err="1" smtClean="0"/>
              <a:t>CRaSH</a:t>
            </a:r>
            <a:r>
              <a:rPr lang="en-US" dirty="0" smtClean="0"/>
              <a:t> Configuration</a:t>
            </a:r>
          </a:p>
          <a:p>
            <a:pPr marL="584271" lvl="1" indent="-219098"/>
            <a:r>
              <a:rPr lang="en-US" dirty="0" err="1" smtClean="0"/>
              <a:t>CRaSH</a:t>
            </a:r>
            <a:r>
              <a:rPr lang="en-US" dirty="0" smtClean="0"/>
              <a:t> Commands</a:t>
            </a:r>
          </a:p>
          <a:p>
            <a:pPr marL="584271" lvl="1" indent="-219098"/>
            <a:r>
              <a:rPr lang="en-US" dirty="0" smtClean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 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 err="1">
                <a:solidFill>
                  <a:srgbClr val="333333"/>
                </a:solidFill>
                <a:ea typeface="MS Gothic" pitchFamily="49" charset="-128"/>
                <a:cs typeface="MS Gothic"/>
              </a:rPr>
              <a:t>PuTTY</a:t>
            </a: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: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2963" y="1208075"/>
            <a:ext cx="5600723" cy="534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165917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Base Commands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Commands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Connect to the container “portal” to the workspace “portal-system”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12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Like Unix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ls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 cp, mv,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rm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ls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list not only folder contents but also details of a single node.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SQL select command for queries on the JCR (-o for offset and -l for length)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“bye” command in order to disconnect</a:t>
            </a:r>
          </a:p>
          <a:p>
            <a:pPr marL="3172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091" y="2279645"/>
            <a:ext cx="10371950" cy="5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528" y="4765688"/>
            <a:ext cx="10526339" cy="91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121134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Help Commands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Help and Man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--help -h : Lists the command options. Try “cd -h” or “mv -h”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man : Gives a complete manual. Try “man select” 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3172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1" y="2430458"/>
            <a:ext cx="9653803" cy="22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8853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Permission Modification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Permissions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Rights: read,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add_node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set_property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 remove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Example of permissions, listing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role:group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and the right :</a:t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[*:/platform/administrators read,*:/platform/administrators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add_node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,*:/platform/administrators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set_property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,*:/platform/administrators remove]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setperm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: Modify the permissions for any node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3172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98" y="4097343"/>
            <a:ext cx="10140550" cy="237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365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Session Commands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Commit and rollback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You are working in a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CRaSH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session, that means that the changes you did in the session are not visible outside of your session!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commit: saves the changes you did in the current session.</a:t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/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A node can be provided to save the state of the this nodes and its descendants only. </a:t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/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Otherwise they are not visible outside of the current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CRaSH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session!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rollback: in order to rollback the changes of the current session. A node can be provided to rollback the state of the this nodes and its descendants only. 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3172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55643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Pipe and Distribution Operators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Operators for experts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“|”  Pipe Operator: streams a command output stream to a command input stream</a:t>
            </a:r>
            <a:b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/>
            </a:r>
            <a:b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Example: select * from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exo:article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|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addmixin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mix:referenceable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“+” Distributor Operator: Merging(“distributing”) two streams into one stream</a:t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After the pipe</a:t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/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/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Before the pipe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Be careful when using these operators!</a:t>
            </a:r>
          </a:p>
          <a:p>
            <a:pPr marL="3172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1" y="4046236"/>
            <a:ext cx="10315962" cy="44798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63" y="4970470"/>
            <a:ext cx="9772263" cy="43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0020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Telnet Exporting and Importing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Export – Import 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It is possible to export a node. The node type is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nt:file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. The file is in the root folder of the same workspace. Then it is possible to access the file using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webdav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.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12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Import, the other way around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970" y="3065460"/>
            <a:ext cx="1050263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350" y="4970469"/>
            <a:ext cx="1046504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323341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SCP Export and Import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187549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MS Gothic"/>
              </a:rPr>
              <a:t>Export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The following command will export the node /gadgets in the repository portal-system of the portal container portal: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scp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-P 2000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root@localhost:portal:portal-system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:/production/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app:gadgets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</a:t>
            </a:r>
            <a:r>
              <a:rPr lang="en-GB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.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</a:rPr>
              <a:t>pscp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</a:rPr>
              <a:t> -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</a:rPr>
              <a:t>scp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</a:rPr>
              <a:t> -P 2000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</a:rPr>
              <a:t>root@localhost:portal:portal-system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</a:rPr>
              <a:t>:/production/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</a:rPr>
              <a:t>app:gadgets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</a:rPr>
              <a:t> D:\eXo\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</a:rPr>
              <a:t>export.xml</a:t>
            </a:r>
            <a:endParaRPr lang="en-GB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The node will be exported as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app_gadgets.xml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.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Note that the portal container name is used: “portal”. If you do omit it, then the root container will be used. 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The exported file format use the JCR system view.</a:t>
            </a:r>
          </a:p>
          <a:p>
            <a:pPr marL="3172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8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Import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scp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-P 2000 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app_gadgets.xml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root@localhost:portal:portal-system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/production/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app:gadgets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GB" sz="1500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799850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 defTabSz="457009">
              <a:lnSpc>
                <a:spcPct val="98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57009">
                <a:lnSpc>
                  <a:spcPct val="98000"/>
                </a:lnSpc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28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457009">
              <a:lnSpc>
                <a:spcPct val="96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4800" dirty="0" err="1">
                <a:solidFill>
                  <a:srgbClr val="FFFFFF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4800" dirty="0">
                <a:solidFill>
                  <a:srgbClr val="FFFFFF"/>
                </a:solidFill>
                <a:ea typeface="MS Gothic" pitchFamily="49" charset="-128"/>
                <a:cs typeface="MS Gothic"/>
              </a:rPr>
              <a:t> Exercises</a:t>
            </a:r>
          </a:p>
        </p:txBody>
      </p:sp>
    </p:spTree>
    <p:extLst>
      <p:ext uri="{BB962C8B-B14F-4D97-AF65-F5344CB8AC3E}">
        <p14:creationId xmlns:p14="http://schemas.microsoft.com/office/powerpoint/2010/main" val="208764867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Exercise 1: </a:t>
            </a: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 command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160446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Connect to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CRaSH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by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ssh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(port 2000) or telnet (port 5000)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Type in your shell: connect -c portal -u root -p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gtn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collaboration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Test the commands: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ls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cd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mv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rm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, 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Export and import a node. Is it document or system view? Import the node 5 times. What happens?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Don’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t do this: Add 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a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mix:versionable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mixin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to an existing node.</a:t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(syntax: </a:t>
            </a:r>
            <a:r>
              <a:rPr lang="en-US" sz="2000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addmixin</a:t>
            </a:r>
            <a:r>
              <a:rPr lang="en-US" sz="2000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. </a:t>
            </a:r>
            <a:r>
              <a:rPr lang="en-US" sz="2000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mix:versionable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)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Test 5 different select use cases as seen in http://wiki.exoplatform.org/xwiki/bin/view/JCR/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JCR+Query+Usecases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.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For experts: Create a new command and test it</a:t>
            </a:r>
          </a:p>
        </p:txBody>
      </p:sp>
    </p:spTree>
    <p:extLst>
      <p:ext uri="{BB962C8B-B14F-4D97-AF65-F5344CB8AC3E}">
        <p14:creationId xmlns:p14="http://schemas.microsoft.com/office/powerpoint/2010/main" val="82761720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 defTabSz="456971">
              <a:lnSpc>
                <a:spcPct val="98000"/>
              </a:lnSpc>
              <a:tabLst>
                <a:tab pos="0" algn="l"/>
                <a:tab pos="456971" algn="l"/>
                <a:tab pos="913936" algn="l"/>
                <a:tab pos="1370903" algn="l"/>
                <a:tab pos="1827871" algn="l"/>
                <a:tab pos="2284839" algn="l"/>
                <a:tab pos="2741807" algn="l"/>
                <a:tab pos="3198773" algn="l"/>
                <a:tab pos="3655742" algn="l"/>
                <a:tab pos="4112709" algn="l"/>
                <a:tab pos="4569675" algn="l"/>
                <a:tab pos="5026646" algn="l"/>
                <a:tab pos="5483613" algn="l"/>
                <a:tab pos="5940581" algn="l"/>
                <a:tab pos="6397547" algn="l"/>
                <a:tab pos="6854515" algn="l"/>
                <a:tab pos="7311483" algn="l"/>
                <a:tab pos="7768451" algn="l"/>
                <a:tab pos="8225418" algn="l"/>
                <a:tab pos="8682385" algn="l"/>
                <a:tab pos="9139355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56971">
                <a:lnSpc>
                  <a:spcPct val="98000"/>
                </a:lnSpc>
                <a:tabLst>
                  <a:tab pos="0" algn="l"/>
                  <a:tab pos="456971" algn="l"/>
                  <a:tab pos="913936" algn="l"/>
                  <a:tab pos="1370903" algn="l"/>
                  <a:tab pos="1827871" algn="l"/>
                  <a:tab pos="2284839" algn="l"/>
                  <a:tab pos="2741807" algn="l"/>
                  <a:tab pos="3198773" algn="l"/>
                  <a:tab pos="3655742" algn="l"/>
                  <a:tab pos="4112709" algn="l"/>
                  <a:tab pos="4569675" algn="l"/>
                  <a:tab pos="5026646" algn="l"/>
                  <a:tab pos="5483613" algn="l"/>
                  <a:tab pos="5940581" algn="l"/>
                  <a:tab pos="6397547" algn="l"/>
                  <a:tab pos="6854515" algn="l"/>
                  <a:tab pos="7311483" algn="l"/>
                  <a:tab pos="7768451" algn="l"/>
                  <a:tab pos="8225418" algn="l"/>
                  <a:tab pos="8682385" algn="l"/>
                  <a:tab pos="9139355" algn="l"/>
                </a:tabLst>
              </a:pPr>
              <a:t>3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456971">
              <a:lnSpc>
                <a:spcPct val="96000"/>
              </a:lnSpc>
              <a:tabLst>
                <a:tab pos="0" algn="l"/>
                <a:tab pos="456971" algn="l"/>
                <a:tab pos="913936" algn="l"/>
                <a:tab pos="1370903" algn="l"/>
                <a:tab pos="1827871" algn="l"/>
                <a:tab pos="2284839" algn="l"/>
                <a:tab pos="2741807" algn="l"/>
                <a:tab pos="3198773" algn="l"/>
                <a:tab pos="3655742" algn="l"/>
                <a:tab pos="4112709" algn="l"/>
                <a:tab pos="4569675" algn="l"/>
                <a:tab pos="5026646" algn="l"/>
                <a:tab pos="5483613" algn="l"/>
                <a:tab pos="5940581" algn="l"/>
                <a:tab pos="6397547" algn="l"/>
                <a:tab pos="6854515" algn="l"/>
                <a:tab pos="7311483" algn="l"/>
                <a:tab pos="7768451" algn="l"/>
                <a:tab pos="8225418" algn="l"/>
                <a:tab pos="8682385" algn="l"/>
                <a:tab pos="9139355" algn="l"/>
                <a:tab pos="9405918" algn="l"/>
              </a:tabLst>
            </a:pPr>
            <a:r>
              <a:rPr lang="en-GB" sz="4800" dirty="0" smtClean="0">
                <a:solidFill>
                  <a:srgbClr val="FFFFFF"/>
                </a:solidFill>
                <a:ea typeface="MS Gothic" pitchFamily="49" charset="-128"/>
                <a:cs typeface="MS Gothic"/>
              </a:rPr>
              <a:t>JCR Introduction</a:t>
            </a:r>
            <a:endParaRPr lang="en-GB" sz="4800" dirty="0">
              <a:solidFill>
                <a:srgbClr val="FFFFFF"/>
              </a:solidFill>
              <a:ea typeface="MS Gothic" pitchFamily="49" charset="-128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030817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Exercise 2: </a:t>
            </a:r>
            <a:r>
              <a:rPr lang="en-GB" sz="3600" dirty="0" err="1">
                <a:solidFill>
                  <a:srgbClr val="FFA300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3600" dirty="0">
                <a:solidFill>
                  <a:srgbClr val="FFA300"/>
                </a:solidFill>
                <a:ea typeface="MS Gothic" pitchFamily="49" charset="-128"/>
                <a:cs typeface="MS Gothic"/>
              </a:rPr>
              <a:t> SCP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160446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login as root/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gtn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Create a new site called “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mysite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”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The configuration of your site is in the workspace portal-system at the path: /production/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mop:workspace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mop:portalsites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mop:mysite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Make an SCP export of your site and import using SCP it on a different server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Export: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scp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-P 2000 </a:t>
            </a:r>
            <a:r>
              <a:rPr lang="en-GB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root@localhost:portal:portal-system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:/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production/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mop:workspace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mop:portalsites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mop:mysite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</a:t>
            </a:r>
            <a:r>
              <a:rPr lang="en-GB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.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Import: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scp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-P 2000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mop_mysite.xml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root@localhost:portal:portal-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system</a:t>
            </a:r>
            <a:r>
              <a:rPr lang="en-US" sz="2000" b="1" i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:/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production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</a:rPr>
              <a:t>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</a:rPr>
              <a:t>mop:workspace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</a:rPr>
              <a:t>/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</a:rPr>
              <a:t>mop:portalsites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Experts: Also export/import the content of 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mysite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(articles etc.) : workspace collaboration, path /sites content/live/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mysite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CRaSH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 Documentation:</a:t>
            </a:r>
            <a:b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</a:b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http://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crsh.googlecode.com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svn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/doc/1.0.0-beta18/html/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index.html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00051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4" y="255589"/>
            <a:ext cx="10044113" cy="952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  <a:tab pos="9399548" algn="l"/>
              </a:tabLst>
            </a:pPr>
            <a:r>
              <a:rPr lang="en-US" sz="4800" dirty="0" err="1"/>
              <a:t>eXo</a:t>
            </a:r>
            <a:r>
              <a:rPr lang="en-US" sz="4800" dirty="0"/>
              <a:t> </a:t>
            </a:r>
            <a:r>
              <a:rPr lang="en-US" sz="4800" dirty="0" err="1"/>
              <a:t>SysAdmin</a:t>
            </a:r>
            <a:r>
              <a:rPr lang="en-US" sz="4800" dirty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 Neue" charset="0"/>
                <a:ea typeface="ヒラギノ角ゴ ProN W3" charset="0"/>
                <a:cs typeface="Lucida Grande" charset="0"/>
              </a:rPr>
              <a:t>Java Content Repository (JSR 170)‏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Helvetica Neue" charset="0"/>
              </a:rPr>
              <a:t>Connected to a SQL database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Helvetica Neue" charset="0"/>
              </a:rPr>
              <a:t>Used like a file system in eXo applications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Helvetica Neue" charset="0"/>
              </a:rPr>
              <a:t>Hierarchical Structure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Helvetica Neue" charset="0"/>
              </a:rPr>
              <a:t>Integrity Constraints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Lucida Grande" charset="0"/>
              </a:rPr>
              <a:t>Advanced Features: Queries, locks, versioning‏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JCR dans eXo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 Neue" charset="0"/>
                <a:ea typeface="ヒラギノ角ゴ ProN W3" charset="0"/>
                <a:cs typeface="ヒラギノ角ゴ ProN W3" charset="0"/>
              </a:rPr>
              <a:t>eXo </a:t>
            </a:r>
            <a:r>
              <a:rPr lang="en-US" dirty="0" smtClean="0">
                <a:latin typeface="Helvetica Neue" charset="0"/>
                <a:ea typeface="ヒラギノ角ゴ ProN W3" charset="0"/>
                <a:cs typeface="ヒラギノ角ゴ ProN W3" charset="0"/>
              </a:rPr>
              <a:t>uses JCR for all </a:t>
            </a:r>
            <a:r>
              <a:rPr lang="en-US" dirty="0" err="1" smtClean="0">
                <a:latin typeface="Helvetica Neue" charset="0"/>
                <a:ea typeface="ヒラギノ角ゴ ProN W3" charset="0"/>
                <a:cs typeface="ヒラギノ角ゴ ProN W3" charset="0"/>
              </a:rPr>
              <a:t>persistant</a:t>
            </a:r>
            <a:r>
              <a:rPr lang="en-US" dirty="0" smtClean="0">
                <a:latin typeface="Helvetica Neue" charset="0"/>
                <a:ea typeface="ヒラギノ角ゴ ProN W3" charset="0"/>
                <a:cs typeface="ヒラギノ角ゴ ProN W3" charset="0"/>
              </a:rPr>
              <a:t> data: 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Lucida Grande" charset="0"/>
              </a:rPr>
              <a:t>Portal Configuration (layout, pages</a:t>
            </a:r>
            <a:r>
              <a:rPr lang="en-US" dirty="0">
                <a:latin typeface="Helvetica Neue" charset="0"/>
                <a:ea typeface="ヒラギノ角ゴ ProN W3" charset="0"/>
                <a:cs typeface="Lucida Grande" charset="0"/>
              </a:rPr>
              <a:t>, navigations, </a:t>
            </a:r>
            <a:r>
              <a:rPr lang="en-US" dirty="0" smtClean="0">
                <a:latin typeface="Helvetica Neue" charset="0"/>
                <a:ea typeface="ヒラギノ角ゴ ProN W3" charset="0"/>
                <a:cs typeface="Lucida Grande" charset="0"/>
              </a:rPr>
              <a:t>preferences.</a:t>
            </a:r>
            <a:r>
              <a:rPr lang="en-US" dirty="0">
                <a:latin typeface="Helvetica Neue" charset="0"/>
                <a:ea typeface="ヒラギノ角ゴ ProN W3" charset="0"/>
                <a:cs typeface="Lucida Grande" charset="0"/>
              </a:rPr>
              <a:t>..)‏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Lucida Grande" charset="0"/>
              </a:rPr>
              <a:t>DMS and CMS data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Lucida Grande" charset="0"/>
              </a:rPr>
              <a:t>Other applications </a:t>
            </a:r>
            <a:r>
              <a:rPr lang="en-US" dirty="0">
                <a:latin typeface="Helvetica Neue" charset="0"/>
                <a:ea typeface="ヒラギノ角ゴ ProN W3" charset="0"/>
                <a:cs typeface="Lucida Grande" charset="0"/>
              </a:rPr>
              <a:t>(CS, </a:t>
            </a:r>
            <a:r>
              <a:rPr lang="en-US" dirty="0" smtClean="0">
                <a:latin typeface="Helvetica Neue" charset="0"/>
                <a:ea typeface="ヒラギノ角ゴ ProN W3" charset="0"/>
                <a:cs typeface="Lucida Grande" charset="0"/>
              </a:rPr>
              <a:t>KS, Social.</a:t>
            </a:r>
            <a:r>
              <a:rPr lang="en-US" dirty="0">
                <a:latin typeface="Helvetica Neue" charset="0"/>
                <a:ea typeface="ヒラギノ角ゴ ProN W3" charset="0"/>
                <a:cs typeface="Lucida Grande" charset="0"/>
              </a:rPr>
              <a:t>..)‏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Helvetica Neue" charset="0"/>
              </a:rPr>
              <a:t>Custom extensions can also use the JCR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Concepts JCR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Helvetica Neue" charset="0"/>
                <a:ea typeface="ヒラギノ角ゴ ProN W3" charset="0"/>
                <a:cs typeface="ヒラギノ角ゴ ProN W3" charset="0"/>
              </a:rPr>
              <a:t>One or several repositories (by default 1 repository called “repository”)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Helvetica Neue" charset="0"/>
                <a:ea typeface="ヒラギノ角ゴ ProN W3" charset="0"/>
                <a:cs typeface="ヒラギノ角ゴ ProN W3" charset="0"/>
              </a:rPr>
              <a:t>Each repository is split in several workspaces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Helvetica Neue" charset="0"/>
                <a:ea typeface="ヒラギノ角ゴ ProN W3" charset="0"/>
                <a:cs typeface="ヒラギノ角ゴ ProN W3" charset="0"/>
              </a:rPr>
              <a:t>Each workspace has a node tree with a root node, child nodes and leaf nodes. Each node can have properties.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92164" name="Group 3"/>
          <p:cNvGrpSpPr>
            <a:grpSpLocks/>
          </p:cNvGrpSpPr>
          <p:nvPr/>
        </p:nvGrpSpPr>
        <p:grpSpPr bwMode="auto">
          <a:xfrm>
            <a:off x="4643958" y="3707829"/>
            <a:ext cx="5733383" cy="3130822"/>
            <a:chOff x="0" y="0"/>
            <a:chExt cx="4208" cy="2544"/>
          </a:xfrm>
        </p:grpSpPr>
        <p:pic>
          <p:nvPicPr>
            <p:cNvPr id="92165" name="Picture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96"/>
              <a:ext cx="3952" cy="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66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08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569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Concepts JCR</a:t>
            </a:r>
          </a:p>
        </p:txBody>
      </p:sp>
      <p:pic>
        <p:nvPicPr>
          <p:cNvPr id="9216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3" y="1115541"/>
            <a:ext cx="10980662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10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smtClean="0">
                <a:solidFill>
                  <a:srgbClr val="FFA300"/>
                </a:solidFill>
                <a:ea typeface="MS Gothic" pitchFamily="49" charset="-128"/>
                <a:cs typeface="MS Gothic"/>
              </a:rPr>
              <a:t>Exercise: JCR</a:t>
            </a:r>
            <a:endParaRPr lang="en-GB" sz="3600" dirty="0">
              <a:solidFill>
                <a:srgbClr val="FFA300"/>
              </a:solidFill>
              <a:ea typeface="MS Gothic" pitchFamily="49" charset="-128"/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160446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174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u="sng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Content Explorer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Connect to an eXo 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</a:rPr>
              <a:t>instance http://localhost:8080/portal/private/acme/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</a:rPr>
              <a:t>siteExplorer</a:t>
            </a:r>
            <a:endParaRPr lang="en-US" sz="2000" b="1" i="1" dirty="0" smtClean="0">
              <a:solidFill>
                <a:srgbClr val="4C4C4C"/>
              </a:solidFill>
              <a:ea typeface="MS Gothic" pitchFamily="49" charset="-128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</a:rPr>
              <a:t>Login as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 user john (password 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gtn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)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On the left hand site, open acme/documents and test the 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pdf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 document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Test the button “Node Properties” in the “system” tab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3174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u="sng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Webdav</a:t>
            </a:r>
            <a:r>
              <a:rPr lang="en-US" sz="2000" b="1" u="sng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 Access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Open a 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webdav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 client (or a web browser) and connect 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</a:rPr>
              <a:t>to http://localhost:8080/portal/rest/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</a:rPr>
              <a:t>jcr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</a:rPr>
              <a:t>/repository/collaboration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</a:rPr>
              <a:t>/ 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</a:rPr>
              <a:t>“collaboration” is the name of the workspace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Go 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</a:rPr>
              <a:t>to 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</a:rPr>
              <a:t>the node /sites 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</a:rPr>
              <a:t>content/live/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</a:rPr>
              <a:t>acme and open 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the 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pdf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 document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Search for node properties (the 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webdav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 protocol does not allow to see them)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787149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 defTabSz="456971">
              <a:lnSpc>
                <a:spcPct val="98000"/>
              </a:lnSpc>
              <a:tabLst>
                <a:tab pos="0" algn="l"/>
                <a:tab pos="456971" algn="l"/>
                <a:tab pos="913936" algn="l"/>
                <a:tab pos="1370903" algn="l"/>
                <a:tab pos="1827871" algn="l"/>
                <a:tab pos="2284839" algn="l"/>
                <a:tab pos="2741807" algn="l"/>
                <a:tab pos="3198773" algn="l"/>
                <a:tab pos="3655742" algn="l"/>
                <a:tab pos="4112709" algn="l"/>
                <a:tab pos="4569675" algn="l"/>
                <a:tab pos="5026646" algn="l"/>
                <a:tab pos="5483613" algn="l"/>
                <a:tab pos="5940581" algn="l"/>
                <a:tab pos="6397547" algn="l"/>
                <a:tab pos="6854515" algn="l"/>
                <a:tab pos="7311483" algn="l"/>
                <a:tab pos="7768451" algn="l"/>
                <a:tab pos="8225418" algn="l"/>
                <a:tab pos="8682385" algn="l"/>
                <a:tab pos="9139355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56971">
                <a:lnSpc>
                  <a:spcPct val="98000"/>
                </a:lnSpc>
                <a:tabLst>
                  <a:tab pos="0" algn="l"/>
                  <a:tab pos="456971" algn="l"/>
                  <a:tab pos="913936" algn="l"/>
                  <a:tab pos="1370903" algn="l"/>
                  <a:tab pos="1827871" algn="l"/>
                  <a:tab pos="2284839" algn="l"/>
                  <a:tab pos="2741807" algn="l"/>
                  <a:tab pos="3198773" algn="l"/>
                  <a:tab pos="3655742" algn="l"/>
                  <a:tab pos="4112709" algn="l"/>
                  <a:tab pos="4569675" algn="l"/>
                  <a:tab pos="5026646" algn="l"/>
                  <a:tab pos="5483613" algn="l"/>
                  <a:tab pos="5940581" algn="l"/>
                  <a:tab pos="6397547" algn="l"/>
                  <a:tab pos="6854515" algn="l"/>
                  <a:tab pos="7311483" algn="l"/>
                  <a:tab pos="7768451" algn="l"/>
                  <a:tab pos="8225418" algn="l"/>
                  <a:tab pos="8682385" algn="l"/>
                  <a:tab pos="9139355" algn="l"/>
                </a:tabLst>
              </a:pPr>
              <a:t>9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456971">
              <a:lnSpc>
                <a:spcPct val="96000"/>
              </a:lnSpc>
              <a:tabLst>
                <a:tab pos="0" algn="l"/>
                <a:tab pos="456971" algn="l"/>
                <a:tab pos="913936" algn="l"/>
                <a:tab pos="1370903" algn="l"/>
                <a:tab pos="1827871" algn="l"/>
                <a:tab pos="2284839" algn="l"/>
                <a:tab pos="2741807" algn="l"/>
                <a:tab pos="3198773" algn="l"/>
                <a:tab pos="3655742" algn="l"/>
                <a:tab pos="4112709" algn="l"/>
                <a:tab pos="4569675" algn="l"/>
                <a:tab pos="5026646" algn="l"/>
                <a:tab pos="5483613" algn="l"/>
                <a:tab pos="5940581" algn="l"/>
                <a:tab pos="6397547" algn="l"/>
                <a:tab pos="6854515" algn="l"/>
                <a:tab pos="7311483" algn="l"/>
                <a:tab pos="7768451" algn="l"/>
                <a:tab pos="8225418" algn="l"/>
                <a:tab pos="8682385" algn="l"/>
                <a:tab pos="9139355" algn="l"/>
                <a:tab pos="9405918" algn="l"/>
              </a:tabLst>
            </a:pPr>
            <a:r>
              <a:rPr lang="en-GB" sz="4800" dirty="0" err="1">
                <a:solidFill>
                  <a:srgbClr val="FFFFFF"/>
                </a:solidFill>
                <a:ea typeface="MS Gothic" pitchFamily="49" charset="-128"/>
                <a:cs typeface="MS Gothic"/>
              </a:rPr>
              <a:t>CRaSH</a:t>
            </a:r>
            <a:r>
              <a:rPr lang="en-GB" sz="4800" dirty="0">
                <a:solidFill>
                  <a:srgbClr val="FFFFFF"/>
                </a:solidFill>
                <a:ea typeface="MS Gothic" pitchFamily="49" charset="-128"/>
                <a:cs typeface="MS Gothic"/>
              </a:rPr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67805168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26823</TotalTime>
  <Words>1174</Words>
  <Application>Microsoft Macintosh PowerPoint</Application>
  <PresentationFormat>Personnalisé</PresentationFormat>
  <Paragraphs>232</Paragraphs>
  <Slides>31</Slides>
  <Notes>25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eXo-powerpoint-template</vt:lpstr>
      <vt:lpstr>1_Office Theme</vt:lpstr>
      <vt:lpstr>2_Office Theme</vt:lpstr>
      <vt:lpstr>3_Office Theme</vt:lpstr>
      <vt:lpstr>Présentation PowerPoint</vt:lpstr>
      <vt:lpstr>Table of Contents</vt:lpstr>
      <vt:lpstr>Présentation PowerPoint</vt:lpstr>
      <vt:lpstr>Introduction</vt:lpstr>
      <vt:lpstr>JCR dans eXo</vt:lpstr>
      <vt:lpstr>Concepts JCR</vt:lpstr>
      <vt:lpstr>Concepts JCR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Documentation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299</cp:revision>
  <dcterms:created xsi:type="dcterms:W3CDTF">2010-06-15T15:11:14Z</dcterms:created>
  <dcterms:modified xsi:type="dcterms:W3CDTF">2011-10-05T09:45:50Z</dcterms:modified>
</cp:coreProperties>
</file>