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20"/>
  </p:notesMasterIdLst>
  <p:sldIdLst>
    <p:sldId id="256" r:id="rId4"/>
    <p:sldId id="405" r:id="rId5"/>
    <p:sldId id="287" r:id="rId6"/>
    <p:sldId id="404" r:id="rId7"/>
    <p:sldId id="406" r:id="rId8"/>
    <p:sldId id="407" r:id="rId9"/>
    <p:sldId id="414" r:id="rId10"/>
    <p:sldId id="408" r:id="rId11"/>
    <p:sldId id="409" r:id="rId12"/>
    <p:sldId id="415" r:id="rId13"/>
    <p:sldId id="410" r:id="rId14"/>
    <p:sldId id="411" r:id="rId15"/>
    <p:sldId id="412" r:id="rId16"/>
    <p:sldId id="413" r:id="rId17"/>
    <p:sldId id="416" r:id="rId18"/>
    <p:sldId id="394" r:id="rId19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333333"/>
    <a:srgbClr val="FF9900"/>
    <a:srgbClr val="F6D500"/>
    <a:srgbClr val="ECCC00"/>
    <a:srgbClr val="CEB2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189" autoAdjust="0"/>
  </p:normalViewPr>
  <p:slideViewPr>
    <p:cSldViewPr>
      <p:cViewPr varScale="1">
        <p:scale>
          <a:sx n="72" d="100"/>
          <a:sy n="72" d="100"/>
        </p:scale>
        <p:origin x="-1560" y="-96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06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3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5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8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11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13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16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2769554-DA34-47F5-84D9-F6F20D220B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FB72DD-DA80-4D07-8C5F-CB416B8D059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1CAE031-B2CF-40F7-9550-96160C0137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FFC2394-E124-48B5-90DA-EBFD269F302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FDC393D-523D-488D-BADC-1C6F1F70468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BE73DF6-153C-4B7A-BA61-C533AEA7D731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8938CE7-FBBC-4774-A494-5D328BC0FA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5102DCF-D6CC-45E9-AB46-C527A607483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1BC270-3F9D-47D1-9A28-AFAC1838E3C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25806F-AE73-4281-B9F1-0503D115CB6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00488FF-3511-4A73-B262-F4C372C78B8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564EC-609B-4B5F-A38D-0C8B09029619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D2A44F5-1BF2-4B7E-81E4-263614562C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E851F9C-6CDB-4B75-B190-04B160410D9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ABFA361-7E5C-4A3F-8740-B65E897EC75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FD0792A-A293-484C-A84C-81D549B21F4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2E61D2-2089-4FF5-9DEF-8788BB3AF9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7F28C5-6E60-4396-88B9-6D70BC054A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B6A6262-110F-4F90-B276-57C1F834BBA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386E96-FC56-435E-81F6-2564B414220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A45C2D-3494-4F9C-BC3D-8D2216191D0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D58600F-FB7C-4FA0-B5AD-6A47A791F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DDEC6C1-82E5-4B6D-9D92-676F9BEC3A9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DCA5EF-3A16-4DC2-A155-EFD2234A07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6165ACA-70F5-4F1B-9076-E34A8D42D2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9A19609-54FC-4D9E-A8D5-C5564755CD2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BF6A84-0FF6-4F1C-8272-C4126BB18ED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9507D6-4C3D-4612-AD4C-206149102EF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D660791-D0C7-4B53-96FE-A1E9705AF08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AC9AC5-A0EF-4A1E-B36E-C4DF91E6195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3544B63-E25E-4B3A-A1CF-14E1B929A4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hyperlink" Target="http://localhost:9090/" TargetMode="External"/><Relationship Id="rId3" Type="http://schemas.openxmlformats.org/officeDocument/2006/relationships/hyperlink" Target="http://www.igniterealtime.org/community/docs/DOC-106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003998" y="6012085"/>
            <a:ext cx="3377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/>
              <a:t>Chat server</a:t>
            </a:r>
            <a:endParaRPr lang="fr-FR" sz="48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>
                <a:solidFill>
                  <a:srgbClr val="FF9900"/>
                </a:solidFill>
              </a:rPr>
              <a:t>Ports </a:t>
            </a:r>
            <a:r>
              <a:rPr lang="fr-FR" dirty="0">
                <a:solidFill>
                  <a:srgbClr val="FF9900"/>
                </a:solidFill>
              </a:rPr>
              <a:t>Configuration 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97152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rgbClr val="404040"/>
                </a:solidFill>
              </a:rPr>
              <a:t>Openfire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>
                <a:solidFill>
                  <a:srgbClr val="404040"/>
                </a:solidFill>
              </a:rPr>
              <a:t>makes</a:t>
            </a:r>
            <a:r>
              <a:rPr lang="fr-FR" i="0" dirty="0">
                <a:solidFill>
                  <a:srgbClr val="404040"/>
                </a:solidFill>
              </a:rPr>
              <a:t> use of </a:t>
            </a:r>
            <a:r>
              <a:rPr lang="fr-FR" i="0" dirty="0" err="1">
                <a:solidFill>
                  <a:srgbClr val="404040"/>
                </a:solidFill>
              </a:rPr>
              <a:t>several</a:t>
            </a:r>
            <a:r>
              <a:rPr lang="fr-FR" i="0" dirty="0">
                <a:solidFill>
                  <a:srgbClr val="404040"/>
                </a:solidFill>
              </a:rPr>
              <a:t> ports for </a:t>
            </a:r>
            <a:r>
              <a:rPr lang="fr-FR" i="0" dirty="0" smtClean="0">
                <a:solidFill>
                  <a:srgbClr val="404040"/>
                </a:solidFill>
              </a:rPr>
              <a:t>communication</a:t>
            </a:r>
            <a:r>
              <a:rPr lang="fr-FR" i="0" dirty="0">
                <a:solidFill>
                  <a:srgbClr val="404040"/>
                </a:solidFill>
              </a:rPr>
              <a:t> </a:t>
            </a:r>
            <a:r>
              <a:rPr lang="fr-FR" i="0" dirty="0" smtClean="0">
                <a:solidFill>
                  <a:srgbClr val="404040"/>
                </a:solidFill>
              </a:rPr>
              <a:t>:</a:t>
            </a:r>
          </a:p>
          <a:p>
            <a:pPr marL="265113" lvl="1" indent="-265113">
              <a:lnSpc>
                <a:spcPct val="100000"/>
              </a:lnSpc>
            </a:pPr>
            <a:endParaRPr lang="fr-FR" i="0" dirty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rgbClr val="404040"/>
                </a:solidFill>
              </a:rPr>
              <a:t>You </a:t>
            </a:r>
            <a:r>
              <a:rPr lang="fr-FR" i="0" dirty="0" err="1">
                <a:solidFill>
                  <a:srgbClr val="404040"/>
                </a:solidFill>
              </a:rPr>
              <a:t>can</a:t>
            </a:r>
            <a:r>
              <a:rPr lang="fr-FR" i="0" dirty="0">
                <a:solidFill>
                  <a:srgbClr val="404040"/>
                </a:solidFill>
              </a:rPr>
              <a:t> </a:t>
            </a:r>
            <a:r>
              <a:rPr lang="fr-FR" i="0" dirty="0" err="1">
                <a:solidFill>
                  <a:srgbClr val="404040"/>
                </a:solidFill>
              </a:rPr>
              <a:t>view</a:t>
            </a:r>
            <a:r>
              <a:rPr lang="fr-FR" i="0" dirty="0">
                <a:solidFill>
                  <a:srgbClr val="404040"/>
                </a:solidFill>
              </a:rPr>
              <a:t> </a:t>
            </a:r>
            <a:r>
              <a:rPr lang="fr-FR" i="0" dirty="0" smtClean="0">
                <a:solidFill>
                  <a:srgbClr val="404040"/>
                </a:solidFill>
              </a:rPr>
              <a:t> &amp; change port via the </a:t>
            </a:r>
            <a:r>
              <a:rPr lang="fr-FR" i="0" dirty="0" err="1" smtClean="0">
                <a:solidFill>
                  <a:srgbClr val="404040"/>
                </a:solidFill>
              </a:rPr>
              <a:t>admin</a:t>
            </a:r>
            <a:r>
              <a:rPr lang="fr-FR" i="0" dirty="0" smtClean="0">
                <a:solidFill>
                  <a:srgbClr val="404040"/>
                </a:solidFill>
              </a:rPr>
              <a:t> console</a:t>
            </a:r>
          </a:p>
          <a:p>
            <a:pPr marL="265113" lvl="1" indent="-265113">
              <a:lnSpc>
                <a:spcPct val="100000"/>
              </a:lnSpc>
            </a:pPr>
            <a:endParaRPr lang="fr-FR" sz="2200" dirty="0" smtClean="0"/>
          </a:p>
          <a:p>
            <a:pPr marL="3175" indent="0">
              <a:buNone/>
            </a:pPr>
            <a:endParaRPr lang="fr-FR" sz="2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22" y="1331565"/>
            <a:ext cx="6480720" cy="477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285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/>
              <a:t>AS configuration </a:t>
            </a:r>
          </a:p>
        </p:txBody>
      </p:sp>
    </p:spTree>
    <p:extLst>
      <p:ext uri="{BB962C8B-B14F-4D97-AF65-F5344CB8AC3E}">
        <p14:creationId xmlns:p14="http://schemas.microsoft.com/office/powerpoint/2010/main" val="256261247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>
                <a:solidFill>
                  <a:srgbClr val="FF9900"/>
                </a:solidFill>
              </a:rPr>
              <a:t>AS configuration 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smtClean="0"/>
              <a:t>To </a:t>
            </a:r>
            <a:r>
              <a:rPr lang="fr-FR" i="0" dirty="0" err="1"/>
              <a:t>enable</a:t>
            </a:r>
            <a:r>
              <a:rPr lang="fr-FR" i="0" dirty="0"/>
              <a:t> propagation of </a:t>
            </a:r>
            <a:r>
              <a:rPr lang="fr-FR" i="0" dirty="0" err="1"/>
              <a:t>identity</a:t>
            </a:r>
            <a:r>
              <a:rPr lang="fr-FR" i="0" dirty="0"/>
              <a:t> </a:t>
            </a:r>
            <a:r>
              <a:rPr lang="fr-FR" i="0" dirty="0" err="1"/>
              <a:t>across</a:t>
            </a:r>
            <a:r>
              <a:rPr lang="fr-FR" i="0" dirty="0"/>
              <a:t> the chat </a:t>
            </a:r>
            <a:r>
              <a:rPr lang="fr-FR" i="0" dirty="0" err="1"/>
              <a:t>webapp</a:t>
            </a:r>
            <a:r>
              <a:rPr lang="fr-FR" i="0" dirty="0"/>
              <a:t>, </a:t>
            </a:r>
            <a:r>
              <a:rPr lang="fr-FR" i="0" dirty="0" err="1"/>
              <a:t>it</a:t>
            </a:r>
            <a:r>
              <a:rPr lang="fr-FR" i="0" dirty="0"/>
              <a:t> </a:t>
            </a:r>
            <a:r>
              <a:rPr lang="fr-FR" i="0" dirty="0" err="1"/>
              <a:t>is</a:t>
            </a:r>
            <a:r>
              <a:rPr lang="fr-FR" i="0" dirty="0"/>
              <a:t> </a:t>
            </a:r>
            <a:r>
              <a:rPr lang="fr-FR" i="0" dirty="0" err="1"/>
              <a:t>required</a:t>
            </a:r>
            <a:r>
              <a:rPr lang="fr-FR" i="0" dirty="0"/>
              <a:t> </a:t>
            </a:r>
            <a:r>
              <a:rPr lang="fr-FR" i="0" dirty="0" err="1"/>
              <a:t>that</a:t>
            </a:r>
            <a:r>
              <a:rPr lang="fr-FR" i="0" dirty="0"/>
              <a:t> </a:t>
            </a:r>
            <a:r>
              <a:rPr lang="fr-FR" i="0" dirty="0" err="1"/>
              <a:t>you</a:t>
            </a:r>
            <a:r>
              <a:rPr lang="fr-FR" i="0" dirty="0"/>
              <a:t> </a:t>
            </a:r>
            <a:r>
              <a:rPr lang="fr-FR" i="0" dirty="0" err="1"/>
              <a:t>enable</a:t>
            </a:r>
            <a:r>
              <a:rPr lang="fr-FR" i="0" dirty="0"/>
              <a:t> the SSO valve on </a:t>
            </a:r>
            <a:r>
              <a:rPr lang="fr-FR" i="0" dirty="0" err="1"/>
              <a:t>Tomcat-based</a:t>
            </a:r>
            <a:r>
              <a:rPr lang="fr-FR" i="0" dirty="0"/>
              <a:t> Application </a:t>
            </a:r>
            <a:r>
              <a:rPr lang="fr-FR" i="0" dirty="0" smtClean="0"/>
              <a:t>server.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/>
              <a:t>For </a:t>
            </a:r>
            <a:r>
              <a:rPr lang="fr-FR" i="0" dirty="0" err="1"/>
              <a:t>jboss</a:t>
            </a:r>
            <a:r>
              <a:rPr lang="fr-FR" i="0" dirty="0"/>
              <a:t> server, </a:t>
            </a:r>
            <a:r>
              <a:rPr lang="fr-FR" i="0" dirty="0" err="1"/>
              <a:t>edit</a:t>
            </a:r>
            <a:r>
              <a:rPr lang="fr-FR" i="0" dirty="0"/>
              <a:t> </a:t>
            </a:r>
            <a:r>
              <a:rPr lang="fr-FR" i="0" dirty="0" err="1"/>
              <a:t>jboss</a:t>
            </a:r>
            <a:r>
              <a:rPr lang="fr-FR" i="0" dirty="0"/>
              <a:t>/server/default/</a:t>
            </a:r>
            <a:r>
              <a:rPr lang="fr-FR" i="0" dirty="0" err="1"/>
              <a:t>deploy</a:t>
            </a:r>
            <a:r>
              <a:rPr lang="fr-FR" i="0" dirty="0"/>
              <a:t>/</a:t>
            </a:r>
            <a:r>
              <a:rPr lang="fr-FR" i="0" dirty="0" err="1"/>
              <a:t>jboss-web.deployer</a:t>
            </a:r>
            <a:r>
              <a:rPr lang="fr-FR" i="0" dirty="0"/>
              <a:t>/</a:t>
            </a:r>
            <a:r>
              <a:rPr lang="fr-FR" i="0" dirty="0" err="1"/>
              <a:t>server.xml</a:t>
            </a:r>
            <a:r>
              <a:rPr lang="fr-FR" i="0" dirty="0"/>
              <a:t> </a:t>
            </a:r>
            <a:endParaRPr lang="fr-FR" i="0" dirty="0" smtClean="0"/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/>
              <a:t>For </a:t>
            </a:r>
            <a:r>
              <a:rPr lang="fr-FR" i="0" dirty="0" err="1"/>
              <a:t>tomcat</a:t>
            </a:r>
            <a:r>
              <a:rPr lang="fr-FR" i="0" dirty="0"/>
              <a:t> server, </a:t>
            </a:r>
            <a:r>
              <a:rPr lang="fr-FR" i="0" dirty="0" err="1"/>
              <a:t>edit</a:t>
            </a:r>
            <a:r>
              <a:rPr lang="fr-FR" i="0" dirty="0"/>
              <a:t> </a:t>
            </a:r>
            <a:r>
              <a:rPr lang="fr-FR" i="0" dirty="0" err="1"/>
              <a:t>tomcat</a:t>
            </a:r>
            <a:r>
              <a:rPr lang="fr-FR" i="0" dirty="0"/>
              <a:t>/</a:t>
            </a:r>
            <a:r>
              <a:rPr lang="fr-FR" i="0" dirty="0" err="1"/>
              <a:t>conf</a:t>
            </a:r>
            <a:r>
              <a:rPr lang="fr-FR" i="0" dirty="0"/>
              <a:t>/</a:t>
            </a:r>
            <a:r>
              <a:rPr lang="fr-FR" i="0" dirty="0" err="1"/>
              <a:t>server.xml</a:t>
            </a:r>
            <a:r>
              <a:rPr lang="fr-FR" i="0" dirty="0"/>
              <a:t> </a:t>
            </a:r>
            <a:endParaRPr lang="fr-FR" i="0" dirty="0" smtClean="0"/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/>
              <a:t>The </a:t>
            </a:r>
            <a:r>
              <a:rPr lang="fr-FR" i="0" dirty="0"/>
              <a:t>valve </a:t>
            </a:r>
            <a:r>
              <a:rPr lang="fr-FR" i="0" dirty="0" err="1"/>
              <a:t>should</a:t>
            </a:r>
            <a:r>
              <a:rPr lang="fr-FR" i="0" dirty="0"/>
              <a:t> </a:t>
            </a:r>
            <a:r>
              <a:rPr lang="fr-FR" i="0" dirty="0" err="1"/>
              <a:t>already</a:t>
            </a:r>
            <a:r>
              <a:rPr lang="fr-FR" i="0" dirty="0"/>
              <a:t> </a:t>
            </a:r>
            <a:r>
              <a:rPr lang="fr-FR" i="0" dirty="0" err="1"/>
              <a:t>be</a:t>
            </a:r>
            <a:r>
              <a:rPr lang="fr-FR" i="0" dirty="0"/>
              <a:t> </a:t>
            </a:r>
            <a:r>
              <a:rPr lang="fr-FR" i="0" dirty="0" err="1"/>
              <a:t>there</a:t>
            </a:r>
            <a:r>
              <a:rPr lang="fr-FR" i="0" dirty="0"/>
              <a:t>, </a:t>
            </a:r>
            <a:r>
              <a:rPr lang="fr-FR" i="0" dirty="0" err="1"/>
              <a:t>you</a:t>
            </a:r>
            <a:r>
              <a:rPr lang="fr-FR" i="0" dirty="0"/>
              <a:t> </a:t>
            </a:r>
            <a:r>
              <a:rPr lang="fr-FR" i="0" dirty="0" err="1"/>
              <a:t>just</a:t>
            </a:r>
            <a:r>
              <a:rPr lang="fr-FR" i="0" dirty="0"/>
              <a:t> </a:t>
            </a:r>
            <a:r>
              <a:rPr lang="fr-FR" i="0" dirty="0" err="1"/>
              <a:t>need</a:t>
            </a:r>
            <a:r>
              <a:rPr lang="fr-FR" i="0" dirty="0"/>
              <a:t> to </a:t>
            </a:r>
            <a:r>
              <a:rPr lang="fr-FR" i="0" dirty="0" err="1"/>
              <a:t>uncomment</a:t>
            </a:r>
            <a:r>
              <a:rPr lang="fr-FR" i="0" dirty="0"/>
              <a:t> </a:t>
            </a:r>
            <a:r>
              <a:rPr lang="fr-FR" i="0" dirty="0" err="1"/>
              <a:t>it</a:t>
            </a:r>
            <a:r>
              <a:rPr lang="fr-FR" i="0" dirty="0"/>
              <a:t> if </a:t>
            </a:r>
            <a:r>
              <a:rPr lang="fr-FR" i="0" dirty="0" err="1"/>
              <a:t>it</a:t>
            </a:r>
            <a:r>
              <a:rPr lang="fr-FR" i="0" dirty="0"/>
              <a:t> </a:t>
            </a:r>
            <a:r>
              <a:rPr lang="fr-FR" i="0" dirty="0" err="1"/>
              <a:t>is</a:t>
            </a:r>
            <a:r>
              <a:rPr lang="fr-FR" i="0" dirty="0"/>
              <a:t> not </a:t>
            </a:r>
            <a:r>
              <a:rPr lang="fr-FR" i="0" dirty="0" err="1"/>
              <a:t>already</a:t>
            </a:r>
            <a:r>
              <a:rPr lang="fr-FR" i="0" dirty="0"/>
              <a:t> </a:t>
            </a:r>
            <a:r>
              <a:rPr lang="fr-FR" i="0" dirty="0" err="1" smtClean="0"/>
              <a:t>done</a:t>
            </a:r>
            <a:r>
              <a:rPr lang="fr-FR" i="0" dirty="0" smtClean="0"/>
              <a:t>.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fr-FR" sz="1800" b="0" i="0" dirty="0" smtClean="0"/>
              <a:t>		&lt;Valve </a:t>
            </a:r>
            <a:r>
              <a:rPr lang="fr-FR" sz="1800" b="0" i="0" dirty="0" err="1"/>
              <a:t>className</a:t>
            </a:r>
            <a:r>
              <a:rPr lang="fr-FR" sz="1800" b="0" i="0" dirty="0"/>
              <a:t>="</a:t>
            </a:r>
            <a:r>
              <a:rPr lang="fr-FR" sz="1800" b="0" i="0" dirty="0" err="1"/>
              <a:t>org.apache.catalina.authenticator.SingleSignOn</a:t>
            </a:r>
            <a:r>
              <a:rPr lang="fr-FR" sz="1800" b="0" i="0" dirty="0"/>
              <a:t>"/&gt; </a:t>
            </a:r>
            <a:endParaRPr lang="fr-FR" sz="1800" b="0" i="0" dirty="0" smtClean="0"/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/>
              <a:t>In the case of cluster </a:t>
            </a:r>
            <a:r>
              <a:rPr lang="fr-FR" i="0" dirty="0" err="1" smtClean="0"/>
              <a:t>deployment</a:t>
            </a:r>
            <a:r>
              <a:rPr lang="fr-FR" i="0" dirty="0" smtClean="0"/>
              <a:t>, </a:t>
            </a:r>
            <a:r>
              <a:rPr lang="fr-FR" i="0" dirty="0" err="1" smtClean="0"/>
              <a:t>you</a:t>
            </a:r>
            <a:r>
              <a:rPr lang="fr-FR" i="0" dirty="0" smtClean="0"/>
              <a:t> </a:t>
            </a:r>
            <a:r>
              <a:rPr lang="fr-FR" i="0" dirty="0" err="1" smtClean="0"/>
              <a:t>may</a:t>
            </a:r>
            <a:r>
              <a:rPr lang="fr-FR" i="0" dirty="0" smtClean="0"/>
              <a:t> </a:t>
            </a:r>
            <a:r>
              <a:rPr lang="fr-FR" i="0" dirty="0" err="1" smtClean="0"/>
              <a:t>want</a:t>
            </a:r>
            <a:r>
              <a:rPr lang="fr-FR" i="0" dirty="0" smtClean="0"/>
              <a:t> to use </a:t>
            </a:r>
            <a:r>
              <a:rPr lang="fr-FR" i="0" dirty="0" err="1" smtClean="0"/>
              <a:t>ClusteredSingleSignOn</a:t>
            </a:r>
            <a:r>
              <a:rPr lang="fr-FR" i="0" dirty="0" smtClean="0"/>
              <a:t> </a:t>
            </a:r>
            <a:r>
              <a:rPr lang="fr-FR" i="0" dirty="0" err="1" smtClean="0"/>
              <a:t>instead</a:t>
            </a:r>
            <a:r>
              <a:rPr lang="fr-FR" i="0" dirty="0" smtClean="0"/>
              <a:t>.</a:t>
            </a:r>
          </a:p>
          <a:p>
            <a:pPr marL="3175" indent="0">
              <a:buNone/>
            </a:pPr>
            <a:r>
              <a:rPr lang="fr-FR" sz="1800" b="0" i="0" dirty="0" smtClean="0"/>
              <a:t>		&lt;</a:t>
            </a:r>
            <a:r>
              <a:rPr lang="fr-FR" sz="1800" b="0" i="0" dirty="0"/>
              <a:t>Valve </a:t>
            </a:r>
            <a:r>
              <a:rPr lang="fr-FR" sz="1800" b="0" i="0" dirty="0" err="1"/>
              <a:t>className</a:t>
            </a:r>
            <a:r>
              <a:rPr lang="fr-FR" sz="1800" b="0" i="0" dirty="0"/>
              <a:t>="</a:t>
            </a:r>
            <a:r>
              <a:rPr lang="fr-FR" sz="1800" b="0" i="0" dirty="0" err="1"/>
              <a:t>org.jboss.web.tomcat.service.sso.ClusteredSingleSignOn</a:t>
            </a:r>
            <a:r>
              <a:rPr lang="fr-FR" sz="1800" b="0" i="0" dirty="0"/>
              <a:t>"/&gt; </a:t>
            </a:r>
          </a:p>
          <a:p>
            <a:pPr marL="3175" indent="0">
              <a:buNone/>
            </a:pPr>
            <a:endParaRPr lang="fr-FR" sz="2200" dirty="0" smtClean="0"/>
          </a:p>
          <a:p>
            <a:pPr marL="3175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3461612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 err="1" smtClean="0"/>
              <a:t>Exercises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307276645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Exercise</a:t>
            </a:r>
            <a:r>
              <a:rPr lang="fr-FR" dirty="0" smtClean="0"/>
              <a:t> 1a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 the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openfire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 file (</a:t>
            </a: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chat-server/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openfire.xml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by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jabber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9090 (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&lt;port&gt;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tag)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 exo server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localhost:8080 (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serverBaseURL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chat server configuration : (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tomcat_home</a:t>
            </a: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gatein</a:t>
            </a: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configuration.properties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Check the server host and port:</a:t>
            </a:r>
          </a:p>
          <a:p>
            <a:pPr marL="0" lvl="1" indent="0">
              <a:lnSpc>
                <a:spcPct val="60000"/>
              </a:lnSpc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 or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hostname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the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Chat XMPP server</a:t>
            </a:r>
          </a:p>
          <a:p>
            <a:pPr marL="0" lvl="1" indent="0">
              <a:lnSpc>
                <a:spcPct val="60000"/>
              </a:lnSpc>
              <a:buNone/>
            </a:pP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exo.chat.server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=127.0.0.1</a:t>
            </a:r>
          </a:p>
          <a:p>
            <a:pPr marL="0" lvl="1" indent="0">
              <a:lnSpc>
                <a:spcPct val="60000"/>
              </a:lnSpc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TCP port for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where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Chat server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listens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XMPP calls</a:t>
            </a:r>
          </a:p>
          <a:p>
            <a:pPr marL="0" lvl="1" indent="0">
              <a:lnSpc>
                <a:spcPct val="60000"/>
              </a:lnSpc>
              <a:buNone/>
            </a:pP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exo.chat.port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=5222</a:t>
            </a:r>
          </a:p>
          <a:p>
            <a:pPr marL="0" lvl="1" indent="0">
              <a:lnSpc>
                <a:spcPct val="60000"/>
              </a:lnSpc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domain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This variable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controls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value of "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portal.container.realm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 </a:t>
            </a:r>
          </a:p>
          <a:p>
            <a:pPr marL="0" lvl="1" indent="0">
              <a:lnSpc>
                <a:spcPct val="60000"/>
              </a:lnSpc>
              <a:buNone/>
            </a:pP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exo.security.domain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gatein-domain</a:t>
            </a: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indent="0">
              <a:lnSpc>
                <a:spcPct val="100000"/>
              </a:lnSpc>
              <a:buNone/>
            </a:pPr>
            <a:endParaRPr lang="fr-FR" sz="2200" dirty="0" smtClean="0"/>
          </a:p>
        </p:txBody>
      </p:sp>
    </p:spTree>
    <p:extLst>
      <p:ext uri="{BB962C8B-B14F-4D97-AF65-F5344CB8AC3E}">
        <p14:creationId xmlns:p14="http://schemas.microsoft.com/office/powerpoint/2010/main" val="38089376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Exercise</a:t>
            </a:r>
            <a:r>
              <a:rPr lang="fr-FR" dirty="0" smtClean="0"/>
              <a:t> 1b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Run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openfire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server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chat-server/bin/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run.sh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 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run.bat</a:t>
            </a:r>
            <a:endParaRPr lang="fr-FR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Login to the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openfire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console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root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gtn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Check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jabber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coming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(by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selecting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user/groups tab)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Check the chat via the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intranet site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use 2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differents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browsers (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ie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firefox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or chrome) to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simulate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chat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between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2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Or If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connected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LAN,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ask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colleagues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connect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address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sz="2200" dirty="0" smtClean="0"/>
          </a:p>
          <a:p>
            <a:pPr marL="3175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043497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000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Table of Contents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563045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100000"/>
              </a:lnSpc>
              <a:buNone/>
            </a:pPr>
            <a:endParaRPr lang="en-US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Openfire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specific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Ports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 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configuration 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Exercises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65601" lvl="1" indent="0">
              <a:lnSpc>
                <a:spcPct val="100000"/>
              </a:lnSpc>
              <a:buNone/>
            </a:pPr>
            <a:endParaRPr lang="fr-FR" dirty="0"/>
          </a:p>
          <a:p>
            <a:pPr marL="584962" lvl="1" indent="-219361">
              <a:lnSpc>
                <a:spcPct val="100000"/>
              </a:lnSpc>
            </a:pP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38025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 err="1"/>
              <a:t>Openfire</a:t>
            </a:r>
            <a:r>
              <a:rPr lang="fr-FR" sz="4800" dirty="0"/>
              <a:t> Configuration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>
                <a:solidFill>
                  <a:srgbClr val="FF9900"/>
                </a:solidFill>
              </a:rPr>
              <a:t>Openfire</a:t>
            </a:r>
            <a:r>
              <a:rPr lang="fr-FR" dirty="0">
                <a:solidFill>
                  <a:srgbClr val="FF9900"/>
                </a:solidFill>
              </a:rPr>
              <a:t> Configuration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err="1"/>
              <a:t>eXo</a:t>
            </a:r>
            <a:r>
              <a:rPr lang="fr-FR" i="0" dirty="0"/>
              <a:t> Collaboration chat services </a:t>
            </a:r>
            <a:r>
              <a:rPr lang="fr-FR" i="0" dirty="0" err="1"/>
              <a:t>is</a:t>
            </a:r>
            <a:r>
              <a:rPr lang="fr-FR" i="0" dirty="0"/>
              <a:t> a </a:t>
            </a:r>
            <a:r>
              <a:rPr lang="fr-FR" i="0" dirty="0" err="1"/>
              <a:t>Jabber</a:t>
            </a:r>
            <a:r>
              <a:rPr lang="fr-FR" i="0" dirty="0"/>
              <a:t> </a:t>
            </a:r>
            <a:r>
              <a:rPr lang="fr-FR" i="0" dirty="0" err="1"/>
              <a:t>engine</a:t>
            </a:r>
            <a:r>
              <a:rPr lang="fr-FR" i="0" dirty="0"/>
              <a:t> </a:t>
            </a:r>
            <a:r>
              <a:rPr lang="fr-FR" i="0" dirty="0" err="1"/>
              <a:t>powered</a:t>
            </a:r>
            <a:r>
              <a:rPr lang="fr-FR" i="0" dirty="0"/>
              <a:t> by </a:t>
            </a:r>
            <a:r>
              <a:rPr lang="fr-FR" i="0" dirty="0" err="1" smtClean="0"/>
              <a:t>Openfire</a:t>
            </a:r>
            <a:endParaRPr lang="fr-FR" i="0" dirty="0" smtClean="0"/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/>
              <a:t>eXo</a:t>
            </a:r>
            <a:r>
              <a:rPr lang="fr-FR" i="0" dirty="0"/>
              <a:t> </a:t>
            </a:r>
            <a:r>
              <a:rPr lang="fr-FR" i="0" dirty="0" err="1"/>
              <a:t>will</a:t>
            </a:r>
            <a:r>
              <a:rPr lang="fr-FR" i="0" dirty="0"/>
              <a:t> </a:t>
            </a:r>
            <a:r>
              <a:rPr lang="fr-FR" i="0" dirty="0" err="1"/>
              <a:t>delegate</a:t>
            </a:r>
            <a:r>
              <a:rPr lang="fr-FR" i="0" dirty="0"/>
              <a:t> the </a:t>
            </a:r>
            <a:r>
              <a:rPr lang="fr-FR" i="0" dirty="0" err="1"/>
              <a:t>actual</a:t>
            </a:r>
            <a:r>
              <a:rPr lang="fr-FR" i="0" dirty="0"/>
              <a:t> </a:t>
            </a:r>
            <a:r>
              <a:rPr lang="fr-FR" i="0" dirty="0" err="1"/>
              <a:t>Jabber</a:t>
            </a:r>
            <a:r>
              <a:rPr lang="fr-FR" i="0" dirty="0"/>
              <a:t> </a:t>
            </a:r>
            <a:r>
              <a:rPr lang="fr-FR" i="0" dirty="0" err="1"/>
              <a:t>protocol</a:t>
            </a:r>
            <a:r>
              <a:rPr lang="fr-FR" i="0" dirty="0"/>
              <a:t> communication to </a:t>
            </a:r>
            <a:r>
              <a:rPr lang="fr-FR" i="0" dirty="0" err="1" smtClean="0"/>
              <a:t>Openfire</a:t>
            </a:r>
            <a:endParaRPr lang="fr-FR" i="0" dirty="0" smtClean="0"/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/>
              <a:t>2 </a:t>
            </a:r>
            <a:r>
              <a:rPr lang="fr-FR" i="0" dirty="0"/>
              <a:t>possible </a:t>
            </a:r>
            <a:r>
              <a:rPr lang="fr-FR" i="0" dirty="0" err="1"/>
              <a:t>ways</a:t>
            </a:r>
            <a:r>
              <a:rPr lang="fr-FR" i="0" dirty="0"/>
              <a:t> </a:t>
            </a:r>
            <a:r>
              <a:rPr lang="fr-FR" i="0" dirty="0" smtClean="0"/>
              <a:t>to configure </a:t>
            </a:r>
            <a:r>
              <a:rPr lang="fr-FR" i="0" dirty="0" err="1" smtClean="0"/>
              <a:t>openfire</a:t>
            </a:r>
            <a:r>
              <a:rPr lang="fr-FR" i="0" dirty="0" smtClean="0"/>
              <a:t>:</a:t>
            </a:r>
          </a:p>
          <a:p>
            <a:pPr marL="3175" indent="0">
              <a:buNone/>
            </a:pPr>
            <a:r>
              <a:rPr lang="fr-FR" sz="2200" i="0" dirty="0" smtClean="0"/>
              <a:t>	-The </a:t>
            </a:r>
            <a:r>
              <a:rPr lang="fr-FR" sz="2200" i="0" dirty="0" err="1"/>
              <a:t>admin</a:t>
            </a:r>
            <a:r>
              <a:rPr lang="fr-FR" sz="2200" i="0" dirty="0"/>
              <a:t> console: </a:t>
            </a:r>
            <a:r>
              <a:rPr lang="fr-FR" sz="2200" i="0" dirty="0">
                <a:hlinkClick r:id="rId2"/>
              </a:rPr>
              <a:t>http://localhost:9090/.</a:t>
            </a:r>
            <a:r>
              <a:rPr lang="fr-FR" sz="2200" i="0" dirty="0"/>
              <a:t> </a:t>
            </a:r>
          </a:p>
          <a:p>
            <a:pPr marL="3175" indent="0">
              <a:buNone/>
            </a:pPr>
            <a:r>
              <a:rPr lang="fr-FR" sz="2200" i="0" dirty="0" smtClean="0"/>
              <a:t>	-The </a:t>
            </a:r>
            <a:r>
              <a:rPr lang="fr-FR" sz="2200" i="0" dirty="0" err="1"/>
              <a:t>openfire.xml</a:t>
            </a:r>
            <a:r>
              <a:rPr lang="fr-FR" sz="2200" i="0" dirty="0"/>
              <a:t> file in $</a:t>
            </a:r>
            <a:r>
              <a:rPr lang="fr-FR" sz="2200" i="0" dirty="0" err="1"/>
              <a:t>openfirehome</a:t>
            </a:r>
            <a:r>
              <a:rPr lang="fr-FR" sz="2200" i="0" dirty="0"/>
              <a:t>/</a:t>
            </a:r>
            <a:r>
              <a:rPr lang="fr-FR" sz="2200" i="0" dirty="0" err="1"/>
              <a:t>conf</a:t>
            </a:r>
            <a:r>
              <a:rPr lang="fr-FR" sz="2200" i="0" dirty="0"/>
              <a:t>/. 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/>
              <a:t>The </a:t>
            </a:r>
            <a:r>
              <a:rPr lang="fr-FR" i="0" dirty="0" err="1"/>
              <a:t>Openfire</a:t>
            </a:r>
            <a:r>
              <a:rPr lang="fr-FR" i="0" dirty="0"/>
              <a:t> server has a single configuration file </a:t>
            </a:r>
            <a:r>
              <a:rPr lang="fr-FR" i="0" dirty="0" err="1"/>
              <a:t>called</a:t>
            </a:r>
            <a:r>
              <a:rPr lang="fr-FR" i="0" dirty="0"/>
              <a:t> </a:t>
            </a:r>
            <a:r>
              <a:rPr lang="fr-FR" i="0" dirty="0" err="1"/>
              <a:t>openfire.xml</a:t>
            </a:r>
            <a:r>
              <a:rPr lang="fr-FR" i="0" dirty="0"/>
              <a:t> and </a:t>
            </a:r>
            <a:r>
              <a:rPr lang="fr-FR" i="0" dirty="0" err="1"/>
              <a:t>located</a:t>
            </a:r>
            <a:r>
              <a:rPr lang="fr-FR" i="0" dirty="0"/>
              <a:t> </a:t>
            </a:r>
            <a:r>
              <a:rPr lang="fr-FR" i="0" dirty="0" err="1"/>
              <a:t>under</a:t>
            </a:r>
            <a:r>
              <a:rPr lang="fr-FR" i="0" dirty="0"/>
              <a:t> exo-</a:t>
            </a:r>
            <a:r>
              <a:rPr lang="fr-FR" i="0" dirty="0" err="1"/>
              <a:t>openfire</a:t>
            </a:r>
            <a:r>
              <a:rPr lang="fr-FR" i="0" dirty="0"/>
              <a:t>/</a:t>
            </a:r>
            <a:r>
              <a:rPr lang="fr-FR" i="0" dirty="0" err="1"/>
              <a:t>conf</a:t>
            </a:r>
            <a:r>
              <a:rPr lang="fr-FR" i="0" dirty="0"/>
              <a:t> directory. </a:t>
            </a:r>
            <a:endParaRPr lang="fr-FR" i="0" dirty="0" smtClean="0"/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/>
              <a:t>Configuration </a:t>
            </a:r>
            <a:r>
              <a:rPr lang="fr-FR" i="0" dirty="0" err="1"/>
              <a:t>is</a:t>
            </a:r>
            <a:r>
              <a:rPr lang="fr-FR" i="0" dirty="0"/>
              <a:t> </a:t>
            </a:r>
            <a:r>
              <a:rPr lang="fr-FR" i="0" dirty="0" err="1"/>
              <a:t>based</a:t>
            </a:r>
            <a:r>
              <a:rPr lang="fr-FR" i="0" dirty="0"/>
              <a:t> on </a:t>
            </a:r>
            <a:r>
              <a:rPr lang="fr-FR" i="0" dirty="0" err="1"/>
              <a:t>properties</a:t>
            </a:r>
            <a:r>
              <a:rPr lang="fr-FR" i="0" dirty="0"/>
              <a:t> </a:t>
            </a:r>
            <a:r>
              <a:rPr lang="fr-FR" i="0" dirty="0" err="1"/>
              <a:t>expressed</a:t>
            </a:r>
            <a:r>
              <a:rPr lang="fr-FR" i="0" dirty="0"/>
              <a:t> in an XML </a:t>
            </a:r>
            <a:r>
              <a:rPr lang="fr-FR" i="0" dirty="0" err="1" smtClean="0"/>
              <a:t>syntax</a:t>
            </a:r>
            <a:r>
              <a:rPr lang="fr-FR" i="0" dirty="0" smtClean="0"/>
              <a:t> 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 smtClean="0"/>
              <a:t>Openfire</a:t>
            </a:r>
            <a:r>
              <a:rPr lang="fr-FR" i="0" dirty="0" smtClean="0"/>
              <a:t> </a:t>
            </a:r>
            <a:r>
              <a:rPr lang="fr-FR" i="0" dirty="0"/>
              <a:t>has an extensive </a:t>
            </a:r>
            <a:r>
              <a:rPr lang="fr-FR" i="0" dirty="0" err="1"/>
              <a:t>list</a:t>
            </a:r>
            <a:r>
              <a:rPr lang="fr-FR" i="0" dirty="0"/>
              <a:t> of configuration </a:t>
            </a:r>
            <a:r>
              <a:rPr lang="fr-FR" i="0" dirty="0" err="1" smtClean="0"/>
              <a:t>properties</a:t>
            </a:r>
            <a:endParaRPr lang="fr-FR" i="0" dirty="0" smtClean="0"/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/>
              <a:t>Openfire</a:t>
            </a:r>
            <a:r>
              <a:rPr lang="fr-FR" i="0" dirty="0"/>
              <a:t> has an extensive </a:t>
            </a:r>
            <a:r>
              <a:rPr lang="fr-FR" i="0" dirty="0" err="1"/>
              <a:t>list</a:t>
            </a:r>
            <a:r>
              <a:rPr lang="fr-FR" i="0" dirty="0"/>
              <a:t> of configuration </a:t>
            </a:r>
            <a:r>
              <a:rPr lang="fr-FR" i="0" dirty="0" err="1"/>
              <a:t>properties</a:t>
            </a:r>
            <a:r>
              <a:rPr lang="fr-FR" i="0" dirty="0"/>
              <a:t>. You </a:t>
            </a:r>
            <a:r>
              <a:rPr lang="fr-FR" i="0" dirty="0" err="1"/>
              <a:t>can</a:t>
            </a:r>
            <a:r>
              <a:rPr lang="fr-FR" i="0" dirty="0"/>
              <a:t> </a:t>
            </a:r>
            <a:r>
              <a:rPr lang="fr-FR" i="0" dirty="0" err="1"/>
              <a:t>read</a:t>
            </a:r>
            <a:r>
              <a:rPr lang="fr-FR" i="0" dirty="0"/>
              <a:t> a </a:t>
            </a:r>
            <a:r>
              <a:rPr lang="fr-FR" i="0" dirty="0" err="1"/>
              <a:t>list</a:t>
            </a:r>
            <a:r>
              <a:rPr lang="fr-FR" i="0" dirty="0"/>
              <a:t> of all </a:t>
            </a:r>
            <a:r>
              <a:rPr lang="fr-FR" i="0" dirty="0" err="1"/>
              <a:t>properties</a:t>
            </a:r>
            <a:r>
              <a:rPr lang="fr-FR" i="0" dirty="0"/>
              <a:t> on </a:t>
            </a:r>
            <a:r>
              <a:rPr lang="fr-FR" i="0" dirty="0" err="1"/>
              <a:t>this</a:t>
            </a:r>
            <a:r>
              <a:rPr lang="fr-FR" i="0" dirty="0"/>
              <a:t> page : </a:t>
            </a:r>
            <a:r>
              <a:rPr lang="fr-FR" i="0" dirty="0">
                <a:hlinkClick r:id="rId3"/>
              </a:rPr>
              <a:t>http://www.igniterealtime.org/community/docs/DOC-1061</a:t>
            </a:r>
            <a:r>
              <a:rPr lang="fr-FR" i="0" dirty="0"/>
              <a:t> </a:t>
            </a:r>
          </a:p>
          <a:p>
            <a:pPr marL="265113" lvl="1" indent="-265113">
              <a:lnSpc>
                <a:spcPct val="100000"/>
              </a:lnSpc>
            </a:pPr>
            <a:endParaRPr lang="fr-FR" dirty="0"/>
          </a:p>
          <a:p>
            <a:pPr marL="3175" indent="0">
              <a:buNone/>
            </a:pPr>
            <a:endParaRPr lang="fr-FR" sz="2200" dirty="0" smtClean="0"/>
          </a:p>
          <a:p>
            <a:pPr marL="3175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24391491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1440606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/>
              <a:t>eXo </a:t>
            </a:r>
            <a:r>
              <a:rPr lang="fr-FR" sz="4800" dirty="0" err="1"/>
              <a:t>S</a:t>
            </a:r>
            <a:r>
              <a:rPr lang="fr-FR" sz="4800" dirty="0" err="1" smtClean="0"/>
              <a:t>pecific</a:t>
            </a:r>
            <a:r>
              <a:rPr lang="fr-FR" sz="4800" dirty="0" smtClean="0"/>
              <a:t> </a:t>
            </a:r>
            <a:r>
              <a:rPr lang="fr-FR" sz="4800" dirty="0"/>
              <a:t>C</a:t>
            </a:r>
            <a:r>
              <a:rPr lang="fr-FR" sz="4800" dirty="0" smtClean="0"/>
              <a:t>onfiguration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384764563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>
                <a:solidFill>
                  <a:srgbClr val="FF9900"/>
                </a:solidFill>
              </a:rPr>
              <a:t>eXo</a:t>
            </a:r>
            <a:r>
              <a:rPr lang="fr-FR" dirty="0">
                <a:solidFill>
                  <a:srgbClr val="FF9900"/>
                </a:solidFill>
              </a:rPr>
              <a:t> </a:t>
            </a:r>
            <a:r>
              <a:rPr lang="fr-FR" dirty="0" err="1">
                <a:solidFill>
                  <a:srgbClr val="FF9900"/>
                </a:solidFill>
              </a:rPr>
              <a:t>specific</a:t>
            </a:r>
            <a:r>
              <a:rPr lang="fr-FR" dirty="0">
                <a:solidFill>
                  <a:srgbClr val="FF9900"/>
                </a:solidFill>
              </a:rPr>
              <a:t> configuration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Collaboration bundle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comes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pre-configured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openfire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server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bundled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some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plugins and configurations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allow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connectivity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properties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integration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are:</a:t>
            </a:r>
          </a:p>
          <a:p>
            <a:pPr>
              <a:buFontTx/>
              <a:buChar char="-"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provider.auth.className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An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AuthProvider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 for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the chat server.</a:t>
            </a:r>
          </a:p>
          <a:p>
            <a:pPr>
              <a:buFontTx/>
              <a:buChar char="-"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provider.users.className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An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UserProvider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which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openfire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delegate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management.</a:t>
            </a:r>
          </a:p>
          <a:p>
            <a:pPr>
              <a:buFontTx/>
              <a:buChar char="-"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provider.groups.className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An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GroupProvider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which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openfire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delegate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groups management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rgbClr val="404040"/>
                </a:solidFill>
              </a:rPr>
              <a:t>eXo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>
                <a:solidFill>
                  <a:srgbClr val="404040"/>
                </a:solidFill>
              </a:rPr>
              <a:t>provides</a:t>
            </a:r>
            <a:r>
              <a:rPr lang="fr-FR" i="0" dirty="0">
                <a:solidFill>
                  <a:srgbClr val="404040"/>
                </a:solidFill>
              </a:rPr>
              <a:t> </a:t>
            </a:r>
            <a:r>
              <a:rPr lang="fr-FR" i="0" dirty="0" err="1">
                <a:solidFill>
                  <a:srgbClr val="404040"/>
                </a:solidFill>
              </a:rPr>
              <a:t>implementations</a:t>
            </a:r>
            <a:r>
              <a:rPr lang="fr-FR" i="0" dirty="0">
                <a:solidFill>
                  <a:srgbClr val="404040"/>
                </a:solidFill>
              </a:rPr>
              <a:t> for </a:t>
            </a:r>
            <a:r>
              <a:rPr lang="fr-FR" i="0" dirty="0" err="1">
                <a:solidFill>
                  <a:srgbClr val="404040"/>
                </a:solidFill>
              </a:rPr>
              <a:t>these</a:t>
            </a:r>
            <a:r>
              <a:rPr lang="fr-FR" i="0" dirty="0">
                <a:solidFill>
                  <a:srgbClr val="404040"/>
                </a:solidFill>
              </a:rPr>
              <a:t> 3 interfaces </a:t>
            </a:r>
            <a:r>
              <a:rPr lang="fr-FR" i="0" dirty="0" err="1">
                <a:solidFill>
                  <a:srgbClr val="404040"/>
                </a:solidFill>
              </a:rPr>
              <a:t>with</a:t>
            </a:r>
            <a:r>
              <a:rPr lang="fr-FR" i="0" dirty="0">
                <a:solidFill>
                  <a:srgbClr val="404040"/>
                </a:solidFill>
              </a:rPr>
              <a:t> </a:t>
            </a:r>
            <a:r>
              <a:rPr lang="fr-FR" i="0" dirty="0" err="1">
                <a:solidFill>
                  <a:srgbClr val="404040"/>
                </a:solidFill>
              </a:rPr>
              <a:t>ExoAuthProvider</a:t>
            </a:r>
            <a:r>
              <a:rPr lang="fr-FR" i="0" dirty="0">
                <a:solidFill>
                  <a:srgbClr val="404040"/>
                </a:solidFill>
              </a:rPr>
              <a:t>, </a:t>
            </a:r>
            <a:r>
              <a:rPr lang="fr-FR" i="0" dirty="0" err="1">
                <a:solidFill>
                  <a:srgbClr val="404040"/>
                </a:solidFill>
              </a:rPr>
              <a:t>ExoUserProvider</a:t>
            </a:r>
            <a:r>
              <a:rPr lang="fr-FR" i="0" dirty="0">
                <a:solidFill>
                  <a:srgbClr val="404040"/>
                </a:solidFill>
              </a:rPr>
              <a:t>, </a:t>
            </a:r>
            <a:r>
              <a:rPr lang="fr-FR" i="0" dirty="0" err="1">
                <a:solidFill>
                  <a:srgbClr val="404040"/>
                </a:solidFill>
              </a:rPr>
              <a:t>ExoGroupProvider</a:t>
            </a:r>
            <a:endParaRPr lang="fr-FR" i="0" dirty="0">
              <a:solidFill>
                <a:srgbClr val="404040"/>
              </a:solidFill>
            </a:endParaRPr>
          </a:p>
          <a:p>
            <a:pPr>
              <a:buFontTx/>
              <a:buChar char="-"/>
            </a:pP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sz="2200" dirty="0" smtClean="0"/>
          </a:p>
          <a:p>
            <a:pPr marL="3175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3749813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>
                <a:solidFill>
                  <a:srgbClr val="FF9900"/>
                </a:solidFill>
              </a:rPr>
              <a:t>eXo</a:t>
            </a:r>
            <a:r>
              <a:rPr lang="fr-FR" dirty="0">
                <a:solidFill>
                  <a:srgbClr val="FF9900"/>
                </a:solidFill>
              </a:rPr>
              <a:t> </a:t>
            </a:r>
            <a:r>
              <a:rPr lang="fr-FR" dirty="0" err="1">
                <a:solidFill>
                  <a:srgbClr val="FF9900"/>
                </a:solidFill>
              </a:rPr>
              <a:t>specific</a:t>
            </a:r>
            <a:r>
              <a:rPr lang="fr-FR" dirty="0">
                <a:solidFill>
                  <a:srgbClr val="FF9900"/>
                </a:solidFill>
              </a:rPr>
              <a:t> configuration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err="1" smtClean="0"/>
              <a:t>These</a:t>
            </a:r>
            <a:r>
              <a:rPr lang="fr-FR" i="0" dirty="0" smtClean="0"/>
              <a:t> </a:t>
            </a:r>
            <a:r>
              <a:rPr lang="fr-FR" i="0" dirty="0" err="1"/>
              <a:t>implementations</a:t>
            </a:r>
            <a:r>
              <a:rPr lang="fr-FR" i="0" dirty="0"/>
              <a:t> are </a:t>
            </a:r>
            <a:r>
              <a:rPr lang="fr-FR" i="0" dirty="0" err="1"/>
              <a:t>based</a:t>
            </a:r>
            <a:r>
              <a:rPr lang="fr-FR" i="0" dirty="0"/>
              <a:t> on </a:t>
            </a:r>
            <a:r>
              <a:rPr lang="fr-FR" i="0" dirty="0" err="1"/>
              <a:t>eXo</a:t>
            </a:r>
            <a:r>
              <a:rPr lang="fr-FR" i="0" dirty="0"/>
              <a:t> REST </a:t>
            </a:r>
            <a:r>
              <a:rPr lang="fr-FR" i="0" dirty="0" err="1"/>
              <a:t>framework</a:t>
            </a:r>
            <a:r>
              <a:rPr lang="fr-FR" i="0" dirty="0"/>
              <a:t> </a:t>
            </a:r>
            <a:endParaRPr lang="fr-FR" i="0" dirty="0" smtClean="0"/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/>
              <a:t>The </a:t>
            </a:r>
            <a:r>
              <a:rPr lang="fr-FR" i="0" dirty="0" err="1" smtClean="0"/>
              <a:t>endpoints</a:t>
            </a:r>
            <a:r>
              <a:rPr lang="fr-FR" i="0" dirty="0" smtClean="0"/>
              <a:t> </a:t>
            </a:r>
            <a:r>
              <a:rPr lang="fr-FR" i="0" dirty="0" err="1" smtClean="0"/>
              <a:t>can</a:t>
            </a:r>
            <a:r>
              <a:rPr lang="fr-FR" i="0" dirty="0" smtClean="0"/>
              <a:t> </a:t>
            </a:r>
            <a:r>
              <a:rPr lang="fr-FR" i="0" dirty="0" err="1" smtClean="0"/>
              <a:t>be</a:t>
            </a:r>
            <a:r>
              <a:rPr lang="fr-FR" i="0" dirty="0" smtClean="0"/>
              <a:t> </a:t>
            </a:r>
            <a:r>
              <a:rPr lang="fr-FR" i="0" dirty="0" err="1" smtClean="0"/>
              <a:t>configured</a:t>
            </a:r>
            <a:r>
              <a:rPr lang="fr-FR" i="0" dirty="0" smtClean="0"/>
              <a:t> </a:t>
            </a:r>
            <a:r>
              <a:rPr lang="fr-FR" i="0" dirty="0" err="1" smtClean="0"/>
              <a:t>within</a:t>
            </a:r>
            <a:r>
              <a:rPr lang="fr-FR" i="0" dirty="0" smtClean="0"/>
              <a:t> </a:t>
            </a:r>
            <a:r>
              <a:rPr lang="fr-FR" i="0" dirty="0"/>
              <a:t>the </a:t>
            </a:r>
            <a:r>
              <a:rPr lang="fr-FR" i="0" dirty="0" err="1" smtClean="0"/>
              <a:t>openfire.xml</a:t>
            </a:r>
            <a:r>
              <a:rPr lang="fr-FR" i="0" dirty="0" smtClean="0"/>
              <a:t>: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sz="2200" dirty="0" smtClean="0"/>
          </a:p>
          <a:p>
            <a:pPr marL="3175" indent="0">
              <a:buNone/>
            </a:pPr>
            <a:endParaRPr lang="fr-FR" sz="2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14" y="1972796"/>
            <a:ext cx="6624736" cy="475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741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 smtClean="0"/>
              <a:t>Ports </a:t>
            </a:r>
            <a:r>
              <a:rPr lang="fr-FR" sz="4800" dirty="0"/>
              <a:t>Configuration </a:t>
            </a:r>
          </a:p>
        </p:txBody>
      </p:sp>
    </p:spTree>
    <p:extLst>
      <p:ext uri="{BB962C8B-B14F-4D97-AF65-F5344CB8AC3E}">
        <p14:creationId xmlns:p14="http://schemas.microsoft.com/office/powerpoint/2010/main" val="84355664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>
                <a:solidFill>
                  <a:srgbClr val="FF9900"/>
                </a:solidFill>
              </a:rPr>
              <a:t>Ports </a:t>
            </a:r>
            <a:r>
              <a:rPr lang="fr-FR" dirty="0">
                <a:solidFill>
                  <a:srgbClr val="FF9900"/>
                </a:solidFill>
              </a:rPr>
              <a:t>Configuration 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rgbClr val="404040"/>
                </a:solidFill>
              </a:rPr>
              <a:t>Openfire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>
                <a:solidFill>
                  <a:srgbClr val="404040"/>
                </a:solidFill>
              </a:rPr>
              <a:t>makes</a:t>
            </a:r>
            <a:r>
              <a:rPr lang="fr-FR" i="0" dirty="0">
                <a:solidFill>
                  <a:srgbClr val="404040"/>
                </a:solidFill>
              </a:rPr>
              <a:t> use of </a:t>
            </a:r>
            <a:r>
              <a:rPr lang="fr-FR" i="0" dirty="0" err="1">
                <a:solidFill>
                  <a:srgbClr val="404040"/>
                </a:solidFill>
              </a:rPr>
              <a:t>several</a:t>
            </a:r>
            <a:r>
              <a:rPr lang="fr-FR" i="0" dirty="0">
                <a:solidFill>
                  <a:srgbClr val="404040"/>
                </a:solidFill>
              </a:rPr>
              <a:t> ports for </a:t>
            </a:r>
            <a:r>
              <a:rPr lang="fr-FR" i="0" dirty="0" smtClean="0">
                <a:solidFill>
                  <a:srgbClr val="404040"/>
                </a:solidFill>
              </a:rPr>
              <a:t>communication</a:t>
            </a:r>
            <a:r>
              <a:rPr lang="fr-FR" i="0" dirty="0">
                <a:solidFill>
                  <a:srgbClr val="404040"/>
                </a:solidFill>
              </a:rPr>
              <a:t> </a:t>
            </a:r>
            <a:r>
              <a:rPr lang="fr-FR" i="0" dirty="0" smtClean="0">
                <a:solidFill>
                  <a:srgbClr val="404040"/>
                </a:solidFill>
              </a:rPr>
              <a:t>:</a:t>
            </a:r>
          </a:p>
          <a:p>
            <a:pPr marL="265113" lvl="1" indent="-265113">
              <a:lnSpc>
                <a:spcPct val="100000"/>
              </a:lnSpc>
            </a:pPr>
            <a:endParaRPr lang="fr-FR" sz="2200" dirty="0" smtClean="0"/>
          </a:p>
          <a:p>
            <a:pPr marL="3175" indent="0">
              <a:buNone/>
            </a:pPr>
            <a:endParaRPr lang="fr-FR" sz="2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22" y="1763613"/>
            <a:ext cx="6768752" cy="498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042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16640</TotalTime>
  <Words>521</Words>
  <Application>Microsoft Macintosh PowerPoint</Application>
  <PresentationFormat>Personnalisé</PresentationFormat>
  <Paragraphs>101</Paragraphs>
  <Slides>16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eXo-powerpoint-template</vt:lpstr>
      <vt:lpstr>1_Office Theme</vt:lpstr>
      <vt:lpstr>2_Office Theme</vt:lpstr>
      <vt:lpstr>Présentation PowerPoint</vt:lpstr>
      <vt:lpstr>Table of Contents</vt:lpstr>
      <vt:lpstr>Présentation PowerPoint</vt:lpstr>
      <vt:lpstr>Openfire Configuration</vt:lpstr>
      <vt:lpstr>Présentation PowerPoint</vt:lpstr>
      <vt:lpstr>eXo specific configuration</vt:lpstr>
      <vt:lpstr>eXo specific configuration</vt:lpstr>
      <vt:lpstr>Présentation PowerPoint</vt:lpstr>
      <vt:lpstr>Ports Configuration </vt:lpstr>
      <vt:lpstr>Ports Configuration </vt:lpstr>
      <vt:lpstr>Présentation PowerPoint</vt:lpstr>
      <vt:lpstr>AS configuration </vt:lpstr>
      <vt:lpstr>Présentation PowerPoint</vt:lpstr>
      <vt:lpstr>Exercise 1a</vt:lpstr>
      <vt:lpstr>Exercise 1b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exo</cp:lastModifiedBy>
  <cp:revision>760</cp:revision>
  <dcterms:created xsi:type="dcterms:W3CDTF">2010-06-15T15:11:14Z</dcterms:created>
  <dcterms:modified xsi:type="dcterms:W3CDTF">2011-10-11T20:57:13Z</dcterms:modified>
</cp:coreProperties>
</file>