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2"/>
  </p:notesMasterIdLst>
  <p:sldIdLst>
    <p:sldId id="256" r:id="rId4"/>
    <p:sldId id="405" r:id="rId5"/>
    <p:sldId id="287" r:id="rId6"/>
    <p:sldId id="404" r:id="rId7"/>
    <p:sldId id="406" r:id="rId8"/>
    <p:sldId id="407" r:id="rId9"/>
    <p:sldId id="413" r:id="rId10"/>
    <p:sldId id="414" r:id="rId11"/>
    <p:sldId id="403" r:id="rId12"/>
    <p:sldId id="379" r:id="rId13"/>
    <p:sldId id="380" r:id="rId14"/>
    <p:sldId id="392" r:id="rId15"/>
    <p:sldId id="393" r:id="rId16"/>
    <p:sldId id="338" r:id="rId17"/>
    <p:sldId id="395" r:id="rId18"/>
    <p:sldId id="399" r:id="rId19"/>
    <p:sldId id="396" r:id="rId20"/>
    <p:sldId id="397" r:id="rId21"/>
    <p:sldId id="398" r:id="rId22"/>
    <p:sldId id="400" r:id="rId23"/>
    <p:sldId id="401" r:id="rId24"/>
    <p:sldId id="402" r:id="rId25"/>
    <p:sldId id="408" r:id="rId26"/>
    <p:sldId id="409" r:id="rId27"/>
    <p:sldId id="410" r:id="rId28"/>
    <p:sldId id="411" r:id="rId29"/>
    <p:sldId id="412" r:id="rId30"/>
    <p:sldId id="394" r:id="rId31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3" d="100"/>
          <a:sy n="73" d="100"/>
        </p:scale>
        <p:origin x="-80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28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eXo</a:t>
            </a:r>
            <a:r>
              <a:rPr lang="en-US" dirty="0" smtClean="0"/>
              <a:t> Platform on Tomcat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Copy</a:t>
            </a:r>
          </a:p>
          <a:p>
            <a:pPr marL="584962" lvl="1" indent="-219361"/>
            <a:r>
              <a:rPr lang="en-US" dirty="0" smtClean="0"/>
              <a:t>Ready</a:t>
            </a:r>
            <a:r>
              <a:rPr lang="en-US" dirty="0"/>
              <a:t>-made package on top of Tomcat 6 application </a:t>
            </a:r>
            <a:r>
              <a:rPr lang="en-US" dirty="0" smtClean="0"/>
              <a:t>server</a:t>
            </a:r>
          </a:p>
          <a:p>
            <a:pPr marL="584962" lvl="1" indent="-219361"/>
            <a:r>
              <a:rPr lang="en-US" dirty="0" smtClean="0"/>
              <a:t>Unzip the package</a:t>
            </a:r>
          </a:p>
          <a:p>
            <a:pPr marL="584962" lvl="1" indent="-219361"/>
            <a:r>
              <a:rPr lang="en-US" dirty="0" smtClean="0"/>
              <a:t>copy </a:t>
            </a:r>
            <a:r>
              <a:rPr lang="en-US" dirty="0"/>
              <a:t>the bin/tomcat6-bundle/ directory to your </a:t>
            </a:r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/>
              <a:t>$</a:t>
            </a:r>
            <a:r>
              <a:rPr lang="en-US" dirty="0" smtClean="0"/>
              <a:t>TOMCAT_HOME is the </a:t>
            </a:r>
            <a:r>
              <a:rPr lang="en-US" dirty="0"/>
              <a:t>bin/tomcat6-bundle/ 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$TOMCAT_HOME/</a:t>
            </a:r>
            <a:r>
              <a:rPr lang="en-US" dirty="0" err="1"/>
              <a:t>start_eXo.sh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start_eXo.bat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“INFO: Server startup in </a:t>
            </a:r>
            <a:r>
              <a:rPr lang="en-US" dirty="0" smtClean="0"/>
              <a:t>372470 </a:t>
            </a:r>
            <a:r>
              <a:rPr lang="en-US" dirty="0" err="1" smtClean="0"/>
              <a:t>ms</a:t>
            </a:r>
            <a:r>
              <a:rPr lang="en-US" dirty="0" smtClean="0"/>
              <a:t>”</a:t>
            </a:r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Stop</a:t>
            </a:r>
            <a:endParaRPr lang="en-US" dirty="0"/>
          </a:p>
          <a:p>
            <a:pPr marL="584962" lvl="1" indent="-219361"/>
            <a:r>
              <a:rPr lang="en-US" dirty="0"/>
              <a:t>Linux or OS X: $TOMCAT_HOME/</a:t>
            </a:r>
            <a:r>
              <a:rPr lang="en-US" dirty="0" err="1"/>
              <a:t>stop_eXo.sh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stop_eXo.bat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/>
              <a:t>Stop message: </a:t>
            </a:r>
            <a:r>
              <a:rPr lang="en-US" dirty="0" smtClean="0"/>
              <a:t>“INFO</a:t>
            </a:r>
            <a:r>
              <a:rPr lang="en-US" dirty="0"/>
              <a:t>: Stopping Coyote HTTP/1.1 on http-</a:t>
            </a:r>
            <a:r>
              <a:rPr lang="en-US" dirty="0" smtClean="0"/>
              <a:t>8080”</a:t>
            </a:r>
          </a:p>
          <a:p>
            <a:pPr marL="584962" lvl="1" indent="-219361"/>
            <a:r>
              <a:rPr lang="en-US" dirty="0" smtClean="0"/>
              <a:t>If problems: CTRL-C or on Windows</a:t>
            </a:r>
            <a:r>
              <a:rPr lang="en-US" dirty="0"/>
              <a:t>: kill -9 (or </a:t>
            </a:r>
            <a:r>
              <a:rPr lang="en-US" dirty="0" err="1"/>
              <a:t>stop_eXo.sh</a:t>
            </a:r>
            <a:r>
              <a:rPr lang="en-US" dirty="0"/>
              <a:t> -</a:t>
            </a:r>
            <a:r>
              <a:rPr lang="en-US" dirty="0" smtClean="0"/>
              <a:t>force)</a:t>
            </a:r>
            <a:endParaRPr lang="en-US" dirty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eXo</a:t>
            </a:r>
            <a:r>
              <a:rPr lang="en-US" dirty="0" smtClean="0"/>
              <a:t> Platform Developer JVM Options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system property “-</a:t>
            </a:r>
            <a:r>
              <a:rPr lang="en-US" i="0" dirty="0" err="1"/>
              <a:t>Dexo.product.developing</a:t>
            </a:r>
            <a:r>
              <a:rPr lang="en-US" i="0" dirty="0"/>
              <a:t>=true” </a:t>
            </a:r>
            <a:r>
              <a:rPr lang="en-US" i="0" dirty="0" smtClean="0"/>
              <a:t>: 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1. Deactivates </a:t>
            </a:r>
            <a:r>
              <a:rPr lang="en-US" i="0" dirty="0" err="1"/>
              <a:t>javascript</a:t>
            </a:r>
            <a:r>
              <a:rPr lang="en-US" i="0" dirty="0"/>
              <a:t> and </a:t>
            </a:r>
            <a:r>
              <a:rPr lang="en-US" i="0" dirty="0" err="1"/>
              <a:t>css</a:t>
            </a:r>
            <a:r>
              <a:rPr lang="en-US" i="0" dirty="0"/>
              <a:t> merging for easier </a:t>
            </a:r>
            <a:r>
              <a:rPr lang="en-US" i="0" dirty="0" smtClean="0"/>
              <a:t>debugging.</a:t>
            </a:r>
            <a:br>
              <a:rPr lang="en-US" i="0" dirty="0" smtClean="0"/>
            </a:br>
            <a:r>
              <a:rPr lang="en-US" i="0" dirty="0" smtClean="0"/>
              <a:t>2. Activates a special language called Magic Locale “ma” showing the property keys instead of the translations.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 smtClean="0"/>
              <a:t>Dorg.exoplatform.container.configuration.debug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Shows details of the configuration loading.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“-</a:t>
            </a:r>
            <a:r>
              <a:rPr lang="en-US" i="0" dirty="0" err="1"/>
              <a:t>Xdebug</a:t>
            </a:r>
            <a:r>
              <a:rPr lang="en-US" i="0" dirty="0"/>
              <a:t> -</a:t>
            </a:r>
            <a:r>
              <a:rPr lang="en-US" i="0" dirty="0" err="1"/>
              <a:t>Xrunjdwp:transport</a:t>
            </a:r>
            <a:r>
              <a:rPr lang="en-US" i="0" dirty="0"/>
              <a:t>=</a:t>
            </a:r>
            <a:r>
              <a:rPr lang="en-US" i="0" dirty="0" err="1"/>
              <a:t>dt_socket,address</a:t>
            </a:r>
            <a:r>
              <a:rPr lang="en-US" i="0" dirty="0"/>
              <a:t>=8000,server=</a:t>
            </a:r>
            <a:r>
              <a:rPr lang="en-US" i="0" dirty="0" err="1"/>
              <a:t>y,suspend</a:t>
            </a:r>
            <a:r>
              <a:rPr lang="en-US" i="0" dirty="0"/>
              <a:t>=n</a:t>
            </a:r>
            <a:r>
              <a:rPr lang="en-US" i="0" dirty="0" smtClean="0"/>
              <a:t>”</a:t>
            </a:r>
            <a:br>
              <a:rPr lang="en-US" i="0" dirty="0" smtClean="0"/>
            </a:br>
            <a:r>
              <a:rPr lang="en-US" i="0" dirty="0" smtClean="0"/>
              <a:t>Enables Remote Debugging using JPDA (Debugging in </a:t>
            </a:r>
            <a:r>
              <a:rPr lang="en-US" i="0" dirty="0"/>
              <a:t>E</a:t>
            </a:r>
            <a:r>
              <a:rPr lang="en-US" i="0" dirty="0" smtClean="0"/>
              <a:t>clipse).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JMX_AGENT="-</a:t>
            </a:r>
            <a:r>
              <a:rPr lang="en-US" i="0" dirty="0" err="1" smtClean="0"/>
              <a:t>Dcom.sun.management.jmxremote</a:t>
            </a:r>
            <a:r>
              <a:rPr lang="en-US" i="0" dirty="0" smtClean="0"/>
              <a:t>”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</a:t>
            </a:r>
            <a:r>
              <a:rPr lang="en-US" i="0" dirty="0" smtClean="0"/>
              <a:t>ctivates </a:t>
            </a:r>
            <a:r>
              <a:rPr lang="en-US" i="0" dirty="0"/>
              <a:t>remote JMX monitoring</a:t>
            </a:r>
          </a:p>
        </p:txBody>
      </p:sp>
    </p:spTree>
    <p:extLst>
      <p:ext uri="{BB962C8B-B14F-4D97-AF65-F5344CB8AC3E}">
        <p14:creationId xmlns:p14="http://schemas.microsoft.com/office/powerpoint/2010/main" val="9262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</a:t>
            </a:r>
            <a:r>
              <a:rPr lang="en-US" dirty="0" err="1" smtClean="0"/>
              <a:t>eXo</a:t>
            </a:r>
            <a:r>
              <a:rPr lang="en-US" dirty="0" smtClean="0"/>
              <a:t> Platform in Developer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  <a:p>
            <a:pPr marL="219361" indent="-216749">
              <a:lnSpc>
                <a:spcPct val="90000"/>
              </a:lnSpc>
              <a:buNone/>
            </a:pPr>
            <a:r>
              <a:rPr lang="en-US" dirty="0" smtClean="0"/>
              <a:t>How to start in developer mode:</a:t>
            </a:r>
            <a:endParaRPr lang="en-US" dirty="0"/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Prepared start script that uses all developer JVM options </a:t>
            </a:r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…/bin</a:t>
            </a:r>
            <a:r>
              <a:rPr lang="en-US" dirty="0"/>
              <a:t>/tomcat6-bundle</a:t>
            </a:r>
            <a:r>
              <a:rPr lang="en-US" dirty="0" smtClean="0"/>
              <a:t>/bin</a:t>
            </a:r>
            <a:r>
              <a:rPr lang="en-US" dirty="0"/>
              <a:t>/</a:t>
            </a:r>
            <a:r>
              <a:rPr lang="en-US" dirty="0" err="1"/>
              <a:t>gatein-</a:t>
            </a:r>
            <a:r>
              <a:rPr lang="en-US" dirty="0" err="1" smtClean="0"/>
              <a:t>dev.sh</a:t>
            </a:r>
            <a:r>
              <a:rPr lang="en-US" dirty="0" smtClean="0"/>
              <a:t> (or .bat)</a:t>
            </a:r>
          </a:p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79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</a:t>
            </a:r>
            <a:r>
              <a:rPr lang="en-GB" sz="4800" dirty="0" err="1" smtClean="0">
                <a:solidFill>
                  <a:srgbClr val="FFFFFF"/>
                </a:solidFill>
              </a:rPr>
              <a:t>JBoss</a:t>
            </a:r>
            <a:r>
              <a:rPr lang="en-GB" sz="4800" dirty="0" smtClean="0">
                <a:solidFill>
                  <a:srgbClr val="FFFFFF"/>
                </a:solidFill>
              </a:rPr>
              <a:t> EAP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r>
              <a:rPr lang="en-US" dirty="0" smtClean="0"/>
              <a:t> EAP -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Introduction</a:t>
            </a:r>
            <a:endParaRPr lang="en-US" dirty="0"/>
          </a:p>
          <a:p>
            <a:pPr marL="584962" lvl="1" indent="-219361"/>
            <a:r>
              <a:rPr lang="en-US" dirty="0" smtClean="0"/>
              <a:t>No package. No prepared script.</a:t>
            </a:r>
          </a:p>
          <a:p>
            <a:pPr marL="584962" lvl="1" indent="-219361"/>
            <a:r>
              <a:rPr lang="en-US" dirty="0" smtClean="0"/>
              <a:t>Installation on the top of a default </a:t>
            </a:r>
            <a:r>
              <a:rPr lang="en-US" dirty="0" err="1" smtClean="0"/>
              <a:t>JBoss</a:t>
            </a:r>
            <a:r>
              <a:rPr lang="en-US" dirty="0" smtClean="0"/>
              <a:t> installation</a:t>
            </a:r>
            <a:endParaRPr lang="en-US" dirty="0" smtClean="0"/>
          </a:p>
          <a:p>
            <a:pPr marL="584962" lvl="1" indent="-219361"/>
            <a:r>
              <a:rPr lang="en-US" dirty="0" smtClean="0"/>
              <a:t>Copy several files, adapt configuration and logging.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89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r>
              <a:rPr lang="en-US" dirty="0" smtClean="0"/>
              <a:t> EAP – EARs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Copy to </a:t>
            </a:r>
            <a:r>
              <a:rPr lang="en-US" dirty="0"/>
              <a:t>files </a:t>
            </a:r>
            <a:r>
              <a:rPr lang="en-US" dirty="0" smtClean="0"/>
              <a:t>to </a:t>
            </a:r>
            <a:r>
              <a:rPr lang="en-US" dirty="0" err="1" smtClean="0"/>
              <a:t>jboss</a:t>
            </a:r>
            <a:r>
              <a:rPr lang="en-US" dirty="0"/>
              <a:t>-root/server/default/</a:t>
            </a:r>
            <a:r>
              <a:rPr lang="en-US" dirty="0" smtClean="0"/>
              <a:t>deploy</a:t>
            </a:r>
            <a:endParaRPr lang="en-US" dirty="0"/>
          </a:p>
          <a:p>
            <a:pPr marL="584962" lvl="1" indent="-219361"/>
            <a:r>
              <a:rPr lang="en-US" dirty="0" err="1"/>
              <a:t>gatein-ds.xml</a:t>
            </a:r>
            <a:endParaRPr lang="en-US" dirty="0"/>
          </a:p>
          <a:p>
            <a:pPr marL="584962" lvl="1" indent="-219361"/>
            <a:r>
              <a:rPr lang="en-US" dirty="0" err="1"/>
              <a:t>gatein.ear</a:t>
            </a:r>
            <a:r>
              <a:rPr lang="en-US" dirty="0"/>
              <a:t> (it must remain a folder named </a:t>
            </a:r>
            <a:r>
              <a:rPr lang="en-US" dirty="0" err="1"/>
              <a:t>gatein.ear</a:t>
            </a:r>
            <a:r>
              <a:rPr lang="en-US" dirty="0"/>
              <a:t>)</a:t>
            </a:r>
          </a:p>
          <a:p>
            <a:pPr marL="584962" lvl="1" indent="-219361"/>
            <a:r>
              <a:rPr lang="en-US" dirty="0"/>
              <a:t>starter-</a:t>
            </a:r>
            <a:r>
              <a:rPr lang="en-US" dirty="0" err="1"/>
              <a:t>gatein.ear</a:t>
            </a:r>
            <a:endParaRPr lang="en-US" dirty="0"/>
          </a:p>
          <a:p>
            <a:pPr marL="584962" lvl="1" indent="-219361"/>
            <a:r>
              <a:rPr lang="en-US" dirty="0"/>
              <a:t>acme-</a:t>
            </a:r>
            <a:r>
              <a:rPr lang="en-US" dirty="0" err="1"/>
              <a:t>website.ear</a:t>
            </a:r>
            <a:endParaRPr lang="en-US" dirty="0"/>
          </a:p>
          <a:p>
            <a:pPr marL="584962" lvl="1" indent="-219361"/>
            <a:r>
              <a:rPr lang="en-US" dirty="0"/>
              <a:t>office-</a:t>
            </a:r>
            <a:r>
              <a:rPr lang="en-US" dirty="0" err="1"/>
              <a:t>portal.ear</a:t>
            </a:r>
            <a:endParaRPr lang="en-US" dirty="0"/>
          </a:p>
          <a:p>
            <a:pPr marL="584962" lvl="1" indent="-219361"/>
            <a:r>
              <a:rPr lang="en-US" dirty="0"/>
              <a:t>platform-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exo-collaboration.ear</a:t>
            </a:r>
            <a:endParaRPr lang="en-US" dirty="0"/>
          </a:p>
          <a:p>
            <a:pPr marL="584962" lvl="1" indent="-219361"/>
            <a:r>
              <a:rPr lang="en-US" dirty="0" err="1"/>
              <a:t>exo</a:t>
            </a:r>
            <a:r>
              <a:rPr lang="en-US" dirty="0"/>
              <a:t>-social-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gatein-exo-ks.ear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</a:t>
            </a:r>
            <a:r>
              <a:rPr lang="en-US" dirty="0" err="1"/>
              <a:t>wcm</a:t>
            </a:r>
            <a:r>
              <a:rPr lang="en-US" dirty="0"/>
              <a:t>-extension-</a:t>
            </a:r>
            <a:r>
              <a:rPr lang="en-US" dirty="0" err="1"/>
              <a:t>plf.ear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-workflow-extension-</a:t>
            </a:r>
            <a:r>
              <a:rPr lang="en-US" dirty="0" err="1" smtClean="0"/>
              <a:t>plf.ear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r>
              <a:rPr lang="en-US" dirty="0" smtClean="0"/>
              <a:t> EAP – Configuration files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folder:</a:t>
            </a:r>
            <a:endParaRPr lang="en-US" dirty="0"/>
          </a:p>
          <a:p>
            <a:pPr marL="584962" lvl="1" indent="-219361"/>
            <a:r>
              <a:rPr lang="en-US" dirty="0"/>
              <a:t>Create a folder </a:t>
            </a:r>
            <a:r>
              <a:rPr lang="en-US" dirty="0" err="1"/>
              <a:t>jboss</a:t>
            </a:r>
            <a:r>
              <a:rPr lang="en-US" dirty="0"/>
              <a:t>-root/server/default/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gatein</a:t>
            </a:r>
            <a:r>
              <a:rPr lang="en-US" dirty="0"/>
              <a:t> </a:t>
            </a:r>
          </a:p>
          <a:p>
            <a:pPr marL="219361" indent="-216749">
              <a:buNone/>
            </a:pPr>
            <a:r>
              <a:rPr lang="en-US" dirty="0" smtClean="0"/>
              <a:t>Copy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files:</a:t>
            </a:r>
            <a:endParaRPr lang="en-US" dirty="0"/>
          </a:p>
          <a:p>
            <a:pPr marL="584962" lvl="1" indent="-219361"/>
            <a:r>
              <a:rPr lang="en-US" dirty="0" err="1" smtClean="0"/>
              <a:t>configuration.properties</a:t>
            </a:r>
            <a:endParaRPr lang="en-US" dirty="0"/>
          </a:p>
          <a:p>
            <a:pPr marL="584962" lvl="1" indent="-219361"/>
            <a:r>
              <a:rPr lang="en-US" dirty="0" err="1"/>
              <a:t>configuration.xml</a:t>
            </a:r>
            <a:endParaRPr lang="en-US" dirty="0"/>
          </a:p>
          <a:p>
            <a:pPr marL="219361" indent="-216749">
              <a:buNone/>
            </a:pPr>
            <a:r>
              <a:rPr lang="en-US" dirty="0"/>
              <a:t>Copy </a:t>
            </a:r>
            <a:r>
              <a:rPr lang="en-US" dirty="0" smtClean="0"/>
              <a:t>the key files </a:t>
            </a:r>
            <a:r>
              <a:rPr lang="en-US" dirty="0"/>
              <a:t>in </a:t>
            </a:r>
            <a:r>
              <a:rPr lang="en-US" dirty="0" err="1"/>
              <a:t>jboss</a:t>
            </a:r>
            <a:r>
              <a:rPr lang="en-US" dirty="0"/>
              <a:t>-root/</a:t>
            </a:r>
            <a:r>
              <a:rPr lang="en-US" dirty="0" smtClean="0"/>
              <a:t>bin:</a:t>
            </a:r>
            <a:endParaRPr lang="en-US" dirty="0"/>
          </a:p>
          <a:p>
            <a:pPr marL="584962" lvl="1" indent="-219361"/>
            <a:r>
              <a:rPr lang="en-US" dirty="0" err="1" smtClean="0"/>
              <a:t>exokey.pem</a:t>
            </a:r>
            <a:endParaRPr lang="en-US" dirty="0"/>
          </a:p>
          <a:p>
            <a:pPr marL="584962" lvl="1" indent="-219361"/>
            <a:r>
              <a:rPr lang="en-US" dirty="0" err="1" smtClean="0"/>
              <a:t>oauthkey.pem</a:t>
            </a:r>
            <a:endParaRPr lang="en-US" dirty="0" smtClean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The copied files are explained in a later chapter.</a:t>
            </a:r>
            <a:endParaRPr lang="en-US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4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/>
              <a:t>Installing </a:t>
            </a:r>
            <a:r>
              <a:rPr lang="en-US" dirty="0" err="1"/>
              <a:t>eXo</a:t>
            </a:r>
            <a:r>
              <a:rPr lang="en-US" dirty="0"/>
              <a:t> on </a:t>
            </a:r>
            <a:r>
              <a:rPr lang="en-US" dirty="0" err="1"/>
              <a:t>JBoss</a:t>
            </a:r>
            <a:r>
              <a:rPr lang="en-US" dirty="0"/>
              <a:t> EAP – JVM </a:t>
            </a:r>
            <a:r>
              <a:rPr lang="en-US" dirty="0" err="1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</a:t>
            </a:r>
            <a:r>
              <a:rPr lang="fr-FR" dirty="0" smtClean="0"/>
              <a:t> (Linux)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EXO_PROFILES="-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=default"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EXO_OPTS="-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REMOTE_DEBUG="-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”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EXO_XML="-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JAVA_OPTS="$JAVA_OPTS $EXO_OPTS $EXO_PROFILES $EXO_XML”</a:t>
            </a:r>
          </a:p>
        </p:txBody>
      </p:sp>
    </p:spTree>
    <p:extLst>
      <p:ext uri="{BB962C8B-B14F-4D97-AF65-F5344CB8AC3E}">
        <p14:creationId xmlns:p14="http://schemas.microsoft.com/office/powerpoint/2010/main" val="2234743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r>
              <a:rPr lang="en-US" dirty="0" smtClean="0"/>
              <a:t> EAP – JVM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run.conf.bat</a:t>
            </a:r>
            <a:r>
              <a:rPr lang="fr-FR" dirty="0" smtClean="0"/>
              <a:t> (Windows)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"EXO_PROFILES=-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=default"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"EXO_OPTS=-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"REMOTE_DEBUG=-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"EXO_XML=-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"JAVA_OPTS=%JAVA_OPTS% %EXO_OPTS% %EXO_PROFILES% %EXO_XML%"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2699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/>
            <a:r>
              <a:rPr lang="en-US" dirty="0" smtClean="0"/>
              <a:t>Documentation</a:t>
            </a:r>
            <a:endParaRPr lang="en-US" dirty="0" smtClean="0"/>
          </a:p>
          <a:p>
            <a:pPr marL="584962" lvl="1" indent="-219361"/>
            <a:r>
              <a:rPr lang="en-US" dirty="0" smtClean="0"/>
              <a:t>Requirements</a:t>
            </a:r>
          </a:p>
          <a:p>
            <a:pPr marL="584962" lvl="1" indent="-219361"/>
            <a:r>
              <a:rPr lang="en-US" dirty="0" smtClean="0"/>
              <a:t>Installation and Starting on </a:t>
            </a:r>
            <a:r>
              <a:rPr lang="en-US" dirty="0" smtClean="0"/>
              <a:t>Tomcat and start options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Installation and Starting on </a:t>
            </a:r>
            <a:r>
              <a:rPr lang="en-US" dirty="0" err="1" smtClean="0"/>
              <a:t>Jboss</a:t>
            </a:r>
            <a:r>
              <a:rPr lang="en-US" dirty="0" smtClean="0"/>
              <a:t> and start options</a:t>
            </a:r>
            <a:endParaRPr lang="en-US" dirty="0" smtClean="0"/>
          </a:p>
          <a:p>
            <a:pPr marL="584962" lvl="1" indent="-219361"/>
            <a:r>
              <a:rPr lang="en-US" dirty="0" err="1" smtClean="0"/>
              <a:t>eXo</a:t>
            </a:r>
            <a:r>
              <a:rPr lang="en-US" dirty="0" smtClean="0"/>
              <a:t>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r>
              <a:rPr lang="en-US" dirty="0" smtClean="0"/>
              <a:t> EAP – Logging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jboss</a:t>
            </a:r>
            <a:r>
              <a:rPr lang="fr-FR" dirty="0" err="1"/>
              <a:t>-root</a:t>
            </a:r>
            <a:r>
              <a:rPr lang="fr-FR" dirty="0"/>
              <a:t>/server/default/</a:t>
            </a:r>
            <a:r>
              <a:rPr lang="fr-FR" dirty="0" err="1"/>
              <a:t>conf</a:t>
            </a:r>
            <a:r>
              <a:rPr lang="fr-FR" dirty="0"/>
              <a:t>/jboss-</a:t>
            </a:r>
            <a:r>
              <a:rPr lang="fr-FR" dirty="0" smtClean="0"/>
              <a:t>log4j.xml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/>
            <a:r>
              <a:rPr lang="en-US" i="0" dirty="0"/>
              <a:t>&lt;!-- Limit the JSR170 categories --&gt;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category name="</a:t>
            </a:r>
            <a:r>
              <a:rPr lang="en-US" i="0" dirty="0" err="1"/>
              <a:t>exo.jcr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/category&gt; </a:t>
            </a:r>
            <a:endParaRPr lang="en-US" i="0" dirty="0" smtClean="0"/>
          </a:p>
          <a:p>
            <a:pPr marL="584962" lvl="1" indent="-219361"/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!-- Limit the JSR-168 and JSR-286 categories --</a:t>
            </a:r>
            <a:r>
              <a:rPr lang="en-US" i="0" dirty="0" smtClean="0"/>
              <a:t>&gt;</a:t>
            </a:r>
            <a:br>
              <a:rPr lang="en-US" i="0" dirty="0" smtClean="0"/>
            </a:br>
            <a:r>
              <a:rPr lang="en-US" i="0" dirty="0" smtClean="0"/>
              <a:t> </a:t>
            </a:r>
            <a:r>
              <a:rPr lang="en-US" i="0" dirty="0"/>
              <a:t>&lt;category name="</a:t>
            </a:r>
            <a:r>
              <a:rPr lang="en-US" i="0" dirty="0" err="1"/>
              <a:t>org.exoplatform.services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</a:t>
            </a:r>
            <a:r>
              <a:rPr lang="en-US" i="0" dirty="0" smtClean="0"/>
              <a:t>&gt;</a:t>
            </a:r>
            <a:endParaRPr lang="en-US" i="0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3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r>
              <a:rPr lang="en-US" dirty="0" smtClean="0"/>
              <a:t> EAP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$</a:t>
            </a:r>
            <a:r>
              <a:rPr lang="en-US" dirty="0" smtClean="0"/>
              <a:t>JBOSS_HOME is </a:t>
            </a:r>
            <a:r>
              <a:rPr lang="en-US" dirty="0" smtClean="0"/>
              <a:t>the installation </a:t>
            </a:r>
            <a:r>
              <a:rPr lang="en-US" dirty="0"/>
              <a:t>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$JBOSS_HOME/bin/</a:t>
            </a:r>
            <a:r>
              <a:rPr lang="en-US" dirty="0" err="1"/>
              <a:t>run.sh</a:t>
            </a:r>
            <a:endParaRPr lang="en-US" dirty="0"/>
          </a:p>
          <a:p>
            <a:pPr marL="584962" lvl="1" indent="-219361"/>
            <a:r>
              <a:rPr lang="en-US" dirty="0"/>
              <a:t>Windows</a:t>
            </a:r>
            <a:r>
              <a:rPr lang="en-US" dirty="0" smtClean="0"/>
              <a:t>: %</a:t>
            </a:r>
            <a:r>
              <a:rPr lang="en-US" dirty="0"/>
              <a:t>JBOSS_HOME</a:t>
            </a:r>
            <a:r>
              <a:rPr lang="en-US" dirty="0" smtClean="0"/>
              <a:t>%\bin\</a:t>
            </a:r>
            <a:r>
              <a:rPr lang="en-US" dirty="0" err="1" smtClean="0"/>
              <a:t>run.bat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“Started in 3m</a:t>
            </a:r>
            <a:r>
              <a:rPr lang="en-US" dirty="0" smtClean="0"/>
              <a:t>:14s:513ms”</a:t>
            </a:r>
          </a:p>
          <a:p>
            <a:pPr marL="219361" indent="-216749">
              <a:buNone/>
            </a:pPr>
            <a:r>
              <a:rPr lang="en-US" dirty="0" smtClean="0"/>
              <a:t>Stop</a:t>
            </a:r>
          </a:p>
          <a:p>
            <a:pPr marL="584962" lvl="1" indent="-219361"/>
            <a:r>
              <a:rPr lang="en-US" dirty="0" smtClean="0"/>
              <a:t>Linux </a:t>
            </a:r>
            <a:r>
              <a:rPr lang="en-US" dirty="0"/>
              <a:t>or OS X: $JBOSS_HOME/bin/</a:t>
            </a:r>
            <a:r>
              <a:rPr lang="en-US" dirty="0" err="1" smtClean="0"/>
              <a:t>shutdown.sh</a:t>
            </a:r>
            <a:endParaRPr lang="en-US" dirty="0" smtClean="0"/>
          </a:p>
          <a:p>
            <a:pPr marL="584962" lvl="1" indent="-219361"/>
            <a:r>
              <a:rPr lang="en-US" dirty="0" smtClean="0"/>
              <a:t>Windows</a:t>
            </a:r>
            <a:r>
              <a:rPr lang="en-US" dirty="0"/>
              <a:t>: %JBOSS_HOME</a:t>
            </a:r>
            <a:r>
              <a:rPr lang="en-US" dirty="0" smtClean="0"/>
              <a:t>%\bin\</a:t>
            </a:r>
            <a:r>
              <a:rPr lang="en-US" dirty="0" err="1" smtClean="0"/>
              <a:t>shutdown.bat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 smtClean="0"/>
              <a:t>Stop </a:t>
            </a:r>
            <a:r>
              <a:rPr lang="en-US" dirty="0"/>
              <a:t>message: “(</a:t>
            </a:r>
            <a:r>
              <a:rPr lang="en-US" dirty="0" err="1"/>
              <a:t>JBoss</a:t>
            </a:r>
            <a:r>
              <a:rPr lang="en-US" dirty="0"/>
              <a:t> Shutdown Hook) Shutdown </a:t>
            </a:r>
            <a:r>
              <a:rPr lang="en-US" dirty="0" smtClean="0"/>
              <a:t>complete”</a:t>
            </a:r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852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JBoss</a:t>
            </a:r>
            <a:r>
              <a:rPr lang="en-US" dirty="0" smtClean="0"/>
              <a:t> in Debug Mode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Activate JMX Monitoring, remote debugging and </a:t>
            </a:r>
            <a:r>
              <a:rPr lang="en-US" dirty="0" err="1" smtClean="0"/>
              <a:t>eXo</a:t>
            </a:r>
            <a:r>
              <a:rPr lang="en-US" dirty="0" smtClean="0"/>
              <a:t>  mode</a:t>
            </a:r>
            <a:endParaRPr lang="en-US" dirty="0"/>
          </a:p>
          <a:p>
            <a:pPr marL="584962" lvl="1" indent="-219361"/>
            <a:r>
              <a:rPr lang="en-US" dirty="0" smtClean="0"/>
              <a:t>The variable </a:t>
            </a:r>
            <a:r>
              <a:rPr lang="en-US" dirty="0"/>
              <a:t>$REMOTE_DEBUG </a:t>
            </a:r>
            <a:r>
              <a:rPr lang="en-US" dirty="0" smtClean="0"/>
              <a:t> defines all necessary parameters.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By default, this variable is not taken into consideration (not added to JAVA_OPTS)</a:t>
            </a:r>
          </a:p>
          <a:p>
            <a:pPr marL="584962" lvl="1" indent="-219361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 smtClean="0"/>
              <a:t>the prepared parameter $</a:t>
            </a:r>
            <a:r>
              <a:rPr lang="en-US" dirty="0"/>
              <a:t>REMOTE_DEBUG </a:t>
            </a:r>
            <a:r>
              <a:rPr lang="en-US" dirty="0" smtClean="0"/>
              <a:t>to the </a:t>
            </a:r>
            <a:r>
              <a:rPr lang="en-US" dirty="0"/>
              <a:t>JAVA_OPTS </a:t>
            </a:r>
            <a:r>
              <a:rPr lang="en-US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810853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eXo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Profiles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54323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eXo</a:t>
            </a:r>
            <a:r>
              <a:rPr lang="en-US" dirty="0" smtClean="0"/>
              <a:t> Modules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sz="2400" dirty="0" smtClean="0"/>
              <a:t>Each module contains a number of application and can be activate individually. The module “</a:t>
            </a:r>
            <a:r>
              <a:rPr lang="en-US" sz="2400" dirty="0" err="1" smtClean="0"/>
              <a:t>eXo</a:t>
            </a:r>
            <a:r>
              <a:rPr lang="en-US" sz="2400" dirty="0" smtClean="0"/>
              <a:t> Content” is always activated.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5343"/>
              </p:ext>
            </p:extLst>
          </p:nvPr>
        </p:nvGraphicFramePr>
        <p:xfrm>
          <a:off x="755526" y="2339677"/>
          <a:ext cx="9433048" cy="423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Module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GateIn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Base of all modules. Portal, Portlets</a:t>
                      </a:r>
                      <a:r>
                        <a:rPr lang="fr-FR" baseline="0" dirty="0" smtClean="0"/>
                        <a:t>, JCR, Pages, </a:t>
                      </a:r>
                      <a:r>
                        <a:rPr lang="fr-FR" baseline="0" dirty="0" err="1" smtClean="0"/>
                        <a:t>Layout</a:t>
                      </a:r>
                      <a:r>
                        <a:rPr lang="fr-FR" baseline="0" dirty="0" smtClean="0"/>
                        <a:t>, User, Groups, Permissions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</a:t>
                      </a:r>
                      <a:r>
                        <a:rPr lang="fr-FR" baseline="0" dirty="0" smtClean="0"/>
                        <a:t> Management (DMS), Web Content Management (WCM)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exo Collaboration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Calendar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Email, </a:t>
                      </a:r>
                      <a:r>
                        <a:rPr lang="fr-FR" baseline="0" dirty="0" err="1" smtClean="0"/>
                        <a:t>AdressBook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Knowledge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Forum, FAQ,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Answers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Social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Social Intranet, </a:t>
                      </a:r>
                      <a:r>
                        <a:rPr lang="fr-FR" dirty="0" err="1" smtClean="0"/>
                        <a:t>Activity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Streams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Spaces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add-on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Bonita</a:t>
                      </a:r>
                      <a:r>
                        <a:rPr lang="fr-FR" dirty="0" smtClean="0"/>
                        <a:t> or JBPM </a:t>
                      </a:r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integration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dirty="0" smtClean="0"/>
                        <a:t>the </a:t>
                      </a:r>
                      <a:r>
                        <a:rPr lang="fr-FR" dirty="0" err="1"/>
                        <a:t>eXo</a:t>
                      </a:r>
                      <a:r>
                        <a:rPr lang="fr-FR" dirty="0"/>
                        <a:t> Content module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1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eXo</a:t>
            </a:r>
            <a:r>
              <a:rPr lang="en-US" dirty="0" smtClean="0"/>
              <a:t>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different modules of </a:t>
            </a:r>
            <a:r>
              <a:rPr lang="en-US" dirty="0" err="1" smtClean="0"/>
              <a:t>eXo</a:t>
            </a:r>
            <a:r>
              <a:rPr lang="en-US" dirty="0" smtClean="0"/>
              <a:t> Platform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/>
              <a:t>collaboration,</a:t>
            </a:r>
            <a:r>
              <a:rPr lang="en-US" dirty="0" err="1" smtClean="0"/>
              <a:t>knowledge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</a:t>
            </a:r>
            <a:r>
              <a:rPr lang="en-US" dirty="0" err="1" smtClean="0"/>
              <a:t>eXo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gatein</a:t>
            </a:r>
            <a:r>
              <a:rPr lang="en-US" dirty="0" smtClean="0"/>
              <a:t>, content, </a:t>
            </a:r>
            <a:r>
              <a:rPr lang="en-US" dirty="0"/>
              <a:t>collaboration and </a:t>
            </a:r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104077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eXo</a:t>
            </a:r>
            <a:r>
              <a:rPr lang="en-US" dirty="0" smtClean="0"/>
              <a:t> Composite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several modules using a composite profile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 smtClean="0"/>
              <a:t>default,workflow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</a:t>
            </a:r>
            <a:r>
              <a:rPr lang="en-US" dirty="0"/>
              <a:t>all modules including workflow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When using </a:t>
            </a:r>
            <a:r>
              <a:rPr lang="en-US" dirty="0" err="1"/>
              <a:t>JBoss</a:t>
            </a:r>
            <a:r>
              <a:rPr lang="en-US" dirty="0"/>
              <a:t> you have to modify the </a:t>
            </a:r>
            <a:r>
              <a:rPr lang="en-US" dirty="0" err="1"/>
              <a:t>run.conf</a:t>
            </a:r>
            <a:r>
              <a:rPr lang="en-US" dirty="0"/>
              <a:t> file (Windows </a:t>
            </a:r>
            <a:r>
              <a:rPr lang="en-US" dirty="0" err="1"/>
              <a:t>run.conf.bat</a:t>
            </a:r>
            <a:r>
              <a:rPr lang="en-US" dirty="0"/>
              <a:t>), edit the line which contains EXO_PROFILES="-</a:t>
            </a:r>
            <a:r>
              <a:rPr lang="en-US" dirty="0" err="1"/>
              <a:t>Dexo.profiles</a:t>
            </a:r>
            <a:r>
              <a:rPr lang="en-US" dirty="0"/>
              <a:t>=default"</a:t>
            </a:r>
            <a:endParaRPr lang="en-US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42997"/>
              </p:ext>
            </p:extLst>
          </p:nvPr>
        </p:nvGraphicFramePr>
        <p:xfrm>
          <a:off x="611510" y="4054948"/>
          <a:ext cx="9433048" cy="246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Profile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minimal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GateIn + WCM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default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all except workflow (gatein,ide,wcm,collaboration,social,knowledge)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all available modules 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55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Try out the Tomcat and </a:t>
            </a:r>
            <a:r>
              <a:rPr lang="en-US" dirty="0" err="1" smtClean="0"/>
              <a:t>JBoss</a:t>
            </a:r>
            <a:r>
              <a:rPr lang="en-US" dirty="0" smtClean="0"/>
              <a:t> distribution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Start </a:t>
            </a:r>
            <a:r>
              <a:rPr lang="en-US" dirty="0" err="1" smtClean="0"/>
              <a:t>eXo</a:t>
            </a:r>
            <a:r>
              <a:rPr lang="en-US" dirty="0" smtClean="0"/>
              <a:t> Tomcat in normal mode (not developer mode)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</a:t>
            </a:r>
            <a:r>
              <a:rPr lang="en-US" dirty="0" err="1" smtClean="0"/>
              <a:t>JBoss</a:t>
            </a:r>
            <a:r>
              <a:rPr lang="en-US" dirty="0" smtClean="0"/>
              <a:t> installation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Run </a:t>
            </a:r>
            <a:r>
              <a:rPr lang="en-US" dirty="0" err="1" smtClean="0"/>
              <a:t>eXo</a:t>
            </a:r>
            <a:r>
              <a:rPr lang="en-US" dirty="0" smtClean="0"/>
              <a:t> on </a:t>
            </a:r>
            <a:r>
              <a:rPr lang="en-US" dirty="0" err="1" smtClean="0"/>
              <a:t>JBoss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31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Documentation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Documentation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Online documentation</a:t>
            </a:r>
            <a:endParaRPr lang="en-US" dirty="0"/>
          </a:p>
          <a:p>
            <a:pPr marL="584962" lvl="1" indent="-219361"/>
            <a:r>
              <a:rPr lang="en-US" dirty="0"/>
              <a:t>http://</a:t>
            </a:r>
            <a:r>
              <a:rPr lang="en-US" dirty="0" err="1"/>
              <a:t>docs.exoplatform.org</a:t>
            </a:r>
            <a:r>
              <a:rPr lang="en-US" dirty="0" smtClean="0"/>
              <a:t>/</a:t>
            </a:r>
          </a:p>
          <a:p>
            <a:pPr marL="219361" indent="-216749">
              <a:buNone/>
            </a:pPr>
            <a:r>
              <a:rPr lang="en-US" dirty="0" smtClean="0"/>
              <a:t>Local documentation</a:t>
            </a:r>
          </a:p>
          <a:p>
            <a:pPr marL="584962" lvl="1" indent="-219361"/>
            <a:r>
              <a:rPr lang="en-US" dirty="0"/>
              <a:t>…/eXoPlatform-3.0.7/</a:t>
            </a:r>
            <a:r>
              <a:rPr lang="en-US" dirty="0" smtClean="0"/>
              <a:t>docs</a:t>
            </a:r>
            <a:endParaRPr lang="en-US" dirty="0"/>
          </a:p>
          <a:p>
            <a:pPr marL="584962" lvl="1" indent="-219361"/>
            <a:r>
              <a:rPr lang="en-US" dirty="0" smtClean="0"/>
              <a:t>Once running you can use: http</a:t>
            </a:r>
            <a:r>
              <a:rPr lang="en-US" dirty="0"/>
              <a:t>://localhost:8080/docs</a:t>
            </a:r>
            <a:r>
              <a:rPr lang="en-US" dirty="0" smtClean="0"/>
              <a:t>/</a:t>
            </a:r>
          </a:p>
          <a:p>
            <a:pPr marL="584962" lvl="1" indent="-219361"/>
            <a:endParaRPr lang="en-US" dirty="0"/>
          </a:p>
          <a:p>
            <a:pPr marL="584962" lvl="1" indent="-219361"/>
            <a:r>
              <a:rPr lang="en-US" dirty="0"/>
              <a:t>Open the Administrator Guide</a:t>
            </a:r>
          </a:p>
          <a:p>
            <a:pPr marL="584962" lvl="1" indent="-21936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Requirements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17087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Requirements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 Requirements (for testing, not for production)</a:t>
            </a:r>
            <a:endParaRPr lang="en-US" dirty="0"/>
          </a:p>
          <a:p>
            <a:pPr marL="584962" lvl="1" indent="-219361"/>
            <a:r>
              <a:rPr lang="en-US" dirty="0"/>
              <a:t>Linux, OS X or Windows</a:t>
            </a:r>
          </a:p>
          <a:p>
            <a:pPr marL="584962" lvl="1" indent="-219361"/>
            <a:r>
              <a:rPr lang="en-US" dirty="0"/>
              <a:t>Java JDK 6 (JRE is not sufficient)</a:t>
            </a:r>
          </a:p>
          <a:p>
            <a:pPr marL="584962" lvl="1" indent="-219361"/>
            <a:r>
              <a:rPr lang="en-US" dirty="0" smtClean="0"/>
              <a:t>2 GB free memory</a:t>
            </a:r>
          </a:p>
          <a:p>
            <a:pPr marL="584962" lvl="1" indent="-219361"/>
            <a:r>
              <a:rPr lang="en-US" dirty="0" smtClean="0"/>
              <a:t>5 </a:t>
            </a:r>
            <a:r>
              <a:rPr lang="en-US" dirty="0"/>
              <a:t>GB free disk </a:t>
            </a:r>
            <a:r>
              <a:rPr lang="en-US" dirty="0" smtClean="0"/>
              <a:t>space</a:t>
            </a:r>
          </a:p>
          <a:p>
            <a:pPr marL="584962" lvl="1" indent="-219361"/>
            <a:r>
              <a:rPr lang="en-US" dirty="0" smtClean="0"/>
              <a:t>Processor, anything better than Celeron.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1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Folder Structure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74762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Folder Structure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</a:t>
            </a:r>
          </a:p>
          <a:p>
            <a:pPr marL="584962" lvl="1" indent="-219361"/>
            <a:r>
              <a:rPr lang="en-US" dirty="0" smtClean="0"/>
              <a:t>Adds folders to the existing structure of Tomcat or </a:t>
            </a:r>
            <a:r>
              <a:rPr lang="en-US" dirty="0" err="1" smtClean="0"/>
              <a:t>Jboss</a:t>
            </a:r>
            <a:endParaRPr lang="en-US" dirty="0" smtClean="0"/>
          </a:p>
          <a:p>
            <a:pPr marL="584962" lvl="1" indent="-219361"/>
            <a:r>
              <a:rPr lang="en-US" dirty="0" err="1" smtClean="0"/>
              <a:t>Gatein</a:t>
            </a:r>
            <a:r>
              <a:rPr lang="en-US" dirty="0" smtClean="0"/>
              <a:t> folder</a:t>
            </a:r>
          </a:p>
          <a:p>
            <a:pPr marL="584962" lvl="1" indent="-219361"/>
            <a:r>
              <a:rPr lang="en-US" dirty="0" err="1" smtClean="0"/>
              <a:t>Lucene</a:t>
            </a:r>
            <a:endParaRPr lang="en-US" dirty="0" smtClean="0"/>
          </a:p>
          <a:p>
            <a:pPr marL="584962" lvl="1" indent="-219361"/>
            <a:r>
              <a:rPr lang="en-US" dirty="0" smtClean="0"/>
              <a:t>Values</a:t>
            </a:r>
          </a:p>
          <a:p>
            <a:pPr marL="584962" lvl="1" indent="-219361"/>
            <a:r>
              <a:rPr lang="en-US" dirty="0" smtClean="0"/>
              <a:t>Logging</a:t>
            </a:r>
          </a:p>
          <a:p>
            <a:pPr marL="584962" lvl="1" indent="-219361"/>
            <a:r>
              <a:rPr lang="en-US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41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Tomcat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955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13123</TotalTime>
  <Words>1097</Words>
  <Application>Microsoft Macintosh PowerPoint</Application>
  <PresentationFormat>Personnalisé</PresentationFormat>
  <Paragraphs>187</Paragraphs>
  <Slides>28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Documentation</vt:lpstr>
      <vt:lpstr>Présentation PowerPoint</vt:lpstr>
      <vt:lpstr>Requirements</vt:lpstr>
      <vt:lpstr>Présentation PowerPoint</vt:lpstr>
      <vt:lpstr>Folder Structure</vt:lpstr>
      <vt:lpstr>Présentation PowerPoint</vt:lpstr>
      <vt:lpstr>Installing eXo Platform on Tomcat</vt:lpstr>
      <vt:lpstr>Start and Stop</vt:lpstr>
      <vt:lpstr>eXo Platform Developer JVM Options</vt:lpstr>
      <vt:lpstr>Start eXo Platform in Developer Mode</vt:lpstr>
      <vt:lpstr>Présentation PowerPoint</vt:lpstr>
      <vt:lpstr>Installing eXo on JBoss EAP - Introduction</vt:lpstr>
      <vt:lpstr>Installing eXo on JBoss EAP – EARs</vt:lpstr>
      <vt:lpstr>Installing eXo on JBoss EAP – Configuration files </vt:lpstr>
      <vt:lpstr>Installing eXo on JBoss EAP – JVM Params</vt:lpstr>
      <vt:lpstr>Installing eXo on JBoss EAP – JVM Params</vt:lpstr>
      <vt:lpstr>Installing eXo on JBoss EAP – Logging </vt:lpstr>
      <vt:lpstr>Start and Stop eXo on JBoss EAP</vt:lpstr>
      <vt:lpstr>JBoss in Debug Mode</vt:lpstr>
      <vt:lpstr>Présentation PowerPoint</vt:lpstr>
      <vt:lpstr>eXo Modules</vt:lpstr>
      <vt:lpstr>eXo Profiles</vt:lpstr>
      <vt:lpstr>eXo Composite Profiles</vt:lpstr>
      <vt:lpstr>Exercise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263</cp:revision>
  <dcterms:created xsi:type="dcterms:W3CDTF">2010-06-15T15:11:14Z</dcterms:created>
  <dcterms:modified xsi:type="dcterms:W3CDTF">2011-08-26T19:22:59Z</dcterms:modified>
</cp:coreProperties>
</file>