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5"/>
  </p:notesMasterIdLst>
  <p:sldIdLst>
    <p:sldId id="256" r:id="rId5"/>
    <p:sldId id="268" r:id="rId6"/>
    <p:sldId id="270" r:id="rId7"/>
    <p:sldId id="269" r:id="rId8"/>
    <p:sldId id="260" r:id="rId9"/>
    <p:sldId id="266" r:id="rId10"/>
    <p:sldId id="267" r:id="rId11"/>
    <p:sldId id="263" r:id="rId12"/>
    <p:sldId id="265" r:id="rId13"/>
    <p:sldId id="264" r:id="rId1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25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DD6619-4F98-49C5-A626-1EF15BCED76A}" type="slidenum">
              <a:rPr lang="en-GB"/>
              <a:pPr/>
              <a:t>10</a:t>
            </a:fld>
            <a:endParaRPr lang="en-GB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FF0178-075B-43C1-A72E-64898742A44E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C6A973-B3AC-4328-8B67-636A9553FD7C}" type="slidenum">
              <a:rPr lang="en-GB"/>
              <a:pPr/>
              <a:t>4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E75607F-5E9A-4D9E-AFC1-C5B9A952E336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C62049-61D2-4810-A377-30A78FCC3ACC}" type="slidenum">
              <a:rPr lang="en-GB"/>
              <a:pPr/>
              <a:t>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382E82-9ACD-4CC5-BB6D-7E90424913D6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7E1A9F-16CC-4C3A-8B7C-354C98C1E246}" type="slidenum">
              <a:rPr lang="en-GB"/>
              <a:pPr/>
              <a:t>7</a:t>
            </a:fld>
            <a:endParaRPr lang="en-GB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3586411-7265-4FA4-B828-8196DA44A17E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50B2E0-2F9A-4B6C-8674-26FE157A9770}" type="slidenum">
              <a:rPr lang="en-GB"/>
              <a:pPr/>
              <a:t>8</a:t>
            </a:fld>
            <a:endParaRPr lang="en-GB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7128BF8-C05D-40FF-B92E-A8FEFAE12B05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D764C3-C1E6-438F-B780-460A0F67B179}" type="slidenum">
              <a:rPr lang="en-GB"/>
              <a:pPr/>
              <a:t>9</a:t>
            </a:fld>
            <a:endParaRPr lang="en-GB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B9782EA-69D6-47A1-9E31-A5DAB168F457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4EFC990-DB1E-4B49-BE58-6147CDDD079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5E21E67-E34D-4729-9403-8F07A10DFD6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7ADCF3-3CC0-40C7-82DE-C7CBC59AE0B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789F04-61BD-437F-8B8D-CA4B5E5C073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9B5D54-1227-497D-99DB-7169188524E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B135D0F-114D-45E4-AE6F-1810F4FA022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76611A9-4F16-4342-AA61-1B0EDB9CCD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EA335B4-6CB0-433E-940E-F50365A9D71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C9602F7-447C-4270-88FC-B80D5E6BA9F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526AFD-9804-4F95-8CCF-28F0947C34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D36941-699C-4836-B741-2F8FA8800EE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E850F5-836D-4144-BAE6-27C04125843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29E3873-1F18-438A-98AB-0D3A4C8DEA2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D2AAAD4-DA9F-4677-87D8-E76D0BABFAE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BF67F3-263C-48ED-AF49-153FB7C7482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18" r:id="rId2"/>
    <p:sldLayoutId id="214748378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572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44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716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8800" algn="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Benefits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Safety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b="1" i="1" dirty="0" smtClean="0">
                <a:solidFill>
                  <a:srgbClr val="4C4C4C"/>
                </a:solidFill>
              </a:rPr>
              <a:t>method will never be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b="1" i="1" dirty="0" smtClean="0">
                <a:solidFill>
                  <a:srgbClr val="4C4C4C"/>
                </a:solidFill>
              </a:rPr>
              <a:t>invoked with an appropriate node type, this guarantee is enforced during the compilation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•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modelling</a:t>
            </a:r>
            <a:r>
              <a:rPr lang="en-US" sz="2000" b="1" i="1" dirty="0" smtClean="0">
                <a:solidFill>
                  <a:srgbClr val="4C4C4C"/>
                </a:solidFill>
              </a:rPr>
              <a:t>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 and that's a perfect example to use: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•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modelling</a:t>
            </a:r>
            <a:r>
              <a:rPr lang="en-US" sz="2000" b="1" i="1" dirty="0" smtClean="0">
                <a:solidFill>
                  <a:srgbClr val="4C4C4C"/>
                </a:solidFill>
              </a:rPr>
              <a:t>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>
                <a:solidFill>
                  <a:srgbClr val="FFFFFF"/>
                </a:solidFill>
              </a:rPr>
              <a:t>Transition Title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57213" y="1466850"/>
            <a:ext cx="4900612" cy="477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5703888" y="1503363"/>
            <a:ext cx="4900612" cy="560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spcBef>
                <a:spcPts val="2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>
                <a:solidFill>
                  <a:srgbClr val="FFFFFF"/>
                </a:solidFill>
              </a:rPr>
              <a:t>Transition title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>
                <a:solidFill>
                  <a:srgbClr val="FFA300"/>
                </a:solidFill>
              </a:rPr>
              <a:t>Your title here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>
                <a:solidFill>
                  <a:srgbClr val="333333"/>
                </a:solidFill>
              </a:rPr>
              <a:t>Col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>
                <a:solidFill>
                  <a:srgbClr val="4C4C4C"/>
                </a:solidFill>
              </a:rPr>
              <a:t>Your text here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>
                <a:solidFill>
                  <a:srgbClr val="4C4C4C"/>
                </a:solidFill>
              </a:rPr>
              <a:t>Your text here</a:t>
            </a:r>
          </a:p>
          <a:p>
            <a:pPr lvl="3" hangingPunct="1">
              <a:lnSpc>
                <a:spcPct val="101000"/>
              </a:lnSpc>
              <a:spcAft>
                <a:spcPts val="850"/>
              </a:spcAft>
              <a:buClr>
                <a:srgbClr val="FFA300"/>
              </a:buClr>
              <a:buSzPct val="8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500" i="1">
                <a:solidFill>
                  <a:srgbClr val="4C4C4C"/>
                </a:solidFill>
              </a:rPr>
              <a:t>Your text here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</TotalTime>
  <Words>399</Words>
  <Application>Microsoft Macintosh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MS Gothic</vt:lpstr>
      <vt:lpstr>Symbol</vt:lpstr>
      <vt:lpstr>Wingdings</vt:lpstr>
      <vt:lpstr>Times New Roman</vt:lpstr>
      <vt:lpstr>ＭＳ Ｐゴシック</vt:lpstr>
      <vt:lpstr>Segoe UI</vt:lpstr>
      <vt:lpstr>Arial Unicode MS</vt:lpstr>
      <vt:lpstr>eXo-powerpoint-template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2</cp:revision>
  <dcterms:created xsi:type="dcterms:W3CDTF">2010-07-08T16:24:23Z</dcterms:created>
  <dcterms:modified xsi:type="dcterms:W3CDTF">2010-07-08T16:37:25Z</dcterms:modified>
</cp:coreProperties>
</file>