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1" r:id="rId3"/>
    <p:sldMasterId id="2147483881" r:id="rId4"/>
    <p:sldMasterId id="2147483911" r:id="rId5"/>
    <p:sldMasterId id="2147483929" r:id="rId6"/>
  </p:sldMasterIdLst>
  <p:notesMasterIdLst>
    <p:notesMasterId r:id="rId58"/>
  </p:notesMasterIdLst>
  <p:sldIdLst>
    <p:sldId id="256" r:id="rId7"/>
    <p:sldId id="268" r:id="rId8"/>
    <p:sldId id="375" r:id="rId9"/>
    <p:sldId id="467" r:id="rId10"/>
    <p:sldId id="433" r:id="rId11"/>
    <p:sldId id="434" r:id="rId12"/>
    <p:sldId id="435" r:id="rId13"/>
    <p:sldId id="436" r:id="rId14"/>
    <p:sldId id="437" r:id="rId15"/>
    <p:sldId id="407" r:id="rId16"/>
    <p:sldId id="408" r:id="rId17"/>
    <p:sldId id="409" r:id="rId18"/>
    <p:sldId id="410" r:id="rId19"/>
    <p:sldId id="463" r:id="rId20"/>
    <p:sldId id="464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66" r:id="rId29"/>
    <p:sldId id="418" r:id="rId30"/>
    <p:sldId id="465" r:id="rId31"/>
    <p:sldId id="373" r:id="rId32"/>
    <p:sldId id="404" r:id="rId33"/>
    <p:sldId id="405" r:id="rId34"/>
    <p:sldId id="438" r:id="rId35"/>
    <p:sldId id="450" r:id="rId36"/>
    <p:sldId id="459" r:id="rId37"/>
    <p:sldId id="460" r:id="rId38"/>
    <p:sldId id="461" r:id="rId39"/>
    <p:sldId id="462" r:id="rId40"/>
    <p:sldId id="451" r:id="rId41"/>
    <p:sldId id="371" r:id="rId42"/>
    <p:sldId id="439" r:id="rId43"/>
    <p:sldId id="441" r:id="rId44"/>
    <p:sldId id="442" r:id="rId45"/>
    <p:sldId id="443" r:id="rId46"/>
    <p:sldId id="447" r:id="rId47"/>
    <p:sldId id="367" r:id="rId48"/>
    <p:sldId id="468" r:id="rId49"/>
    <p:sldId id="469" r:id="rId50"/>
    <p:sldId id="470" r:id="rId51"/>
    <p:sldId id="471" r:id="rId52"/>
    <p:sldId id="472" r:id="rId53"/>
    <p:sldId id="454" r:id="rId54"/>
    <p:sldId id="448" r:id="rId55"/>
    <p:sldId id="449" r:id="rId56"/>
    <p:sldId id="364" r:id="rId57"/>
  </p:sldIdLst>
  <p:sldSz cx="11160125" cy="7559675"/>
  <p:notesSz cx="7772400" cy="10058400"/>
  <p:defaultTextStyle>
    <a:defPPr>
      <a:defRPr lang="en-GB"/>
    </a:defPPr>
    <a:lvl1pPr algn="l" defTabSz="455229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1pPr>
    <a:lvl2pPr marL="422020" indent="-213366" algn="l" defTabSz="455229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2pPr>
    <a:lvl3pPr marL="636982" indent="-208638" algn="l" defTabSz="455229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3pPr>
    <a:lvl4pPr marL="851954" indent="-211802" algn="l" defTabSz="455229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4pPr>
    <a:lvl5pPr marL="1066912" indent="-210216" algn="l" defTabSz="455229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5pPr>
    <a:lvl6pPr marL="2276080" algn="l" defTabSz="455229" rtl="0" eaLnBrk="1" latinLnBrk="0" hangingPunct="1"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6pPr>
    <a:lvl7pPr marL="2731294" algn="l" defTabSz="455229" rtl="0" eaLnBrk="1" latinLnBrk="0" hangingPunct="1"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7pPr>
    <a:lvl8pPr marL="3186503" algn="l" defTabSz="455229" rtl="0" eaLnBrk="1" latinLnBrk="0" hangingPunct="1"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8pPr>
    <a:lvl9pPr marL="3641722" algn="l" defTabSz="455229" rtl="0" eaLnBrk="1" latinLnBrk="0" hangingPunct="1"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385" autoAdjust="0"/>
  </p:normalViewPr>
  <p:slideViewPr>
    <p:cSldViewPr>
      <p:cViewPr>
        <p:scale>
          <a:sx n="72" d="100"/>
          <a:sy n="72" d="100"/>
        </p:scale>
        <p:origin x="-832" y="-80"/>
      </p:cViewPr>
      <p:guideLst>
        <p:guide orient="horz" pos="2381"/>
        <p:guide pos="351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63" Type="http://schemas.openxmlformats.org/officeDocument/2006/relationships/tableStyles" Target="tableStyles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3313" y="763588"/>
            <a:ext cx="5556250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3277793A-8468-D947-AFA8-5EBF2C44249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026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22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767055" indent="-37311837" algn="l" defTabSz="45522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38050" indent="-227612" algn="l" defTabSz="45522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593249" indent="-227612" algn="l" defTabSz="45522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48470" indent="-227612" algn="l" defTabSz="45522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76080" algn="l" defTabSz="4552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1294" algn="l" defTabSz="4552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86503" algn="l" defTabSz="4552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1722" algn="l" defTabSz="4552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9C44F964-293B-5045-98EB-16073597421F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1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9EAB90CA-46D2-8348-B8DE-FC9C498A383A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1"/>
          <p:cNvSpPr txBox="1">
            <a:spLocks noGrp="1" noChangeArrowheads="1"/>
          </p:cNvSpPr>
          <p:nvPr/>
        </p:nvSpPr>
        <p:spPr bwMode="auto">
          <a:xfrm>
            <a:off x="4398915" y="9556026"/>
            <a:ext cx="3364796" cy="4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D1EAE4AE-214E-4149-9DC4-A127B91CB7F2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34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4398915" y="9556027"/>
            <a:ext cx="3371748" cy="5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7C941716-AA19-FD47-B740-EB7C17C4F09C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34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1101902" y="762923"/>
            <a:ext cx="5566860" cy="37724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885" tIns="44443" rIns="88885" bIns="44443" anchor="ctr"/>
          <a:lstStyle>
            <a:lvl1pPr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fr-FR" smtClean="0"/>
          </a:p>
        </p:txBody>
      </p:sp>
      <p:sp>
        <p:nvSpPr>
          <p:cNvPr id="46085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776894" y="4775674"/>
            <a:ext cx="6211663" cy="45213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BFE91896-79AE-6D44-B79E-FFE39D43583F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36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3A91D0A-3B91-DC4F-A1E8-C238581F3566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36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909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BFE91896-79AE-6D44-B79E-FFE39D43583F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42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3A91D0A-3B91-DC4F-A1E8-C238581F3566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42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909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9C44F964-293B-5045-98EB-16073597421F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51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9EAB90CA-46D2-8348-B8DE-FC9C498A383A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51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1890CC48-B78A-0D4D-B215-D17F0BED6B42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2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35D3FD4-3155-D149-851A-0DE59E336F2E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BFE91896-79AE-6D44-B79E-FFE39D43583F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3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3A91D0A-3B91-DC4F-A1E8-C238581F3566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909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1890CC48-B78A-0D4D-B215-D17F0BED6B42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4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35D3FD4-3155-D149-851A-0DE59E336F2E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BFE91896-79AE-6D44-B79E-FFE39D43583F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26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3A91D0A-3B91-DC4F-A1E8-C238581F3566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26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909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BFE91896-79AE-6D44-B79E-FFE39D43583F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30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3A91D0A-3B91-DC4F-A1E8-C238581F3566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30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909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1"/>
          <p:cNvSpPr txBox="1">
            <a:spLocks noGrp="1" noChangeArrowheads="1"/>
          </p:cNvSpPr>
          <p:nvPr/>
        </p:nvSpPr>
        <p:spPr bwMode="auto">
          <a:xfrm>
            <a:off x="4398915" y="9556026"/>
            <a:ext cx="3364796" cy="4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8358179D-DDC2-3641-B2FF-81D665070D78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31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4398915" y="9556027"/>
            <a:ext cx="3371748" cy="5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DA335E58-04D1-2F43-BF2A-A61E998124E4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31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01902" y="762923"/>
            <a:ext cx="5566860" cy="37724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885" tIns="44443" rIns="88885" bIns="44443" anchor="ctr"/>
          <a:lstStyle>
            <a:lvl1pPr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fr-FR" smtClean="0"/>
          </a:p>
        </p:txBody>
      </p:sp>
      <p:sp>
        <p:nvSpPr>
          <p:cNvPr id="39941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776894" y="4775674"/>
            <a:ext cx="6211663" cy="45213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1"/>
          <p:cNvSpPr txBox="1">
            <a:spLocks noGrp="1" noChangeArrowheads="1"/>
          </p:cNvSpPr>
          <p:nvPr/>
        </p:nvSpPr>
        <p:spPr bwMode="auto">
          <a:xfrm>
            <a:off x="4398915" y="9556026"/>
            <a:ext cx="3364796" cy="4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4ADFB272-1B22-1F49-B2FC-40A6B805F171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32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4398915" y="9556027"/>
            <a:ext cx="3371748" cy="5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6546EF19-9B71-6D41-B284-6B692DC9ECF6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32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1101902" y="762923"/>
            <a:ext cx="5566860" cy="37724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885" tIns="44443" rIns="88885" bIns="44443" anchor="ctr"/>
          <a:lstStyle>
            <a:lvl1pPr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fr-FR" smtClean="0"/>
          </a:p>
        </p:txBody>
      </p:sp>
      <p:sp>
        <p:nvSpPr>
          <p:cNvPr id="41989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776894" y="4775674"/>
            <a:ext cx="6211663" cy="45213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1"/>
          <p:cNvSpPr txBox="1">
            <a:spLocks noGrp="1" noChangeArrowheads="1"/>
          </p:cNvSpPr>
          <p:nvPr/>
        </p:nvSpPr>
        <p:spPr bwMode="auto">
          <a:xfrm>
            <a:off x="4398915" y="9556026"/>
            <a:ext cx="3364796" cy="4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7A485EAE-FA2B-8343-A11D-A94BBAD58587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33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4398915" y="9556027"/>
            <a:ext cx="3371748" cy="5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97EF8819-4529-5C41-B549-27F2B32B8DAB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33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1101902" y="762923"/>
            <a:ext cx="5566860" cy="37724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885" tIns="44443" rIns="88885" bIns="44443" anchor="ctr"/>
          <a:lstStyle>
            <a:lvl1pPr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fr-FR" smtClean="0"/>
          </a:p>
        </p:txBody>
      </p:sp>
      <p:sp>
        <p:nvSpPr>
          <p:cNvPr id="44037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776894" y="4775674"/>
            <a:ext cx="6211663" cy="45213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60" y="2347928"/>
            <a:ext cx="9486901" cy="1620837"/>
          </a:xfrm>
        </p:spPr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36" y="4283083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5229" indent="0" algn="ctr">
              <a:buNone/>
              <a:defRPr/>
            </a:lvl2pPr>
            <a:lvl3pPr marL="910438" indent="0" algn="ctr">
              <a:buNone/>
              <a:defRPr/>
            </a:lvl3pPr>
            <a:lvl4pPr marL="1365658" indent="0" algn="ctr">
              <a:buNone/>
              <a:defRPr/>
            </a:lvl4pPr>
            <a:lvl5pPr marL="1820868" indent="0" algn="ctr">
              <a:buNone/>
              <a:defRPr/>
            </a:lvl5pPr>
            <a:lvl6pPr marL="2276080" indent="0" algn="ctr">
              <a:buNone/>
              <a:defRPr/>
            </a:lvl6pPr>
            <a:lvl7pPr marL="2731294" indent="0" algn="ctr">
              <a:buNone/>
              <a:defRPr/>
            </a:lvl7pPr>
            <a:lvl8pPr marL="3186503" indent="0" algn="ctr">
              <a:buNone/>
              <a:defRPr/>
            </a:lvl8pPr>
            <a:lvl9pPr marL="3641722" indent="0" algn="ctr">
              <a:buNone/>
              <a:defRPr/>
            </a:lvl9pPr>
          </a:lstStyle>
          <a:p>
            <a:r>
              <a:rPr lang="de-DE" smtClean="0"/>
              <a:t>Cliquez pour modifier le style des sous-titres du masque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0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A4E46880-F876-F24C-87A3-0B611A853AD7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76848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762570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99177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DB52CBA8-4DAA-934C-B897-38BF91C92BC0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25" y="303261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21" y="1692275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5229" indent="0">
              <a:buNone/>
              <a:defRPr sz="2000" b="1"/>
            </a:lvl2pPr>
            <a:lvl3pPr marL="910438" indent="0">
              <a:buNone/>
              <a:defRPr sz="1800" b="1"/>
            </a:lvl3pPr>
            <a:lvl4pPr marL="1365658" indent="0">
              <a:buNone/>
              <a:defRPr sz="1600" b="1"/>
            </a:lvl4pPr>
            <a:lvl5pPr marL="1820868" indent="0">
              <a:buNone/>
              <a:defRPr sz="1600" b="1"/>
            </a:lvl5pPr>
            <a:lvl6pPr marL="2276080" indent="0">
              <a:buNone/>
              <a:defRPr sz="1600" b="1"/>
            </a:lvl6pPr>
            <a:lvl7pPr marL="2731294" indent="0">
              <a:buNone/>
              <a:defRPr sz="1600" b="1"/>
            </a:lvl7pPr>
            <a:lvl8pPr marL="3186503" indent="0">
              <a:buNone/>
              <a:defRPr sz="1600" b="1"/>
            </a:lvl8pPr>
            <a:lvl9pPr marL="3641722" indent="0">
              <a:buNone/>
              <a:defRPr sz="1600" b="1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21" y="2397125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9" y="1692275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5229" indent="0">
              <a:buNone/>
              <a:defRPr sz="2000" b="1"/>
            </a:lvl2pPr>
            <a:lvl3pPr marL="910438" indent="0">
              <a:buNone/>
              <a:defRPr sz="1800" b="1"/>
            </a:lvl3pPr>
            <a:lvl4pPr marL="1365658" indent="0">
              <a:buNone/>
              <a:defRPr sz="1600" b="1"/>
            </a:lvl4pPr>
            <a:lvl5pPr marL="1820868" indent="0">
              <a:buNone/>
              <a:defRPr sz="1600" b="1"/>
            </a:lvl5pPr>
            <a:lvl6pPr marL="2276080" indent="0">
              <a:buNone/>
              <a:defRPr sz="1600" b="1"/>
            </a:lvl6pPr>
            <a:lvl7pPr marL="2731294" indent="0">
              <a:buNone/>
              <a:defRPr sz="1600" b="1"/>
            </a:lvl7pPr>
            <a:lvl8pPr marL="3186503" indent="0">
              <a:buNone/>
              <a:defRPr sz="1600" b="1"/>
            </a:lvl8pPr>
            <a:lvl9pPr marL="3641722" indent="0">
              <a:buNone/>
              <a:defRPr sz="1600" b="1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9" y="2397125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9BB6AF12-82B5-1B4F-BA90-8927CA7D987A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3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77729A80-2E38-0E4F-852A-303939E068E1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655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37E28136-41B2-504F-BCF9-E1F6A5010007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43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55" y="301641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212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5229" indent="0">
              <a:buNone/>
              <a:defRPr sz="1200"/>
            </a:lvl2pPr>
            <a:lvl3pPr marL="910438" indent="0">
              <a:buNone/>
              <a:defRPr sz="1000"/>
            </a:lvl3pPr>
            <a:lvl4pPr marL="1365658" indent="0">
              <a:buNone/>
              <a:defRPr sz="900"/>
            </a:lvl4pPr>
            <a:lvl5pPr marL="1820868" indent="0">
              <a:buNone/>
              <a:defRPr sz="900"/>
            </a:lvl5pPr>
            <a:lvl6pPr marL="2276080" indent="0">
              <a:buNone/>
              <a:defRPr sz="900"/>
            </a:lvl6pPr>
            <a:lvl7pPr marL="2731294" indent="0">
              <a:buNone/>
              <a:defRPr sz="900"/>
            </a:lvl7pPr>
            <a:lvl8pPr marL="3186503" indent="0">
              <a:buNone/>
              <a:defRPr sz="900"/>
            </a:lvl8pPr>
            <a:lvl9pPr marL="3641722" indent="0">
              <a:buNone/>
              <a:defRPr sz="9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42404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9C44C206-59F0-284F-B8BC-50BA2234BD16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85" y="5291161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85" y="67471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5229" indent="0">
              <a:buNone/>
              <a:defRPr sz="2800"/>
            </a:lvl2pPr>
            <a:lvl3pPr marL="910438" indent="0">
              <a:buNone/>
              <a:defRPr sz="2300"/>
            </a:lvl3pPr>
            <a:lvl4pPr marL="1365658" indent="0">
              <a:buNone/>
              <a:defRPr sz="2000"/>
            </a:lvl4pPr>
            <a:lvl5pPr marL="1820868" indent="0">
              <a:buNone/>
              <a:defRPr sz="2000"/>
            </a:lvl5pPr>
            <a:lvl6pPr marL="2276080" indent="0">
              <a:buNone/>
              <a:defRPr sz="2000"/>
            </a:lvl6pPr>
            <a:lvl7pPr marL="2731294" indent="0">
              <a:buNone/>
              <a:defRPr sz="2000"/>
            </a:lvl7pPr>
            <a:lvl8pPr marL="3186503" indent="0">
              <a:buNone/>
              <a:defRPr sz="2000"/>
            </a:lvl8pPr>
            <a:lvl9pPr marL="3641722" indent="0">
              <a:buNone/>
              <a:defRPr sz="2000"/>
            </a:lvl9pPr>
          </a:lstStyle>
          <a:p>
            <a:pPr lvl="0"/>
            <a:r>
              <a:rPr lang="de-DE" noProof="0" smtClean="0"/>
              <a:t>Faire glisser l'image vers l'espace réservé ou cliquer sur l'icône pour l'ajouter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85" y="5916621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5229" indent="0">
              <a:buNone/>
              <a:defRPr sz="1200"/>
            </a:lvl2pPr>
            <a:lvl3pPr marL="910438" indent="0">
              <a:buNone/>
              <a:defRPr sz="1000"/>
            </a:lvl3pPr>
            <a:lvl4pPr marL="1365658" indent="0">
              <a:buNone/>
              <a:defRPr sz="900"/>
            </a:lvl4pPr>
            <a:lvl5pPr marL="1820868" indent="0">
              <a:buNone/>
              <a:defRPr sz="900"/>
            </a:lvl5pPr>
            <a:lvl6pPr marL="2276080" indent="0">
              <a:buNone/>
              <a:defRPr sz="900"/>
            </a:lvl6pPr>
            <a:lvl7pPr marL="2731294" indent="0">
              <a:buNone/>
              <a:defRPr sz="900"/>
            </a:lvl7pPr>
            <a:lvl8pPr marL="3186503" indent="0">
              <a:buNone/>
              <a:defRPr sz="900"/>
            </a:lvl8pPr>
            <a:lvl9pPr marL="3641722" indent="0">
              <a:buNone/>
              <a:defRPr sz="9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82549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DD4D10AF-48A3-5040-9F0A-861BE9C5BFC6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3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A9FA168F-C0DF-AA41-8802-9A708460BE87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1" y="301655"/>
            <a:ext cx="2508250" cy="6448425"/>
          </a:xfrm>
        </p:spPr>
        <p:txBody>
          <a:bodyPr vert="eaVert"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77" y="301655"/>
            <a:ext cx="7373937" cy="6448425"/>
          </a:xfrm>
        </p:spPr>
        <p:txBody>
          <a:bodyPr vert="eaVert"/>
          <a:lstStyle/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68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60" y="2347928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36" y="4283083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5229" indent="0" algn="ctr">
              <a:buNone/>
              <a:defRPr/>
            </a:lvl2pPr>
            <a:lvl3pPr marL="910438" indent="0" algn="ctr">
              <a:buNone/>
              <a:defRPr/>
            </a:lvl3pPr>
            <a:lvl4pPr marL="1365658" indent="0" algn="ctr">
              <a:buNone/>
              <a:defRPr/>
            </a:lvl4pPr>
            <a:lvl5pPr marL="1820868" indent="0" algn="ctr">
              <a:buNone/>
              <a:defRPr/>
            </a:lvl5pPr>
            <a:lvl6pPr marL="2276080" indent="0" algn="ctr">
              <a:buNone/>
              <a:defRPr/>
            </a:lvl6pPr>
            <a:lvl7pPr marL="2731294" indent="0" algn="ctr">
              <a:buNone/>
              <a:defRPr/>
            </a:lvl7pPr>
            <a:lvl8pPr marL="3186503" indent="0" algn="ctr">
              <a:buNone/>
              <a:defRPr/>
            </a:lvl8pPr>
            <a:lvl9pPr marL="364172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28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7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A457F478-846E-F049-B279-F7497A921DFF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86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111" y="4857813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111" y="320358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229" indent="0">
              <a:buNone/>
              <a:defRPr sz="1800"/>
            </a:lvl2pPr>
            <a:lvl3pPr marL="910438" indent="0">
              <a:buNone/>
              <a:defRPr sz="1600"/>
            </a:lvl3pPr>
            <a:lvl4pPr marL="1365658" indent="0">
              <a:buNone/>
              <a:defRPr sz="1500"/>
            </a:lvl4pPr>
            <a:lvl5pPr marL="1820868" indent="0">
              <a:buNone/>
              <a:defRPr sz="1500"/>
            </a:lvl5pPr>
            <a:lvl6pPr marL="2276080" indent="0">
              <a:buNone/>
              <a:defRPr sz="1500"/>
            </a:lvl6pPr>
            <a:lvl7pPr marL="2731294" indent="0">
              <a:buNone/>
              <a:defRPr sz="1500"/>
            </a:lvl7pPr>
            <a:lvl8pPr marL="3186503" indent="0">
              <a:buNone/>
              <a:defRPr sz="1500"/>
            </a:lvl8pPr>
            <a:lvl9pPr marL="3641722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67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27" y="1358912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39" y="1358912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58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5" y="1341446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40139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347398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1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5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97269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5" y="1341446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1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5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36071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347398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18902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5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347444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42408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347398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1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341478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53069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87" y="274638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21" y="1341437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5229" indent="0">
              <a:buNone/>
              <a:defRPr sz="2000" b="1"/>
            </a:lvl2pPr>
            <a:lvl3pPr marL="910438" indent="0">
              <a:buNone/>
              <a:defRPr sz="1800" b="1"/>
            </a:lvl3pPr>
            <a:lvl4pPr marL="1365658" indent="0">
              <a:buNone/>
              <a:defRPr sz="1600" b="1"/>
            </a:lvl4pPr>
            <a:lvl5pPr marL="1820868" indent="0">
              <a:buNone/>
              <a:defRPr sz="1600" b="1"/>
            </a:lvl5pPr>
            <a:lvl6pPr marL="2276080" indent="0">
              <a:buNone/>
              <a:defRPr sz="1600" b="1"/>
            </a:lvl6pPr>
            <a:lvl7pPr marL="2731294" indent="0">
              <a:buNone/>
              <a:defRPr sz="1600" b="1"/>
            </a:lvl7pPr>
            <a:lvl8pPr marL="3186503" indent="0">
              <a:buNone/>
              <a:defRPr sz="1600" b="1"/>
            </a:lvl8pPr>
            <a:lvl9pPr marL="36417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21" y="2046287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9" y="1341437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5229" indent="0">
              <a:buNone/>
              <a:defRPr sz="2000" b="1"/>
            </a:lvl2pPr>
            <a:lvl3pPr marL="910438" indent="0">
              <a:buNone/>
              <a:defRPr sz="1800" b="1"/>
            </a:lvl3pPr>
            <a:lvl4pPr marL="1365658" indent="0">
              <a:buNone/>
              <a:defRPr sz="1600" b="1"/>
            </a:lvl4pPr>
            <a:lvl5pPr marL="1820868" indent="0">
              <a:buNone/>
              <a:defRPr sz="1600" b="1"/>
            </a:lvl5pPr>
            <a:lvl6pPr marL="2276080" indent="0">
              <a:buNone/>
              <a:defRPr sz="1600" b="1"/>
            </a:lvl6pPr>
            <a:lvl7pPr marL="2731294" indent="0">
              <a:buNone/>
              <a:defRPr sz="1600" b="1"/>
            </a:lvl7pPr>
            <a:lvl8pPr marL="3186503" indent="0">
              <a:buNone/>
              <a:defRPr sz="1600" b="1"/>
            </a:lvl8pPr>
            <a:lvl9pPr marL="36417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9" y="2046287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69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0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111" y="4857813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111" y="320358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229" indent="0">
              <a:buNone/>
              <a:defRPr sz="1800"/>
            </a:lvl2pPr>
            <a:lvl3pPr marL="910438" indent="0">
              <a:buNone/>
              <a:defRPr sz="1600"/>
            </a:lvl3pPr>
            <a:lvl4pPr marL="1365658" indent="0">
              <a:buNone/>
              <a:defRPr sz="1500"/>
            </a:lvl4pPr>
            <a:lvl5pPr marL="1820868" indent="0">
              <a:buNone/>
              <a:defRPr sz="1500"/>
            </a:lvl5pPr>
            <a:lvl6pPr marL="2276080" indent="0">
              <a:buNone/>
              <a:defRPr sz="1500"/>
            </a:lvl6pPr>
            <a:lvl7pPr marL="2731294" indent="0">
              <a:buNone/>
              <a:defRPr sz="1500"/>
            </a:lvl7pPr>
            <a:lvl8pPr marL="3186503" indent="0">
              <a:buNone/>
              <a:defRPr sz="1500"/>
            </a:lvl8pPr>
            <a:lvl9pPr marL="3641722" indent="0">
              <a:buNone/>
              <a:defRPr sz="15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371802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98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43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55" y="301641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212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5229" indent="0">
              <a:buNone/>
              <a:defRPr sz="1200"/>
            </a:lvl2pPr>
            <a:lvl3pPr marL="910438" indent="0">
              <a:buNone/>
              <a:defRPr sz="1000"/>
            </a:lvl3pPr>
            <a:lvl4pPr marL="1365658" indent="0">
              <a:buNone/>
              <a:defRPr sz="900"/>
            </a:lvl4pPr>
            <a:lvl5pPr marL="1820868" indent="0">
              <a:buNone/>
              <a:defRPr sz="900"/>
            </a:lvl5pPr>
            <a:lvl6pPr marL="2276080" indent="0">
              <a:buNone/>
              <a:defRPr sz="900"/>
            </a:lvl6pPr>
            <a:lvl7pPr marL="2731294" indent="0">
              <a:buNone/>
              <a:defRPr sz="900"/>
            </a:lvl7pPr>
            <a:lvl8pPr marL="3186503" indent="0">
              <a:buNone/>
              <a:defRPr sz="900"/>
            </a:lvl8pPr>
            <a:lvl9pPr marL="36417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43952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85" y="5291161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85" y="67471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5229" indent="0">
              <a:buNone/>
              <a:defRPr sz="2800"/>
            </a:lvl2pPr>
            <a:lvl3pPr marL="910438" indent="0">
              <a:buNone/>
              <a:defRPr sz="2300"/>
            </a:lvl3pPr>
            <a:lvl4pPr marL="1365658" indent="0">
              <a:buNone/>
              <a:defRPr sz="2000"/>
            </a:lvl4pPr>
            <a:lvl5pPr marL="1820868" indent="0">
              <a:buNone/>
              <a:defRPr sz="2000"/>
            </a:lvl5pPr>
            <a:lvl6pPr marL="2276080" indent="0">
              <a:buNone/>
              <a:defRPr sz="2000"/>
            </a:lvl6pPr>
            <a:lvl7pPr marL="2731294" indent="0">
              <a:buNone/>
              <a:defRPr sz="2000"/>
            </a:lvl7pPr>
            <a:lvl8pPr marL="3186503" indent="0">
              <a:buNone/>
              <a:defRPr sz="2000"/>
            </a:lvl8pPr>
            <a:lvl9pPr marL="3641722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85" y="5916621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5229" indent="0">
              <a:buNone/>
              <a:defRPr sz="1200"/>
            </a:lvl2pPr>
            <a:lvl3pPr marL="910438" indent="0">
              <a:buNone/>
              <a:defRPr sz="1000"/>
            </a:lvl3pPr>
            <a:lvl4pPr marL="1365658" indent="0">
              <a:buNone/>
              <a:defRPr sz="900"/>
            </a:lvl4pPr>
            <a:lvl5pPr marL="1820868" indent="0">
              <a:buNone/>
              <a:defRPr sz="900"/>
            </a:lvl5pPr>
            <a:lvl6pPr marL="2276080" indent="0">
              <a:buNone/>
              <a:defRPr sz="900"/>
            </a:lvl6pPr>
            <a:lvl7pPr marL="2731294" indent="0">
              <a:buNone/>
              <a:defRPr sz="900"/>
            </a:lvl7pPr>
            <a:lvl8pPr marL="3186503" indent="0">
              <a:buNone/>
              <a:defRPr sz="900"/>
            </a:lvl8pPr>
            <a:lvl9pPr marL="36417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62983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80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1" y="26354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77" y="26354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386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60" y="2347928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36" y="4283083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5229" indent="0" algn="ctr">
              <a:buNone/>
              <a:defRPr/>
            </a:lvl2pPr>
            <a:lvl3pPr marL="910438" indent="0" algn="ctr">
              <a:buNone/>
              <a:defRPr/>
            </a:lvl3pPr>
            <a:lvl4pPr marL="1365658" indent="0" algn="ctr">
              <a:buNone/>
              <a:defRPr/>
            </a:lvl4pPr>
            <a:lvl5pPr marL="1820868" indent="0" algn="ctr">
              <a:buNone/>
              <a:defRPr/>
            </a:lvl5pPr>
            <a:lvl6pPr marL="2276080" indent="0" algn="ctr">
              <a:buNone/>
              <a:defRPr/>
            </a:lvl6pPr>
            <a:lvl7pPr marL="2731294" indent="0" algn="ctr">
              <a:buNone/>
              <a:defRPr/>
            </a:lvl7pPr>
            <a:lvl8pPr marL="3186503" indent="0" algn="ctr">
              <a:buNone/>
              <a:defRPr/>
            </a:lvl8pPr>
            <a:lvl9pPr marL="364172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009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6FC30F5D-1E17-2549-BFA0-8B569D40B974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7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111" y="4857813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111" y="320358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229" indent="0">
              <a:buNone/>
              <a:defRPr sz="1800"/>
            </a:lvl2pPr>
            <a:lvl3pPr marL="910438" indent="0">
              <a:buNone/>
              <a:defRPr sz="1600"/>
            </a:lvl3pPr>
            <a:lvl4pPr marL="1365658" indent="0">
              <a:buNone/>
              <a:defRPr sz="1500"/>
            </a:lvl4pPr>
            <a:lvl5pPr marL="1820868" indent="0">
              <a:buNone/>
              <a:defRPr sz="1500"/>
            </a:lvl5pPr>
            <a:lvl6pPr marL="2276080" indent="0">
              <a:buNone/>
              <a:defRPr sz="1500"/>
            </a:lvl6pPr>
            <a:lvl7pPr marL="2731294" indent="0">
              <a:buNone/>
              <a:defRPr sz="1500"/>
            </a:lvl7pPr>
            <a:lvl8pPr marL="3186503" indent="0">
              <a:buNone/>
              <a:defRPr sz="1500"/>
            </a:lvl8pPr>
            <a:lvl9pPr marL="3641722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87611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DE213596-A12B-1C47-AC63-9EAD7C239E9A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27" y="1768491"/>
            <a:ext cx="4940300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39" y="1768491"/>
            <a:ext cx="4941887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094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E1B3E34A-19F8-EE4A-ACCD-660B1C0822DE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5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29022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10E9E3A6-0044-384E-B61A-07C87190A5C7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27" y="1768491"/>
            <a:ext cx="4940300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39" y="1768491"/>
            <a:ext cx="4941887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881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C04D6C1E-86FA-7543-B9F9-BF769FD9D0FD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76848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5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51721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928FEC02-74A2-A647-A68F-339D97059CB6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5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5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86808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DBF3F371-3F64-784F-92BD-A4637D019D6A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76848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38973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AEB57068-F055-824A-A664-C8FD7DBBAC1E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5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768531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57356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8D520CB6-828E-994B-BABD-5EDEC1BEF7E7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76848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762570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22805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B88CEAE5-1F92-D241-9B70-152F9E7D9AE8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25" y="303261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21" y="1692275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5229" indent="0">
              <a:buNone/>
              <a:defRPr sz="2000" b="1"/>
            </a:lvl2pPr>
            <a:lvl3pPr marL="910438" indent="0">
              <a:buNone/>
              <a:defRPr sz="1800" b="1"/>
            </a:lvl3pPr>
            <a:lvl4pPr marL="1365658" indent="0">
              <a:buNone/>
              <a:defRPr sz="1600" b="1"/>
            </a:lvl4pPr>
            <a:lvl5pPr marL="1820868" indent="0">
              <a:buNone/>
              <a:defRPr sz="1600" b="1"/>
            </a:lvl5pPr>
            <a:lvl6pPr marL="2276080" indent="0">
              <a:buNone/>
              <a:defRPr sz="1600" b="1"/>
            </a:lvl6pPr>
            <a:lvl7pPr marL="2731294" indent="0">
              <a:buNone/>
              <a:defRPr sz="1600" b="1"/>
            </a:lvl7pPr>
            <a:lvl8pPr marL="3186503" indent="0">
              <a:buNone/>
              <a:defRPr sz="1600" b="1"/>
            </a:lvl8pPr>
            <a:lvl9pPr marL="36417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21" y="2397125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9" y="1692275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5229" indent="0">
              <a:buNone/>
              <a:defRPr sz="2000" b="1"/>
            </a:lvl2pPr>
            <a:lvl3pPr marL="910438" indent="0">
              <a:buNone/>
              <a:defRPr sz="1800" b="1"/>
            </a:lvl3pPr>
            <a:lvl4pPr marL="1365658" indent="0">
              <a:buNone/>
              <a:defRPr sz="1600" b="1"/>
            </a:lvl4pPr>
            <a:lvl5pPr marL="1820868" indent="0">
              <a:buNone/>
              <a:defRPr sz="1600" b="1"/>
            </a:lvl5pPr>
            <a:lvl6pPr marL="2276080" indent="0">
              <a:buNone/>
              <a:defRPr sz="1600" b="1"/>
            </a:lvl6pPr>
            <a:lvl7pPr marL="2731294" indent="0">
              <a:buNone/>
              <a:defRPr sz="1600" b="1"/>
            </a:lvl7pPr>
            <a:lvl8pPr marL="3186503" indent="0">
              <a:buNone/>
              <a:defRPr sz="1600" b="1"/>
            </a:lvl8pPr>
            <a:lvl9pPr marL="36417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9" y="2397125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75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1F0F2A63-6FFC-914A-B278-0A49C3B829CB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73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85098182-0222-0747-9681-BB3A0A8EE1F3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213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A4FEB154-B2AA-4247-950E-3166E9829861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43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55" y="301641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212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5229" indent="0">
              <a:buNone/>
              <a:defRPr sz="1200"/>
            </a:lvl2pPr>
            <a:lvl3pPr marL="910438" indent="0">
              <a:buNone/>
              <a:defRPr sz="1000"/>
            </a:lvl3pPr>
            <a:lvl4pPr marL="1365658" indent="0">
              <a:buNone/>
              <a:defRPr sz="900"/>
            </a:lvl4pPr>
            <a:lvl5pPr marL="1820868" indent="0">
              <a:buNone/>
              <a:defRPr sz="900"/>
            </a:lvl5pPr>
            <a:lvl6pPr marL="2276080" indent="0">
              <a:buNone/>
              <a:defRPr sz="900"/>
            </a:lvl6pPr>
            <a:lvl7pPr marL="2731294" indent="0">
              <a:buNone/>
              <a:defRPr sz="900"/>
            </a:lvl7pPr>
            <a:lvl8pPr marL="3186503" indent="0">
              <a:buNone/>
              <a:defRPr sz="900"/>
            </a:lvl8pPr>
            <a:lvl9pPr marL="36417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0602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D3F56C2F-50E0-284E-8B0C-B4E10CE8C639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85" y="5291161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85" y="67471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5229" indent="0">
              <a:buNone/>
              <a:defRPr sz="2800"/>
            </a:lvl2pPr>
            <a:lvl3pPr marL="910438" indent="0">
              <a:buNone/>
              <a:defRPr sz="2300"/>
            </a:lvl3pPr>
            <a:lvl4pPr marL="1365658" indent="0">
              <a:buNone/>
              <a:defRPr sz="2000"/>
            </a:lvl4pPr>
            <a:lvl5pPr marL="1820868" indent="0">
              <a:buNone/>
              <a:defRPr sz="2000"/>
            </a:lvl5pPr>
            <a:lvl6pPr marL="2276080" indent="0">
              <a:buNone/>
              <a:defRPr sz="2000"/>
            </a:lvl6pPr>
            <a:lvl7pPr marL="2731294" indent="0">
              <a:buNone/>
              <a:defRPr sz="2000"/>
            </a:lvl7pPr>
            <a:lvl8pPr marL="3186503" indent="0">
              <a:buNone/>
              <a:defRPr sz="2000"/>
            </a:lvl8pPr>
            <a:lvl9pPr marL="3641722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85" y="5916621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5229" indent="0">
              <a:buNone/>
              <a:defRPr sz="1200"/>
            </a:lvl2pPr>
            <a:lvl3pPr marL="910438" indent="0">
              <a:buNone/>
              <a:defRPr sz="1000"/>
            </a:lvl3pPr>
            <a:lvl4pPr marL="1365658" indent="0">
              <a:buNone/>
              <a:defRPr sz="900"/>
            </a:lvl4pPr>
            <a:lvl5pPr marL="1820868" indent="0">
              <a:buNone/>
              <a:defRPr sz="900"/>
            </a:lvl5pPr>
            <a:lvl6pPr marL="2276080" indent="0">
              <a:buNone/>
              <a:defRPr sz="900"/>
            </a:lvl6pPr>
            <a:lvl7pPr marL="2731294" indent="0">
              <a:buNone/>
              <a:defRPr sz="900"/>
            </a:lvl7pPr>
            <a:lvl8pPr marL="3186503" indent="0">
              <a:buNone/>
              <a:defRPr sz="900"/>
            </a:lvl8pPr>
            <a:lvl9pPr marL="36417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038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02D145AF-93AF-DB4D-BD5B-6BBFD3933682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5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16279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F2A56079-4353-2F4F-BEFC-B397EE02DF4D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05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D95A54C9-79BA-3345-8F7E-13C41601ED66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1" y="30165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77" y="30165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39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6469" y="2348918"/>
            <a:ext cx="9487196" cy="1620457"/>
          </a:xfrm>
        </p:spPr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74345" y="4284353"/>
            <a:ext cx="7811543" cy="1931753"/>
          </a:xfrm>
        </p:spPr>
        <p:txBody>
          <a:bodyPr/>
          <a:lstStyle>
            <a:lvl1pPr marL="0" indent="0" algn="ctr">
              <a:buNone/>
              <a:defRPr/>
            </a:lvl1pPr>
            <a:lvl2pPr marL="374739" indent="0" algn="ctr">
              <a:buNone/>
              <a:defRPr/>
            </a:lvl2pPr>
            <a:lvl3pPr marL="749478" indent="0" algn="ctr">
              <a:buNone/>
              <a:defRPr/>
            </a:lvl3pPr>
            <a:lvl4pPr marL="1124206" indent="0" algn="ctr">
              <a:buNone/>
              <a:defRPr/>
            </a:lvl4pPr>
            <a:lvl5pPr marL="1498957" indent="0" algn="ctr">
              <a:buNone/>
              <a:defRPr/>
            </a:lvl5pPr>
            <a:lvl6pPr marL="1873697" indent="0" algn="ctr">
              <a:buNone/>
              <a:defRPr/>
            </a:lvl6pPr>
            <a:lvl7pPr marL="2248430" indent="0" algn="ctr">
              <a:buNone/>
              <a:defRPr/>
            </a:lvl7pPr>
            <a:lvl8pPr marL="2623178" indent="0" algn="ctr">
              <a:buNone/>
              <a:defRPr/>
            </a:lvl8pPr>
            <a:lvl9pPr marL="2997916" indent="0" algn="ctr">
              <a:buNone/>
              <a:defRPr/>
            </a:lvl9pPr>
          </a:lstStyle>
          <a:p>
            <a:r>
              <a:rPr lang="de-DE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BA3E6D-0AF9-504E-A3EE-14A94DB7A2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2461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B03EF3-273C-C14B-87A2-8457766154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56454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1423" y="4857731"/>
            <a:ext cx="9485832" cy="1501107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81423" y="3204016"/>
            <a:ext cx="9485832" cy="1653679"/>
          </a:xfrm>
        </p:spPr>
        <p:txBody>
          <a:bodyPr anchor="b"/>
          <a:lstStyle>
            <a:lvl1pPr marL="0" indent="0">
              <a:buNone/>
              <a:defRPr sz="1600"/>
            </a:lvl1pPr>
            <a:lvl2pPr marL="374739" indent="0">
              <a:buNone/>
              <a:defRPr sz="1500"/>
            </a:lvl2pPr>
            <a:lvl3pPr marL="749478" indent="0">
              <a:buNone/>
              <a:defRPr sz="1300"/>
            </a:lvl3pPr>
            <a:lvl4pPr marL="1124206" indent="0">
              <a:buNone/>
              <a:defRPr sz="1200"/>
            </a:lvl4pPr>
            <a:lvl5pPr marL="1498957" indent="0">
              <a:buNone/>
              <a:defRPr sz="1200"/>
            </a:lvl5pPr>
            <a:lvl6pPr marL="1873697" indent="0">
              <a:buNone/>
              <a:defRPr sz="1200"/>
            </a:lvl6pPr>
            <a:lvl7pPr marL="2248430" indent="0">
              <a:buNone/>
              <a:defRPr sz="1200"/>
            </a:lvl7pPr>
            <a:lvl8pPr marL="2623178" indent="0">
              <a:buNone/>
              <a:defRPr sz="1200"/>
            </a:lvl8pPr>
            <a:lvl9pPr marL="2997916" indent="0">
              <a:buNone/>
              <a:defRPr sz="12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FDCFE6-FF75-594C-90FA-CF91313773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12632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195" y="1358384"/>
            <a:ext cx="4952033" cy="620129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40009" y="1358384"/>
            <a:ext cx="4952033" cy="620129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68C297-0295-A44A-8353-A2E70F4097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60708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8603" y="302682"/>
            <a:ext cx="1004302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58553" y="1691828"/>
            <a:ext cx="4930236" cy="70502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4739" indent="0">
              <a:buNone/>
              <a:defRPr sz="1600" b="1"/>
            </a:lvl2pPr>
            <a:lvl3pPr marL="749478" indent="0">
              <a:buNone/>
              <a:defRPr sz="1500" b="1"/>
            </a:lvl3pPr>
            <a:lvl4pPr marL="1124206" indent="0">
              <a:buNone/>
              <a:defRPr sz="1300" b="1"/>
            </a:lvl4pPr>
            <a:lvl5pPr marL="1498957" indent="0">
              <a:buNone/>
              <a:defRPr sz="1300" b="1"/>
            </a:lvl5pPr>
            <a:lvl6pPr marL="1873697" indent="0">
              <a:buNone/>
              <a:defRPr sz="1300" b="1"/>
            </a:lvl6pPr>
            <a:lvl7pPr marL="2248430" indent="0">
              <a:buNone/>
              <a:defRPr sz="1300" b="1"/>
            </a:lvl7pPr>
            <a:lvl8pPr marL="2623178" indent="0">
              <a:buNone/>
              <a:defRPr sz="1300" b="1"/>
            </a:lvl8pPr>
            <a:lvl9pPr marL="2997916" indent="0">
              <a:buNone/>
              <a:defRPr sz="1300" b="1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58553" y="2396863"/>
            <a:ext cx="4930236" cy="435567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668613" y="1691828"/>
            <a:ext cx="4932960" cy="70502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4739" indent="0">
              <a:buNone/>
              <a:defRPr sz="1600" b="1"/>
            </a:lvl2pPr>
            <a:lvl3pPr marL="749478" indent="0">
              <a:buNone/>
              <a:defRPr sz="1500" b="1"/>
            </a:lvl3pPr>
            <a:lvl4pPr marL="1124206" indent="0">
              <a:buNone/>
              <a:defRPr sz="1300" b="1"/>
            </a:lvl4pPr>
            <a:lvl5pPr marL="1498957" indent="0">
              <a:buNone/>
              <a:defRPr sz="1300" b="1"/>
            </a:lvl5pPr>
            <a:lvl6pPr marL="1873697" indent="0">
              <a:buNone/>
              <a:defRPr sz="1300" b="1"/>
            </a:lvl6pPr>
            <a:lvl7pPr marL="2248430" indent="0">
              <a:buNone/>
              <a:defRPr sz="1300" b="1"/>
            </a:lvl7pPr>
            <a:lvl8pPr marL="2623178" indent="0">
              <a:buNone/>
              <a:defRPr sz="1300" b="1"/>
            </a:lvl8pPr>
            <a:lvl9pPr marL="2997916" indent="0">
              <a:buNone/>
              <a:defRPr sz="1300" b="1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668613" y="2396863"/>
            <a:ext cx="4932960" cy="435567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1B25B2-5116-2A49-BE04-0ED6EDFAD1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2201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6CB140-7222-D54E-988F-75EDB14428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39725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EA2A2C-6A76-7B4A-BA6D-246596DB2A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13107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8556" y="301460"/>
            <a:ext cx="3671454" cy="128086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63562" y="301460"/>
            <a:ext cx="6238063" cy="6451070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8556" y="1582320"/>
            <a:ext cx="3671454" cy="5170207"/>
          </a:xfrm>
        </p:spPr>
        <p:txBody>
          <a:bodyPr/>
          <a:lstStyle>
            <a:lvl1pPr marL="0" indent="0">
              <a:buNone/>
              <a:defRPr sz="1200"/>
            </a:lvl1pPr>
            <a:lvl2pPr marL="374739" indent="0">
              <a:buNone/>
              <a:defRPr sz="1000"/>
            </a:lvl2pPr>
            <a:lvl3pPr marL="749478" indent="0">
              <a:buNone/>
              <a:defRPr sz="800"/>
            </a:lvl3pPr>
            <a:lvl4pPr marL="1124206" indent="0">
              <a:buNone/>
              <a:defRPr sz="700"/>
            </a:lvl4pPr>
            <a:lvl5pPr marL="1498957" indent="0">
              <a:buNone/>
              <a:defRPr sz="700"/>
            </a:lvl5pPr>
            <a:lvl6pPr marL="1873697" indent="0">
              <a:buNone/>
              <a:defRPr sz="700"/>
            </a:lvl6pPr>
            <a:lvl7pPr marL="2248430" indent="0">
              <a:buNone/>
              <a:defRPr sz="700"/>
            </a:lvl7pPr>
            <a:lvl8pPr marL="2623178" indent="0">
              <a:buNone/>
              <a:defRPr sz="700"/>
            </a:lvl8pPr>
            <a:lvl9pPr marL="2997916" indent="0">
              <a:buNone/>
              <a:defRPr sz="7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CD77EE-2D07-2342-9F93-2A698C3FD1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194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7485C7A5-3BE7-184E-9BB5-A164373026BD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76848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5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26655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7940" y="5292069"/>
            <a:ext cx="6695803" cy="62505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187940" y="675504"/>
            <a:ext cx="6695803" cy="4535313"/>
          </a:xfrm>
        </p:spPr>
        <p:txBody>
          <a:bodyPr/>
          <a:lstStyle>
            <a:lvl1pPr marL="0" indent="0">
              <a:buNone/>
              <a:defRPr sz="2600"/>
            </a:lvl1pPr>
            <a:lvl2pPr marL="374739" indent="0">
              <a:buNone/>
              <a:defRPr sz="2300"/>
            </a:lvl2pPr>
            <a:lvl3pPr marL="749478" indent="0">
              <a:buNone/>
              <a:defRPr sz="2000"/>
            </a:lvl3pPr>
            <a:lvl4pPr marL="1124206" indent="0">
              <a:buNone/>
              <a:defRPr sz="1600"/>
            </a:lvl4pPr>
            <a:lvl5pPr marL="1498957" indent="0">
              <a:buNone/>
              <a:defRPr sz="1600"/>
            </a:lvl5pPr>
            <a:lvl6pPr marL="1873697" indent="0">
              <a:buNone/>
              <a:defRPr sz="1600"/>
            </a:lvl6pPr>
            <a:lvl7pPr marL="2248430" indent="0">
              <a:buNone/>
              <a:defRPr sz="1600"/>
            </a:lvl7pPr>
            <a:lvl8pPr marL="2623178" indent="0">
              <a:buNone/>
              <a:defRPr sz="1600"/>
            </a:lvl8pPr>
            <a:lvl9pPr marL="2997916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187940" y="5917112"/>
            <a:ext cx="6695803" cy="887129"/>
          </a:xfrm>
        </p:spPr>
        <p:txBody>
          <a:bodyPr/>
          <a:lstStyle>
            <a:lvl1pPr marL="0" indent="0">
              <a:buNone/>
              <a:defRPr sz="1200"/>
            </a:lvl1pPr>
            <a:lvl2pPr marL="374739" indent="0">
              <a:buNone/>
              <a:defRPr sz="1000"/>
            </a:lvl2pPr>
            <a:lvl3pPr marL="749478" indent="0">
              <a:buNone/>
              <a:defRPr sz="800"/>
            </a:lvl3pPr>
            <a:lvl4pPr marL="1124206" indent="0">
              <a:buNone/>
              <a:defRPr sz="700"/>
            </a:lvl4pPr>
            <a:lvl5pPr marL="1498957" indent="0">
              <a:buNone/>
              <a:defRPr sz="700"/>
            </a:lvl5pPr>
            <a:lvl6pPr marL="1873697" indent="0">
              <a:buNone/>
              <a:defRPr sz="700"/>
            </a:lvl6pPr>
            <a:lvl7pPr marL="2248430" indent="0">
              <a:buNone/>
              <a:defRPr sz="700"/>
            </a:lvl7pPr>
            <a:lvl8pPr marL="2623178" indent="0">
              <a:buNone/>
              <a:defRPr sz="700"/>
            </a:lvl8pPr>
            <a:lvl9pPr marL="2997916" indent="0">
              <a:buNone/>
              <a:defRPr sz="7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3268DE-8ACE-FF44-800B-09D157B9E9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49268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8FFB21-6AA3-634F-994A-A77B915EA0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997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084020" y="11"/>
            <a:ext cx="2508031" cy="7559675"/>
          </a:xfrm>
        </p:spPr>
        <p:txBody>
          <a:bodyPr vert="eaVert"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02" y="11"/>
            <a:ext cx="7396035" cy="7559675"/>
          </a:xfrm>
        </p:spPr>
        <p:txBody>
          <a:bodyPr vert="eaVert"/>
          <a:lstStyle/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DC1169-662C-864D-B6A5-0D1BB609FB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7255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37" y="2347913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6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6473" indent="0" algn="ctr">
              <a:buNone/>
              <a:defRPr/>
            </a:lvl2pPr>
            <a:lvl3pPr marL="912932" indent="0" algn="ctr">
              <a:buNone/>
              <a:defRPr/>
            </a:lvl3pPr>
            <a:lvl4pPr marL="1369394" indent="0" algn="ctr">
              <a:buNone/>
              <a:defRPr/>
            </a:lvl4pPr>
            <a:lvl5pPr marL="1825860" indent="0" algn="ctr">
              <a:buNone/>
              <a:defRPr/>
            </a:lvl5pPr>
            <a:lvl6pPr marL="2282325" indent="0" algn="ctr">
              <a:buNone/>
              <a:defRPr/>
            </a:lvl6pPr>
            <a:lvl7pPr marL="2738789" indent="0" algn="ctr">
              <a:buNone/>
              <a:defRPr/>
            </a:lvl7pPr>
            <a:lvl8pPr marL="3195254" indent="0" algn="ctr">
              <a:buNone/>
              <a:defRPr/>
            </a:lvl8pPr>
            <a:lvl9pPr marL="365171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088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949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87" y="4857774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87" y="3203578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473" indent="0">
              <a:buNone/>
              <a:defRPr sz="1800"/>
            </a:lvl2pPr>
            <a:lvl3pPr marL="912932" indent="0">
              <a:buNone/>
              <a:defRPr sz="1600"/>
            </a:lvl3pPr>
            <a:lvl4pPr marL="1369394" indent="0">
              <a:buNone/>
              <a:defRPr sz="1500"/>
            </a:lvl4pPr>
            <a:lvl5pPr marL="1825860" indent="0">
              <a:buNone/>
              <a:defRPr sz="1500"/>
            </a:lvl5pPr>
            <a:lvl6pPr marL="2282325" indent="0">
              <a:buNone/>
              <a:defRPr sz="1500"/>
            </a:lvl6pPr>
            <a:lvl7pPr marL="2738789" indent="0">
              <a:buNone/>
              <a:defRPr sz="1500"/>
            </a:lvl7pPr>
            <a:lvl8pPr marL="3195254" indent="0">
              <a:buNone/>
              <a:defRPr sz="1500"/>
            </a:lvl8pPr>
            <a:lvl9pPr marL="365171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8530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8" y="1358903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6" y="1358903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621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8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0" y="1341446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6074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6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22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5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7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99491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0" y="1341446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22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5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28588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2312924D-9E3B-614D-9174-8409CC7A0BF8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5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5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19909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6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7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8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75151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5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7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6" y="1347409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71475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6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22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7" y="1341458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64227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9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3" y="1341437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473" indent="0">
              <a:buNone/>
              <a:defRPr sz="2000" b="1"/>
            </a:lvl2pPr>
            <a:lvl3pPr marL="912932" indent="0">
              <a:buNone/>
              <a:defRPr sz="1800" b="1"/>
            </a:lvl3pPr>
            <a:lvl4pPr marL="1369394" indent="0">
              <a:buNone/>
              <a:defRPr sz="1600" b="1"/>
            </a:lvl4pPr>
            <a:lvl5pPr marL="1825860" indent="0">
              <a:buNone/>
              <a:defRPr sz="1600" b="1"/>
            </a:lvl5pPr>
            <a:lvl6pPr marL="2282325" indent="0">
              <a:buNone/>
              <a:defRPr sz="1600" b="1"/>
            </a:lvl6pPr>
            <a:lvl7pPr marL="2738789" indent="0">
              <a:buNone/>
              <a:defRPr sz="1600" b="1"/>
            </a:lvl7pPr>
            <a:lvl8pPr marL="3195254" indent="0">
              <a:buNone/>
              <a:defRPr sz="1600" b="1"/>
            </a:lvl8pPr>
            <a:lvl9pPr marL="36517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3" y="2046287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9" y="1341437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473" indent="0">
              <a:buNone/>
              <a:defRPr sz="2000" b="1"/>
            </a:lvl2pPr>
            <a:lvl3pPr marL="912932" indent="0">
              <a:buNone/>
              <a:defRPr sz="1800" b="1"/>
            </a:lvl3pPr>
            <a:lvl4pPr marL="1369394" indent="0">
              <a:buNone/>
              <a:defRPr sz="1600" b="1"/>
            </a:lvl4pPr>
            <a:lvl5pPr marL="1825860" indent="0">
              <a:buNone/>
              <a:defRPr sz="1600" b="1"/>
            </a:lvl5pPr>
            <a:lvl6pPr marL="2282325" indent="0">
              <a:buNone/>
              <a:defRPr sz="1600" b="1"/>
            </a:lvl6pPr>
            <a:lvl7pPr marL="2738789" indent="0">
              <a:buNone/>
              <a:defRPr sz="1600" b="1"/>
            </a:lvl7pPr>
            <a:lvl8pPr marL="3195254" indent="0">
              <a:buNone/>
              <a:defRPr sz="1600" b="1"/>
            </a:lvl8pPr>
            <a:lvl9pPr marL="36517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9" y="2046287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6825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3298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482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30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74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6473" indent="0">
              <a:buNone/>
              <a:defRPr sz="1200"/>
            </a:lvl2pPr>
            <a:lvl3pPr marL="912932" indent="0">
              <a:buNone/>
              <a:defRPr sz="1000"/>
            </a:lvl3pPr>
            <a:lvl4pPr marL="1369394" indent="0">
              <a:buNone/>
              <a:defRPr sz="900"/>
            </a:lvl4pPr>
            <a:lvl5pPr marL="1825860" indent="0">
              <a:buNone/>
              <a:defRPr sz="900"/>
            </a:lvl5pPr>
            <a:lvl6pPr marL="2282325" indent="0">
              <a:buNone/>
              <a:defRPr sz="900"/>
            </a:lvl6pPr>
            <a:lvl7pPr marL="2738789" indent="0">
              <a:buNone/>
              <a:defRPr sz="900"/>
            </a:lvl7pPr>
            <a:lvl8pPr marL="3195254" indent="0">
              <a:buNone/>
              <a:defRPr sz="900"/>
            </a:lvl8pPr>
            <a:lvl9pPr marL="36517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14476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8" y="5291141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8" y="674696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473" indent="0">
              <a:buNone/>
              <a:defRPr sz="2800"/>
            </a:lvl2pPr>
            <a:lvl3pPr marL="912932" indent="0">
              <a:buNone/>
              <a:defRPr sz="2300"/>
            </a:lvl3pPr>
            <a:lvl4pPr marL="1369394" indent="0">
              <a:buNone/>
              <a:defRPr sz="2000"/>
            </a:lvl4pPr>
            <a:lvl5pPr marL="1825860" indent="0">
              <a:buNone/>
              <a:defRPr sz="2000"/>
            </a:lvl5pPr>
            <a:lvl6pPr marL="2282325" indent="0">
              <a:buNone/>
              <a:defRPr sz="2000"/>
            </a:lvl6pPr>
            <a:lvl7pPr marL="2738789" indent="0">
              <a:buNone/>
              <a:defRPr sz="2000"/>
            </a:lvl7pPr>
            <a:lvl8pPr marL="3195254" indent="0">
              <a:buNone/>
              <a:defRPr sz="2000"/>
            </a:lvl8pPr>
            <a:lvl9pPr marL="3651717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8" y="5916616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6473" indent="0">
              <a:buNone/>
              <a:defRPr sz="1200"/>
            </a:lvl2pPr>
            <a:lvl3pPr marL="912932" indent="0">
              <a:buNone/>
              <a:defRPr sz="1000"/>
            </a:lvl3pPr>
            <a:lvl4pPr marL="1369394" indent="0">
              <a:buNone/>
              <a:defRPr sz="900"/>
            </a:lvl4pPr>
            <a:lvl5pPr marL="1825860" indent="0">
              <a:buNone/>
              <a:defRPr sz="900"/>
            </a:lvl5pPr>
            <a:lvl6pPr marL="2282325" indent="0">
              <a:buNone/>
              <a:defRPr sz="900"/>
            </a:lvl6pPr>
            <a:lvl7pPr marL="2738789" indent="0">
              <a:buNone/>
              <a:defRPr sz="900"/>
            </a:lvl7pPr>
            <a:lvl8pPr marL="3195254" indent="0">
              <a:buNone/>
              <a:defRPr sz="900"/>
            </a:lvl8pPr>
            <a:lvl9pPr marL="36517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39955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545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39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1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B3D85C07-8D9B-B04B-B6E1-9C4B1EEDDF2A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76848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54335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4" y="2347914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6" y="4283075"/>
            <a:ext cx="7812086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115" indent="0" algn="ctr">
              <a:buNone/>
              <a:defRPr/>
            </a:lvl2pPr>
            <a:lvl3pPr marL="914230" indent="0" algn="ctr">
              <a:buNone/>
              <a:defRPr/>
            </a:lvl3pPr>
            <a:lvl4pPr marL="1371344" indent="0" algn="ctr">
              <a:buNone/>
              <a:defRPr/>
            </a:lvl4pPr>
            <a:lvl5pPr marL="1828458" indent="0" algn="ctr">
              <a:buNone/>
              <a:defRPr/>
            </a:lvl5pPr>
            <a:lvl6pPr marL="2285573" indent="0" algn="ctr">
              <a:buNone/>
              <a:defRPr/>
            </a:lvl6pPr>
            <a:lvl7pPr marL="2742688" indent="0" algn="ctr">
              <a:buNone/>
              <a:defRPr/>
            </a:lvl7pPr>
            <a:lvl8pPr marL="3199803" indent="0" algn="ctr">
              <a:buNone/>
              <a:defRPr/>
            </a:lvl8pPr>
            <a:lvl9pPr marL="365691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2127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9628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4" y="4857753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4" y="3203576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15" indent="0">
              <a:buNone/>
              <a:defRPr sz="1800"/>
            </a:lvl2pPr>
            <a:lvl3pPr marL="914230" indent="0">
              <a:buNone/>
              <a:defRPr sz="1600"/>
            </a:lvl3pPr>
            <a:lvl4pPr marL="1371344" indent="0">
              <a:buNone/>
              <a:defRPr sz="1500"/>
            </a:lvl4pPr>
            <a:lvl5pPr marL="1828458" indent="0">
              <a:buNone/>
              <a:defRPr sz="1500"/>
            </a:lvl5pPr>
            <a:lvl6pPr marL="2285573" indent="0">
              <a:buNone/>
              <a:defRPr sz="1500"/>
            </a:lvl6pPr>
            <a:lvl7pPr marL="2742688" indent="0">
              <a:buNone/>
              <a:defRPr sz="1500"/>
            </a:lvl7pPr>
            <a:lvl8pPr marL="3199803" indent="0">
              <a:buNone/>
              <a:defRPr sz="1500"/>
            </a:lvl8pPr>
            <a:lvl9pPr marL="365691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803100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5" y="1358901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6" y="1358901"/>
            <a:ext cx="4941886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704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8"/>
            <a:ext cx="10032038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92542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347389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7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341438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3607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8"/>
            <a:ext cx="10032038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7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79822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347389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341438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46397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7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341438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347392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10979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341440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465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6A19FDD6-DB08-034B-A605-CED9EF14E52E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5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768531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7768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4" y="274637"/>
            <a:ext cx="10044114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2" y="1341438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15" indent="0">
              <a:buNone/>
              <a:defRPr sz="2000" b="1"/>
            </a:lvl2pPr>
            <a:lvl3pPr marL="914230" indent="0">
              <a:buNone/>
              <a:defRPr sz="1800" b="1"/>
            </a:lvl3pPr>
            <a:lvl4pPr marL="1371344" indent="0">
              <a:buNone/>
              <a:defRPr sz="1600" b="1"/>
            </a:lvl4pPr>
            <a:lvl5pPr marL="1828458" indent="0">
              <a:buNone/>
              <a:defRPr sz="1600" b="1"/>
            </a:lvl5pPr>
            <a:lvl6pPr marL="2285573" indent="0">
              <a:buNone/>
              <a:defRPr sz="1600" b="1"/>
            </a:lvl6pPr>
            <a:lvl7pPr marL="2742688" indent="0">
              <a:buNone/>
              <a:defRPr sz="1600" b="1"/>
            </a:lvl7pPr>
            <a:lvl8pPr marL="3199803" indent="0">
              <a:buNone/>
              <a:defRPr sz="1600" b="1"/>
            </a:lvl8pPr>
            <a:lvl9pPr marL="36569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2" y="2046288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6" y="1341438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15" indent="0">
              <a:buNone/>
              <a:defRPr sz="2000" b="1"/>
            </a:lvl2pPr>
            <a:lvl3pPr marL="914230" indent="0">
              <a:buNone/>
              <a:defRPr sz="1800" b="1"/>
            </a:lvl3pPr>
            <a:lvl4pPr marL="1371344" indent="0">
              <a:buNone/>
              <a:defRPr sz="1600" b="1"/>
            </a:lvl4pPr>
            <a:lvl5pPr marL="1828458" indent="0">
              <a:buNone/>
              <a:defRPr sz="1600" b="1"/>
            </a:lvl5pPr>
            <a:lvl6pPr marL="2285573" indent="0">
              <a:buNone/>
              <a:defRPr sz="1600" b="1"/>
            </a:lvl6pPr>
            <a:lvl7pPr marL="2742688" indent="0">
              <a:buNone/>
              <a:defRPr sz="1600" b="1"/>
            </a:lvl7pPr>
            <a:lvl8pPr marL="3199803" indent="0">
              <a:buNone/>
              <a:defRPr sz="1600" b="1"/>
            </a:lvl8pPr>
            <a:lvl9pPr marL="36569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6" y="2046288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281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847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4164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6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9" y="301627"/>
            <a:ext cx="6238875" cy="64516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2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7115" indent="0">
              <a:buNone/>
              <a:defRPr sz="1200"/>
            </a:lvl2pPr>
            <a:lvl3pPr marL="914230" indent="0">
              <a:buNone/>
              <a:defRPr sz="1000"/>
            </a:lvl3pPr>
            <a:lvl4pPr marL="1371344" indent="0">
              <a:buNone/>
              <a:defRPr sz="900"/>
            </a:lvl4pPr>
            <a:lvl5pPr marL="1828458" indent="0">
              <a:buNone/>
              <a:defRPr sz="900"/>
            </a:lvl5pPr>
            <a:lvl6pPr marL="2285573" indent="0">
              <a:buNone/>
              <a:defRPr sz="900"/>
            </a:lvl6pPr>
            <a:lvl7pPr marL="2742688" indent="0">
              <a:buNone/>
              <a:defRPr sz="900"/>
            </a:lvl7pPr>
            <a:lvl8pPr marL="3199803" indent="0">
              <a:buNone/>
              <a:defRPr sz="900"/>
            </a:lvl8pPr>
            <a:lvl9pPr marL="36569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58786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40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15" indent="0">
              <a:buNone/>
              <a:defRPr sz="2800"/>
            </a:lvl2pPr>
            <a:lvl3pPr marL="914230" indent="0">
              <a:buNone/>
              <a:defRPr sz="2300"/>
            </a:lvl3pPr>
            <a:lvl4pPr marL="1371344" indent="0">
              <a:buNone/>
              <a:defRPr sz="2000"/>
            </a:lvl4pPr>
            <a:lvl5pPr marL="1828458" indent="0">
              <a:buNone/>
              <a:defRPr sz="2000"/>
            </a:lvl5pPr>
            <a:lvl6pPr marL="2285573" indent="0">
              <a:buNone/>
              <a:defRPr sz="2000"/>
            </a:lvl6pPr>
            <a:lvl7pPr marL="2742688" indent="0">
              <a:buNone/>
              <a:defRPr sz="2000"/>
            </a:lvl7pPr>
            <a:lvl8pPr marL="3199803" indent="0">
              <a:buNone/>
              <a:defRPr sz="2000"/>
            </a:lvl8pPr>
            <a:lvl9pPr marL="3656917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7115" indent="0">
              <a:buNone/>
              <a:defRPr sz="1200"/>
            </a:lvl2pPr>
            <a:lvl3pPr marL="914230" indent="0">
              <a:buNone/>
              <a:defRPr sz="1000"/>
            </a:lvl3pPr>
            <a:lvl4pPr marL="1371344" indent="0">
              <a:buNone/>
              <a:defRPr sz="900"/>
            </a:lvl4pPr>
            <a:lvl5pPr marL="1828458" indent="0">
              <a:buNone/>
              <a:defRPr sz="900"/>
            </a:lvl5pPr>
            <a:lvl6pPr marL="2285573" indent="0">
              <a:buNone/>
              <a:defRPr sz="900"/>
            </a:lvl6pPr>
            <a:lvl7pPr marL="2742688" indent="0">
              <a:buNone/>
              <a:defRPr sz="900"/>
            </a:lvl7pPr>
            <a:lvl8pPr marL="3199803" indent="0">
              <a:buNone/>
              <a:defRPr sz="900"/>
            </a:lvl8pPr>
            <a:lvl9pPr marL="36569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897714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443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8"/>
            <a:ext cx="2508250" cy="5954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6" y="263528"/>
            <a:ext cx="7373937" cy="5954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2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2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1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79.xml"/><Relationship Id="rId18" Type="http://schemas.openxmlformats.org/officeDocument/2006/relationships/theme" Target="../theme/theme5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9.xml"/><Relationship Id="rId8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8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96.xml"/><Relationship Id="rId18" Type="http://schemas.openxmlformats.org/officeDocument/2006/relationships/theme" Target="../theme/theme6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80.xml"/><Relationship Id="rId2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761170"/>
            <a:ext cx="111601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3"/>
            <a:ext cx="11160125" cy="677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61" y="301664"/>
            <a:ext cx="1003458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61" y="1768491"/>
            <a:ext cx="10034587" cy="498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5229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ctr" defTabSz="455229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ＭＳ Ｐゴシック" charset="0"/>
          <a:cs typeface="MS Gothic" charset="0"/>
        </a:defRPr>
      </a:lvl2pPr>
      <a:lvl3pPr algn="ctr" defTabSz="455229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ＭＳ Ｐゴシック" charset="0"/>
          <a:cs typeface="MS Gothic" charset="0"/>
        </a:defRPr>
      </a:lvl3pPr>
      <a:lvl4pPr algn="ctr" defTabSz="455229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ＭＳ Ｐゴシック" charset="0"/>
          <a:cs typeface="MS Gothic" charset="0"/>
        </a:defRPr>
      </a:lvl4pPr>
      <a:lvl5pPr algn="ctr" defTabSz="455229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ＭＳ Ｐゴシック" charset="0"/>
          <a:cs typeface="MS Gothic" charset="0"/>
        </a:defRPr>
      </a:lvl5pPr>
      <a:lvl6pPr marL="455229" algn="ctr" defTabSz="455229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0438" algn="ctr" defTabSz="455229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65658" algn="ctr" defTabSz="455229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0868" algn="ctr" defTabSz="455229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2020" indent="-317704" algn="l" defTabSz="455229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0"/>
        <a:buChar char=""/>
        <a:defRPr sz="32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851954" indent="-284514" algn="l" defTabSz="455229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0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1884" indent="-211802" algn="l" defTabSz="455229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0"/>
        <a:buChar char="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711803" indent="-207056" algn="l" defTabSz="455229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0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41718" indent="-208638" algn="l" defTabSz="455229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0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96942" indent="-208638" algn="l" defTabSz="455229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52158" indent="-208638" algn="l" defTabSz="455229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07372" indent="-208638" algn="l" defTabSz="455229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62597" indent="-208638" algn="l" defTabSz="455229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29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438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658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868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080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294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503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1722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761170"/>
            <a:ext cx="111601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61" y="263564"/>
            <a:ext cx="10034587" cy="60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61" y="1358912"/>
            <a:ext cx="10034587" cy="485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97D83DCE-9E07-A248-9F34-A30DE7E86EB3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915992"/>
            <a:ext cx="111601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+mj-lt"/>
          <a:ea typeface="ＭＳ Ｐゴシック" charset="0"/>
          <a:cs typeface="+mj-cs"/>
        </a:defRPr>
      </a:lvl1pPr>
      <a:lvl2pPr algn="l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2pPr>
      <a:lvl3pPr algn="l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3pPr>
      <a:lvl4pPr algn="l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4pPr>
      <a:lvl5pPr algn="l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5pPr>
      <a:lvl6pPr marL="455229" algn="l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0438" algn="l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65658" algn="l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0868" algn="l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7635" indent="-254485" algn="l" defTabSz="455229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charset="0"/>
        <a:buChar char="•"/>
        <a:defRPr sz="2600" b="1" i="1">
          <a:solidFill>
            <a:srgbClr val="333333"/>
          </a:solidFill>
          <a:latin typeface="+mn-lt"/>
          <a:ea typeface="ＭＳ Ｐゴシック" charset="0"/>
          <a:cs typeface="+mn-cs"/>
        </a:defRPr>
      </a:lvl1pPr>
      <a:lvl2pPr marL="260790" indent="-260790" algn="l" defTabSz="455229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1884" indent="-211802" algn="l" defTabSz="455229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0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51315" indent="-3679659" algn="l" defTabSz="455229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2048470" indent="-227612" algn="l" defTabSz="455229" rtl="0" eaLnBrk="0" fontAlgn="base" hangingPunct="0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5pPr>
      <a:lvl6pPr marL="455229" algn="l" defTabSz="455229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0438" algn="l" defTabSz="455229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65658" algn="l" defTabSz="455229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0868" algn="l" defTabSz="455229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29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438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658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868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080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294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503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1722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761170"/>
            <a:ext cx="111601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23"/>
            <a:ext cx="11160125" cy="678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61" y="301664"/>
            <a:ext cx="1003458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61" y="1768491"/>
            <a:ext cx="10034587" cy="498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818" r:id="rId2"/>
    <p:sldLayoutId id="2147483787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r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FFFFFF"/>
          </a:solidFill>
          <a:latin typeface="+mj-lt"/>
          <a:ea typeface="ＭＳ Ｐゴシック" charset="0"/>
          <a:cs typeface="+mj-cs"/>
        </a:defRPr>
      </a:lvl1pPr>
      <a:lvl2pPr algn="r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FFFFFF"/>
          </a:solidFill>
          <a:latin typeface="Arial" charset="0"/>
          <a:ea typeface="ＭＳ Ｐゴシック" charset="0"/>
          <a:cs typeface="MS Gothic" charset="0"/>
        </a:defRPr>
      </a:lvl2pPr>
      <a:lvl3pPr algn="r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FFFFFF"/>
          </a:solidFill>
          <a:latin typeface="Arial" charset="0"/>
          <a:ea typeface="ＭＳ Ｐゴシック" charset="0"/>
          <a:cs typeface="MS Gothic" charset="0"/>
        </a:defRPr>
      </a:lvl3pPr>
      <a:lvl4pPr algn="r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FFFFFF"/>
          </a:solidFill>
          <a:latin typeface="Arial" charset="0"/>
          <a:ea typeface="ＭＳ Ｐゴシック" charset="0"/>
          <a:cs typeface="MS Gothic" charset="0"/>
        </a:defRPr>
      </a:lvl4pPr>
      <a:lvl5pPr algn="r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FFFFFF"/>
          </a:solidFill>
          <a:latin typeface="Arial" charset="0"/>
          <a:ea typeface="ＭＳ Ｐゴシック" charset="0"/>
          <a:cs typeface="MS Gothic" charset="0"/>
        </a:defRPr>
      </a:lvl5pPr>
      <a:lvl6pPr marL="455229" algn="r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6pPr>
      <a:lvl7pPr marL="910438" algn="r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7pPr>
      <a:lvl8pPr marL="1365658" algn="r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8pPr>
      <a:lvl9pPr marL="1820868" algn="r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2020" indent="-317704" algn="l" defTabSz="455229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0"/>
        <a:buChar char=""/>
        <a:defRPr sz="32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851954" indent="-284514" algn="l" defTabSz="455229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0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1884" indent="-211802" algn="l" defTabSz="455229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0"/>
        <a:buChar char="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711803" indent="-207056" algn="l" defTabSz="455229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0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41718" indent="-208638" algn="l" defTabSz="45522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0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96942" indent="-208638" algn="l" defTabSz="45522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52158" indent="-208638" algn="l" defTabSz="45522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07372" indent="-208638" algn="l" defTabSz="45522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62597" indent="-208638" algn="l" defTabSz="45522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29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438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658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868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080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294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503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1722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57206" y="0"/>
            <a:ext cx="10034848" cy="112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06" y="1358384"/>
            <a:ext cx="10034848" cy="620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 Italic" charset="0"/>
              </a:rPr>
              <a:t>Click to edit Master text styles</a:t>
            </a:r>
          </a:p>
          <a:p>
            <a:pPr lvl="1"/>
            <a:r>
              <a:rPr lang="en-US">
                <a:sym typeface="Arial Bold Italic" charset="0"/>
              </a:rPr>
              <a:t>Second level</a:t>
            </a:r>
          </a:p>
          <a:p>
            <a:pPr lvl="2"/>
            <a:r>
              <a:rPr lang="en-US">
                <a:sym typeface="Arial Bold Italic" charset="0"/>
              </a:rPr>
              <a:t>Third level</a:t>
            </a:r>
          </a:p>
          <a:p>
            <a:pPr lvl="3"/>
            <a:r>
              <a:rPr lang="en-US">
                <a:sym typeface="Arial Italic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74950" tIns="37475" rIns="74950" bIns="37475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solidFill>
                  <a:srgbClr val="FFFF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defRPr>
            </a:lvl1pPr>
            <a:lvl2pPr algn="l"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defTabSz="911386" hangingPunct="1">
              <a:lnSpc>
                <a:spcPct val="100000"/>
              </a:lnSpc>
              <a:buClrTx/>
              <a:buSzTx/>
            </a:pPr>
            <a:fld id="{469525B1-E36C-6B4F-AA83-8C7CC0B357F8}" type="slidenum">
              <a:rPr lang="en-US" smtClean="0"/>
              <a:pPr defTabSz="911386" hangingPunct="1">
                <a:lnSpc>
                  <a:spcPct val="100000"/>
                </a:lnSpc>
                <a:buClrTx/>
                <a:buSzTx/>
              </a:pPr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082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74739"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749478"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124206"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498957"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255031" indent="-251129" algn="l" rtl="0" fontAlgn="base">
        <a:lnSpc>
          <a:spcPct val="67000"/>
        </a:lnSpc>
        <a:spcBef>
          <a:spcPts val="1398"/>
        </a:spcBef>
        <a:spcAft>
          <a:spcPct val="0"/>
        </a:spcAft>
        <a:buClr>
          <a:srgbClr val="000000"/>
        </a:buClr>
        <a:buSzPct val="69000"/>
        <a:buFont typeface="Symbol" charset="0"/>
        <a:buChar char="•"/>
        <a:defRPr sz="2600">
          <a:solidFill>
            <a:srgbClr val="333333"/>
          </a:solidFill>
          <a:latin typeface="+mn-lt"/>
          <a:ea typeface="+mn-ea"/>
          <a:cs typeface="+mn-cs"/>
          <a:sym typeface="Arial Bold Italic" charset="0"/>
        </a:defRPr>
      </a:lvl1pPr>
      <a:lvl2pPr marL="257632" indent="-257632" algn="l" rtl="0" fontAlgn="base">
        <a:lnSpc>
          <a:spcPct val="74000"/>
        </a:lnSpc>
        <a:spcBef>
          <a:spcPts val="1398"/>
        </a:spcBef>
        <a:spcAft>
          <a:spcPct val="0"/>
        </a:spcAft>
        <a:buClr>
          <a:srgbClr val="FFA300"/>
        </a:buClr>
        <a:buSzPct val="120000"/>
        <a:buFont typeface="Arial" charset="0"/>
        <a:buChar char="»"/>
        <a:defRPr sz="2200">
          <a:solidFill>
            <a:srgbClr val="4C4C4C"/>
          </a:solidFill>
          <a:latin typeface="+mn-lt"/>
          <a:ea typeface="+mn-ea"/>
          <a:cs typeface="+mn-cs"/>
          <a:sym typeface="Arial Bold Italic" charset="0"/>
        </a:defRPr>
      </a:lvl2pPr>
      <a:lvl3pPr marL="1279062" indent="-208189" algn="l" rtl="0" fontAlgn="base">
        <a:lnSpc>
          <a:spcPct val="70000"/>
        </a:lnSpc>
        <a:spcBef>
          <a:spcPts val="823"/>
        </a:spcBef>
        <a:spcAft>
          <a:spcPct val="0"/>
        </a:spcAft>
        <a:buClr>
          <a:srgbClr val="000000"/>
        </a:buClr>
        <a:buSzPct val="44000"/>
        <a:buFont typeface="Wingdings" charset="0"/>
        <a:buChar char="l"/>
        <a:defRPr sz="2200">
          <a:solidFill>
            <a:srgbClr val="4C4C4C"/>
          </a:solidFill>
          <a:latin typeface="+mn-lt"/>
          <a:ea typeface="+mn-ea"/>
          <a:cs typeface="+mn-cs"/>
          <a:sym typeface="Arial Bold Italic" charset="0"/>
        </a:defRPr>
      </a:lvl3pPr>
      <a:lvl4pPr marL="4748012" indent="-3674531" algn="l" rtl="0" fontAlgn="base">
        <a:lnSpc>
          <a:spcPct val="70000"/>
        </a:lnSpc>
        <a:spcBef>
          <a:spcPts val="823"/>
        </a:spcBef>
        <a:spcAft>
          <a:spcPct val="0"/>
        </a:spcAft>
        <a:buClr>
          <a:srgbClr val="4C4C4C"/>
        </a:buClr>
        <a:buSzPct val="44000"/>
        <a:buFont typeface="Times New Roman" charset="0"/>
        <a:buChar char=" "/>
        <a:defRPr sz="2200" baseline="20000">
          <a:solidFill>
            <a:srgbClr val="4C4C4C"/>
          </a:solidFill>
          <a:latin typeface="Arial Italic" charset="0"/>
          <a:ea typeface="+mj-ea"/>
          <a:cs typeface="+mj-cs"/>
          <a:sym typeface="Arial Italic" charset="0"/>
        </a:defRPr>
      </a:lvl4pPr>
      <a:lvl5pPr marL="2045460" indent="-225105" algn="l" rtl="0" fontAlgn="base">
        <a:lnSpc>
          <a:spcPct val="73000"/>
        </a:lnSpc>
        <a:spcBef>
          <a:spcPts val="82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 baseline="20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5pPr>
      <a:lvl6pPr marL="2420191" indent="-225105" algn="l" rtl="0" fontAlgn="base">
        <a:lnSpc>
          <a:spcPct val="73000"/>
        </a:lnSpc>
        <a:spcBef>
          <a:spcPts val="82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 baseline="20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6pPr>
      <a:lvl7pPr marL="2794929" indent="-225105" algn="l" rtl="0" fontAlgn="base">
        <a:lnSpc>
          <a:spcPct val="73000"/>
        </a:lnSpc>
        <a:spcBef>
          <a:spcPts val="82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 baseline="20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7pPr>
      <a:lvl8pPr marL="3169687" indent="-225105" algn="l" rtl="0" fontAlgn="base">
        <a:lnSpc>
          <a:spcPct val="73000"/>
        </a:lnSpc>
        <a:spcBef>
          <a:spcPts val="82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 baseline="20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8pPr>
      <a:lvl9pPr marL="3544409" indent="-225105" algn="l" rtl="0" fontAlgn="base">
        <a:lnSpc>
          <a:spcPct val="73000"/>
        </a:lnSpc>
        <a:spcBef>
          <a:spcPts val="82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 baseline="20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9pPr>
    </p:bodyStyle>
    <p:otherStyle>
      <a:defPPr>
        <a:defRPr lang="fr-FR"/>
      </a:defPPr>
      <a:lvl1pPr marL="0" algn="l" defTabSz="37473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4739" algn="l" defTabSz="37473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9478" algn="l" defTabSz="37473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4206" algn="l" defTabSz="37473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98957" algn="l" defTabSz="37473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73697" algn="l" defTabSz="37473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48430" algn="l" defTabSz="37473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3178" algn="l" defTabSz="37473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7916" algn="l" defTabSz="37473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500"/>
            <a:ext cx="11160125" cy="79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6933" y="263418"/>
            <a:ext cx="10034664" cy="602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6933" y="1358330"/>
            <a:ext cx="10034664" cy="486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658161" y="7086799"/>
            <a:ext cx="3885242" cy="22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ctr" defTabSz="912932" eaLnBrk="1" hangingPunct="1">
              <a:lnSpc>
                <a:spcPct val="98000"/>
              </a:lnSpc>
              <a:buClrTx/>
              <a:buSzTx/>
              <a:buFont typeface="Wingdings" charset="0"/>
              <a:buNone/>
              <a:defRPr/>
            </a:pPr>
            <a:fld id="{8467A60E-2F60-D349-8420-6DFF6D9FD314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912932" eaLnBrk="1" hangingPunct="1">
                <a:lnSpc>
                  <a:spcPct val="98000"/>
                </a:lnSpc>
                <a:buClrTx/>
                <a:buSzTx/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5604"/>
            <a:ext cx="11160125" cy="7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36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l" defTabSz="45647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647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647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647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647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6473" algn="l" defTabSz="45647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2932" algn="l" defTabSz="45647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69394" algn="l" defTabSz="45647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5860" algn="l" defTabSz="45647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348" indent="-255179" algn="l" defTabSz="456473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charset="0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513" indent="-261513" algn="l" defTabSz="456473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5395" indent="-212382" algn="l" defTabSz="456473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0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64352" indent="-3689758" algn="l" defTabSz="456473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2054091" indent="-228234" algn="l" defTabSz="456473" rtl="0" eaLnBrk="0" fontAlgn="base" hangingPunct="0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0"/>
          <a:cs typeface="Symbol" charset="2"/>
        </a:defRPr>
      </a:lvl5pPr>
      <a:lvl6pPr marL="456473" algn="l" defTabSz="456473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2932" algn="l" defTabSz="456473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69394" algn="l" defTabSz="456473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5860" algn="l" defTabSz="456473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6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73" algn="l" defTabSz="456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932" algn="l" defTabSz="456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394" algn="l" defTabSz="456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860" algn="l" defTabSz="456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325" algn="l" defTabSz="456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789" algn="l" defTabSz="456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254" algn="l" defTabSz="456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717" algn="l" defTabSz="456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709"/>
            <a:ext cx="11160125" cy="79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008" y="262490"/>
            <a:ext cx="10033382" cy="6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8008" y="1357943"/>
            <a:ext cx="10033382" cy="48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657447" y="7087197"/>
            <a:ext cx="3886370" cy="22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defTabSz="914400" eaLnBrk="1" hangingPunct="1">
              <a:lnSpc>
                <a:spcPct val="98000"/>
              </a:lnSpc>
              <a:buClrTx/>
              <a:buSzTx/>
              <a:buFont typeface="Wingdings" charset="0"/>
              <a:buNone/>
              <a:defRPr/>
            </a:pPr>
            <a:fld id="{B5B7D57F-3CAB-1D44-86C8-C0C644029FA3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914400" eaLnBrk="1" hangingPunct="1">
                <a:lnSpc>
                  <a:spcPct val="98000"/>
                </a:lnSpc>
                <a:buClrTx/>
                <a:buSzTx/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5211"/>
            <a:ext cx="11160125" cy="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3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txStyles>
    <p:titleStyle>
      <a:lvl1pPr algn="l" defTabSz="45552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6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552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552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552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552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115" algn="l" defTabSz="45711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230" algn="l" defTabSz="45711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344" algn="l" defTabSz="45711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458" algn="l" defTabSz="45711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7007" indent="-253462" algn="l" defTabSz="455520" rtl="0" eaLnBrk="0" fontAlgn="base" hangingPunct="0">
        <a:lnSpc>
          <a:spcPct val="67000"/>
        </a:lnSpc>
        <a:spcBef>
          <a:spcPct val="0"/>
        </a:spcBef>
        <a:spcAft>
          <a:spcPts val="1424"/>
        </a:spcAft>
        <a:buClr>
          <a:srgbClr val="000000"/>
        </a:buClr>
        <a:buSzPct val="70000"/>
        <a:buFont typeface="Symbol" charset="0"/>
        <a:buChar char="•"/>
        <a:defRPr sz="2700" b="1" i="1">
          <a:solidFill>
            <a:srgbClr val="333333"/>
          </a:solidFill>
          <a:latin typeface="+mn-lt"/>
          <a:ea typeface="+mn-ea"/>
          <a:cs typeface="+mn-cs"/>
        </a:defRPr>
      </a:lvl1pPr>
      <a:lvl2pPr marL="260551" indent="-260551" algn="l" defTabSz="455520" rtl="0" eaLnBrk="0" fontAlgn="base" hangingPunct="0">
        <a:lnSpc>
          <a:spcPct val="74000"/>
        </a:lnSpc>
        <a:spcBef>
          <a:spcPct val="0"/>
        </a:spcBef>
        <a:spcAft>
          <a:spcPts val="1424"/>
        </a:spcAft>
        <a:buClr>
          <a:srgbClr val="FFA300"/>
        </a:buClr>
        <a:buSzPct val="120000"/>
        <a:buFont typeface="Segoe UI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5028" indent="-210922" algn="l" defTabSz="455520" rtl="0" eaLnBrk="0" fontAlgn="base" hangingPunct="0">
        <a:lnSpc>
          <a:spcPct val="70000"/>
        </a:lnSpc>
        <a:spcBef>
          <a:spcPct val="0"/>
        </a:spcBef>
        <a:spcAft>
          <a:spcPts val="852"/>
        </a:spcAft>
        <a:buClr>
          <a:srgbClr val="000000"/>
        </a:buClr>
        <a:buSzPct val="45000"/>
        <a:buFont typeface="Wingdings" charset="0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69670" indent="-3693791" algn="l" defTabSz="455520" rtl="0" eaLnBrk="0" fontAlgn="base" hangingPunct="0">
        <a:lnSpc>
          <a:spcPct val="70000"/>
        </a:lnSpc>
        <a:spcBef>
          <a:spcPct val="0"/>
        </a:spcBef>
        <a:spcAft>
          <a:spcPts val="852"/>
        </a:spcAft>
        <a:buClr>
          <a:srgbClr val="4C4C4C"/>
        </a:buClr>
        <a:buSzPct val="45000"/>
        <a:buFont typeface="Times New Roman" charset="0"/>
        <a:buChar char=" 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2056045" indent="-226874" algn="l" defTabSz="455520" rtl="0" eaLnBrk="0" fontAlgn="base" hangingPunct="0">
        <a:lnSpc>
          <a:spcPct val="73000"/>
        </a:lnSpc>
        <a:spcBef>
          <a:spcPts val="79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0"/>
          <a:cs typeface="Symbol" charset="2"/>
        </a:defRPr>
      </a:lvl5pPr>
      <a:lvl6pPr marL="457115" algn="l" defTabSz="457115" rtl="0" fontAlgn="base">
        <a:lnSpc>
          <a:spcPct val="73000"/>
        </a:lnSpc>
        <a:spcBef>
          <a:spcPts val="801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230" algn="l" defTabSz="457115" rtl="0" fontAlgn="base">
        <a:lnSpc>
          <a:spcPct val="73000"/>
        </a:lnSpc>
        <a:spcBef>
          <a:spcPts val="801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344" algn="l" defTabSz="457115" rtl="0" fontAlgn="base">
        <a:lnSpc>
          <a:spcPct val="73000"/>
        </a:lnSpc>
        <a:spcBef>
          <a:spcPts val="801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458" algn="l" defTabSz="457115" rtl="0" fontAlgn="base">
        <a:lnSpc>
          <a:spcPct val="73000"/>
        </a:lnSpc>
        <a:spcBef>
          <a:spcPts val="801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7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81.xml"/><Relationship Id="rId2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23" y="255588"/>
            <a:ext cx="100441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6000"/>
              </a:lnSpc>
            </a:pPr>
            <a:r>
              <a:rPr lang="en-GB" sz="4800" dirty="0">
                <a:solidFill>
                  <a:srgbClr val="FFFFFF"/>
                </a:solidFill>
              </a:rPr>
              <a:t>eXo Content for Developers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46954FF9-6AA3-A048-9647-225B32B568A1}" type="slidenum">
              <a:rPr lang="en-US"/>
              <a:pPr/>
              <a:t>10</a:t>
            </a:fld>
            <a:endParaRPr lang="en-US"/>
          </a:p>
        </p:txBody>
      </p:sp>
      <p:pic>
        <p:nvPicPr>
          <p:cNvPr id="12185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185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15A46D0A-33A1-5248-BBB4-59AA625CCB46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10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Dialog Templates</a:t>
            </a: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530528" indent="-316546" defTabSz="910732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300" b="0" i="0" kern="1200" dirty="0">
                <a:ea typeface="MS Gothic" charset="0"/>
                <a:cs typeface="MS Gothic" charset="0"/>
                <a:sym typeface="Arial Bold" charset="0"/>
              </a:rPr>
              <a:t>Form directive (mandatory):</a:t>
            </a:r>
          </a:p>
          <a:p>
            <a:pPr marL="361701" lvl="1" indent="0">
              <a:lnSpc>
                <a:spcPct val="67000"/>
              </a:lnSpc>
              <a:buNone/>
            </a:pP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i="0" dirty="0" err="1">
                <a:latin typeface="Monaco" charset="0"/>
                <a:cs typeface="Monaco" charset="0"/>
                <a:sym typeface="Monaco" charset="0"/>
              </a:rPr>
              <a:t>uiform.begin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() </a:t>
            </a: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2000" i="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 marL="361701" lvl="1" indent="0">
              <a:buNone/>
            </a:pP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...</a:t>
            </a:r>
            <a:endParaRPr lang="en-US" sz="2000" i="0" dirty="0">
              <a:latin typeface="Monaco" charset="0"/>
              <a:sym typeface="Monaco" charset="0"/>
            </a:endParaRPr>
          </a:p>
          <a:p>
            <a:pPr marL="361701" lvl="1" indent="0">
              <a:buNone/>
            </a:pP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i="0" dirty="0" err="1">
                <a:latin typeface="Monaco" charset="0"/>
                <a:cs typeface="Monaco" charset="0"/>
                <a:sym typeface="Monaco" charset="0"/>
              </a:rPr>
              <a:t>uiform.end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() </a:t>
            </a: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2000" i="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 marL="361701" lvl="1" indent="0">
              <a:buNone/>
            </a:pPr>
            <a:endParaRPr lang="en-US" sz="2000" i="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 marL="361701" lvl="1" indent="0">
              <a:buNone/>
            </a:pPr>
            <a:endParaRPr lang="en-US" sz="2000" kern="1200" dirty="0">
              <a:solidFill>
                <a:srgbClr val="333333"/>
              </a:solidFill>
              <a:ea typeface="MS Gothic" charset="0"/>
              <a:cs typeface="MS Gothic" charset="0"/>
              <a:sym typeface="Monaco" charset="0"/>
            </a:endParaRPr>
          </a:p>
          <a:p>
            <a:pPr marL="530528" indent="-316546" defTabSz="910732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300" b="0" i="0" kern="1200" dirty="0">
                <a:ea typeface="MS Gothic" charset="0"/>
                <a:cs typeface="MS Gothic" charset="0"/>
                <a:sym typeface="Arial Bold" charset="0"/>
              </a:rPr>
              <a:t>Form action buttons (mandatory):</a:t>
            </a:r>
          </a:p>
          <a:p>
            <a:pPr marL="361701" lvl="1" indent="0">
              <a:lnSpc>
                <a:spcPct val="67000"/>
              </a:lnSpc>
              <a:buNone/>
            </a:pP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for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(action in </a:t>
            </a:r>
            <a:r>
              <a:rPr lang="en-US" sz="2000" i="0" dirty="0" err="1">
                <a:latin typeface="Monaco" charset="0"/>
                <a:cs typeface="Monaco" charset="0"/>
                <a:sym typeface="Monaco" charset="0"/>
              </a:rPr>
              <a:t>uicomponent.getActions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()) { </a:t>
            </a:r>
            <a:endParaRPr lang="en-US" sz="2000" i="0" dirty="0">
              <a:latin typeface="Monaco" charset="0"/>
              <a:sym typeface="Monaco" charset="0"/>
            </a:endParaRPr>
          </a:p>
          <a:p>
            <a:pPr marL="361701" lvl="1" indent="0">
              <a:buNone/>
            </a:pP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    String link = </a:t>
            </a:r>
            <a:r>
              <a:rPr lang="en-US" sz="2000" i="0" dirty="0" err="1">
                <a:latin typeface="Monaco" charset="0"/>
                <a:cs typeface="Monaco" charset="0"/>
                <a:sym typeface="Monaco" charset="0"/>
              </a:rPr>
              <a:t>uicomponent.event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(action) ;</a:t>
            </a:r>
            <a:endParaRPr lang="en-US" sz="2000" i="0" dirty="0">
              <a:latin typeface="Monaco" charset="0"/>
              <a:sym typeface="Monaco" charset="0"/>
            </a:endParaRPr>
          </a:p>
          <a:p>
            <a:pPr marL="361701" lvl="1" indent="0">
              <a:buNone/>
            </a:pP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2000" i="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 marL="361701" lvl="1" indent="0">
              <a:buNone/>
            </a:pP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00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2000" i="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a </a:t>
            </a:r>
            <a:r>
              <a:rPr lang="en-US" sz="2000" i="0" dirty="0" err="1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href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200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"$link" </a:t>
            </a:r>
            <a:r>
              <a:rPr lang="en-US" sz="200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$action</a:t>
            </a:r>
            <a:r>
              <a:rPr lang="en-US" sz="200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&lt;/</a:t>
            </a:r>
            <a:r>
              <a:rPr lang="en-US" sz="2000" i="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a</a:t>
            </a:r>
            <a:r>
              <a:rPr lang="en-US" sz="200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2000" i="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 marL="361701" lvl="1" indent="0">
              <a:buNone/>
            </a:pP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}</a:t>
            </a: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          </a:t>
            </a:r>
            <a:endParaRPr lang="en-US" sz="2000" i="0" dirty="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7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0EB40F3F-B1A4-7142-83EA-5340B77028F9}" type="slidenum">
              <a:rPr lang="en-US"/>
              <a:pPr/>
              <a:t>11</a:t>
            </a:fld>
            <a:endParaRPr lang="en-US"/>
          </a:p>
        </p:txBody>
      </p:sp>
      <p:pic>
        <p:nvPicPr>
          <p:cNvPr id="12288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288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6151B64B-E393-504F-A2B1-38A49BD0FCDD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11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Dialog Templates</a:t>
            </a: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 typeface="Symbol" charset="0"/>
              <a:buNone/>
            </a:pP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Input fields:</a:t>
            </a:r>
            <a:endParaRPr lang="en-US" sz="2000" b="0" i="0" dirty="0">
              <a:latin typeface="Arial Bold" charset="0"/>
              <a:sym typeface="Arial Bold" charset="0"/>
            </a:endParaRPr>
          </a:p>
          <a:p>
            <a:pPr marL="580275" lvl="1">
              <a:lnSpc>
                <a:spcPct val="67000"/>
              </a:lnSpc>
            </a:pPr>
            <a:r>
              <a:rPr lang="en-US" b="0" i="0" dirty="0">
                <a:latin typeface="Arial Bold" charset="0"/>
                <a:cs typeface="Arial Bold" charset="0"/>
                <a:sym typeface="Arial Bold" charset="0"/>
              </a:rPr>
              <a:t>Many types : Text, </a:t>
            </a:r>
            <a:r>
              <a:rPr lang="en-US" b="0" i="0" dirty="0" err="1">
                <a:latin typeface="Arial Bold" charset="0"/>
                <a:cs typeface="Arial Bold" charset="0"/>
                <a:sym typeface="Arial Bold" charset="0"/>
              </a:rPr>
              <a:t>Wysiwyg</a:t>
            </a:r>
            <a:r>
              <a:rPr lang="en-US" b="0" i="0" dirty="0">
                <a:latin typeface="Arial Bold" charset="0"/>
                <a:cs typeface="Arial Bold" charset="0"/>
                <a:sym typeface="Arial Bold" charset="0"/>
              </a:rPr>
              <a:t>, Upload, Select,...</a:t>
            </a:r>
            <a:endParaRPr lang="en-US" b="0" i="0" dirty="0">
              <a:latin typeface="Arial Bold" charset="0"/>
              <a:sym typeface="Arial Bold" charset="0"/>
            </a:endParaRPr>
          </a:p>
          <a:p>
            <a:pPr marL="580275" lvl="1"/>
            <a:r>
              <a:rPr lang="en-US" b="0" i="0" dirty="0">
                <a:latin typeface="Arial Bold" charset="0"/>
                <a:cs typeface="Arial Bold" charset="0"/>
                <a:sym typeface="Arial Bold" charset="0"/>
              </a:rPr>
              <a:t>1 input = 1 node property</a:t>
            </a:r>
            <a:endParaRPr lang="en-US" b="0" i="0" dirty="0">
              <a:latin typeface="Arial Bold" charset="0"/>
              <a:sym typeface="Arial Bold" charset="0"/>
            </a:endParaRPr>
          </a:p>
          <a:p>
            <a:pPr>
              <a:lnSpc>
                <a:spcPct val="74000"/>
              </a:lnSpc>
              <a:buFont typeface="Symbol" charset="0"/>
              <a:buNone/>
            </a:pP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With a common model: </a:t>
            </a:r>
            <a:endParaRPr lang="en-US" sz="2000" b="0" i="0" dirty="0">
              <a:latin typeface="Arial Bold" charset="0"/>
              <a:sym typeface="Arial Bold" charset="0"/>
            </a:endParaRPr>
          </a:p>
          <a:p>
            <a:pPr marL="580275" lvl="1">
              <a:lnSpc>
                <a:spcPct val="67000"/>
              </a:lnSpc>
              <a:buFont typeface="Courier New" charset="0"/>
              <a:buChar char="−"/>
            </a:pPr>
            <a:r>
              <a:rPr lang="en-US" sz="2000" b="0" i="0" dirty="0" err="1">
                <a:latin typeface="Courier New Bold" charset="0"/>
                <a:cs typeface="Courier New Bold" charset="0"/>
                <a:sym typeface="Courier New Bold" charset="0"/>
              </a:rPr>
              <a:t>addXYZField</a:t>
            </a:r>
            <a:r>
              <a:rPr lang="en-US" sz="2000" b="0" i="0" dirty="0">
                <a:latin typeface="Courier New Bold" charset="0"/>
                <a:cs typeface="Courier New Bold" charset="0"/>
                <a:sym typeface="Courier New Bold" charset="0"/>
              </a:rPr>
              <a:t>(String name, String label, String [] parameters)</a:t>
            </a:r>
            <a:endParaRPr lang="en-US" sz="2000" b="0" i="0" dirty="0">
              <a:latin typeface="Courier New Bold" charset="0"/>
              <a:sym typeface="Courier New Bold" charset="0"/>
            </a:endParaRPr>
          </a:p>
          <a:p>
            <a:pPr marL="3150" indent="0">
              <a:buNone/>
            </a:pPr>
            <a:endParaRPr lang="en-US" b="0" i="0" dirty="0">
              <a:latin typeface="Arial Bold" charset="0"/>
              <a:sym typeface="Arial Bold" charset="0"/>
            </a:endParaRPr>
          </a:p>
          <a:p>
            <a:pPr>
              <a:buFont typeface="Symbol" charset="0"/>
              <a:buNone/>
            </a:pP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Example: </a:t>
            </a:r>
            <a:r>
              <a:rPr lang="en-US" sz="2000" b="0" i="0" dirty="0" err="1">
                <a:latin typeface="Arial Bold" charset="0"/>
                <a:cs typeface="Arial Bold" charset="0"/>
                <a:sym typeface="Arial Bold" charset="0"/>
              </a:rPr>
              <a:t>add</a:t>
            </a:r>
            <a:r>
              <a:rPr lang="en-US" sz="2000" b="0" i="0" dirty="0" err="1">
                <a:solidFill>
                  <a:srgbClr val="FF0000"/>
                </a:solidFill>
                <a:latin typeface="Arial Bold" charset="0"/>
                <a:cs typeface="Arial Bold" charset="0"/>
                <a:sym typeface="Arial Bold" charset="0"/>
              </a:rPr>
              <a:t>Text</a:t>
            </a:r>
            <a:r>
              <a:rPr lang="en-US" sz="2000" b="0" i="0" dirty="0" err="1">
                <a:latin typeface="Arial Bold" charset="0"/>
                <a:cs typeface="Arial Bold" charset="0"/>
                <a:sym typeface="Arial Bold" charset="0"/>
              </a:rPr>
              <a:t>Field</a:t>
            </a: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("title", "</a:t>
            </a:r>
            <a:r>
              <a:rPr lang="en-US" sz="2000" b="0" i="0" dirty="0" err="1">
                <a:latin typeface="Arial Bold" charset="0"/>
                <a:cs typeface="Arial Bold" charset="0"/>
                <a:sym typeface="Arial Bold" charset="0"/>
              </a:rPr>
              <a:t>Titre</a:t>
            </a: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",["</a:t>
            </a:r>
            <a:r>
              <a:rPr lang="en-US" sz="2000" b="0" i="0" dirty="0" err="1">
                <a:latin typeface="Arial Bold" charset="0"/>
                <a:cs typeface="Arial Bold" charset="0"/>
                <a:sym typeface="Arial Bold" charset="0"/>
              </a:rPr>
              <a:t>jcrPath</a:t>
            </a: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=/node/</a:t>
            </a:r>
            <a:r>
              <a:rPr lang="en-US" sz="2000" b="0" i="0" dirty="0" err="1">
                <a:latin typeface="Arial Bold" charset="0"/>
                <a:cs typeface="Arial Bold" charset="0"/>
                <a:sym typeface="Arial Bold" charset="0"/>
              </a:rPr>
              <a:t>exo:title</a:t>
            </a: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"])‏</a:t>
            </a:r>
            <a:endParaRPr lang="en-US" sz="2000" b="0" i="0" dirty="0">
              <a:latin typeface="Arial Bold" charset="0"/>
              <a:sym typeface="Arial Bold" charset="0"/>
            </a:endParaRPr>
          </a:p>
        </p:txBody>
      </p:sp>
      <p:pic>
        <p:nvPicPr>
          <p:cNvPr id="122886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271" y="1380539"/>
            <a:ext cx="3277364" cy="1319178"/>
          </a:xfrm>
          <a:prstGeom prst="rect">
            <a:avLst/>
          </a:prstGeom>
          <a:noFill/>
          <a:ln>
            <a:noFill/>
          </a:ln>
          <a:effectLst>
            <a:outerShdw blurRad="63500" dist="38099" dir="5519942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7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42" y="4715941"/>
            <a:ext cx="5910921" cy="595765"/>
          </a:xfrm>
          <a:prstGeom prst="rect">
            <a:avLst/>
          </a:prstGeom>
          <a:noFill/>
          <a:ln>
            <a:noFill/>
          </a:ln>
          <a:effectLst>
            <a:outerShdw blurRad="63500" dist="38099" dir="5519942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8" name="Picture 8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05" y="5662384"/>
            <a:ext cx="6341581" cy="853757"/>
          </a:xfrm>
          <a:prstGeom prst="rect">
            <a:avLst/>
          </a:prstGeom>
          <a:noFill/>
          <a:ln>
            <a:noFill/>
          </a:ln>
          <a:effectLst>
            <a:outerShdw blurRad="63500" dist="38099" dir="5519942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46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00C51C3E-5760-EC41-AB8C-1D6C3DB74F7F}" type="slidenum">
              <a:rPr lang="en-US"/>
              <a:pPr/>
              <a:t>12</a:t>
            </a:fld>
            <a:endParaRPr lang="en-US"/>
          </a:p>
        </p:txBody>
      </p:sp>
      <p:pic>
        <p:nvPicPr>
          <p:cNvPr id="12390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390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208E9DB1-DE72-A243-833B-12FAF6C37E01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12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Input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cs typeface="Arial" charset="0"/>
              </a:rPr>
              <a:t>The node name is mandatory</a:t>
            </a:r>
            <a:endParaRPr lang="en-US" sz="2000" b="0" i="0" dirty="0"/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String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nameArgs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[] = [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mixintype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mix:votable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"editable=if-null"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"validate=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name,empty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];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uicomponent.addTextField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"name"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nameArgs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) 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endParaRPr lang="en-US" sz="2300" b="0" i="0" dirty="0">
              <a:latin typeface="Helvetica" charset="0"/>
              <a:sym typeface="Helvetica" charset="0"/>
            </a:endParaRPr>
          </a:p>
          <a:p>
            <a:pPr marL="580275" lvl="1">
              <a:lnSpc>
                <a:spcPct val="67000"/>
              </a:lnSpc>
              <a:buFont typeface="Courier New" charset="0"/>
              <a:buChar char="−"/>
            </a:pPr>
            <a:r>
              <a:rPr lang="en-US" b="0" i="0" dirty="0" err="1">
                <a:latin typeface="Courier New" charset="0"/>
                <a:cs typeface="Courier New" charset="0"/>
                <a:sym typeface="Courier New" charset="0"/>
              </a:rPr>
              <a:t>jcrPath</a:t>
            </a:r>
            <a:r>
              <a:rPr lang="en-US" b="0" i="0" dirty="0">
                <a:cs typeface="Arial" charset="0"/>
              </a:rPr>
              <a:t> : /node represents the target </a:t>
            </a:r>
            <a:r>
              <a:rPr lang="en-US" b="0" i="0" dirty="0" err="1">
                <a:cs typeface="Arial" charset="0"/>
              </a:rPr>
              <a:t>jcr</a:t>
            </a:r>
            <a:r>
              <a:rPr lang="en-US" b="0" i="0" dirty="0">
                <a:cs typeface="Arial" charset="0"/>
              </a:rPr>
              <a:t> node</a:t>
            </a:r>
            <a:endParaRPr lang="en-US" b="0" i="0" dirty="0"/>
          </a:p>
          <a:p>
            <a:pPr marL="580275" lvl="1">
              <a:buFont typeface="Courier New" charset="0"/>
              <a:buChar char="−"/>
            </a:pPr>
            <a:r>
              <a:rPr lang="en-US" b="0" i="0" dirty="0" err="1">
                <a:latin typeface="Courier New" charset="0"/>
                <a:cs typeface="Courier New" charset="0"/>
                <a:sym typeface="Courier New" charset="0"/>
              </a:rPr>
              <a:t>mixintype</a:t>
            </a:r>
            <a:r>
              <a:rPr lang="en-US" b="0" i="0" dirty="0">
                <a:cs typeface="Arial" charset="0"/>
              </a:rPr>
              <a:t> : mixin list to apply on this node </a:t>
            </a:r>
            <a:endParaRPr lang="en-US" b="0" i="0" dirty="0"/>
          </a:p>
          <a:p>
            <a:pPr marL="580275" lvl="1">
              <a:buFont typeface="Courier New" charset="0"/>
              <a:buChar char="−"/>
            </a:pPr>
            <a:r>
              <a:rPr lang="en-US" b="0" i="0" dirty="0">
                <a:latin typeface="Courier New" charset="0"/>
                <a:cs typeface="Courier New" charset="0"/>
                <a:sym typeface="Courier New" charset="0"/>
              </a:rPr>
              <a:t>editable</a:t>
            </a:r>
            <a:r>
              <a:rPr lang="en-US" b="0" i="0" dirty="0">
                <a:cs typeface="Arial" charset="0"/>
              </a:rPr>
              <a:t> : </a:t>
            </a:r>
            <a:r>
              <a:rPr lang="en-US" b="0" i="0" dirty="0" err="1">
                <a:cs typeface="Arial" charset="0"/>
              </a:rPr>
              <a:t>readonly</a:t>
            </a:r>
            <a:r>
              <a:rPr lang="en-US" b="0" i="0" dirty="0">
                <a:cs typeface="Arial" charset="0"/>
              </a:rPr>
              <a:t>/</a:t>
            </a:r>
            <a:r>
              <a:rPr lang="en-US" b="0" i="0" dirty="0" err="1">
                <a:cs typeface="Arial" charset="0"/>
              </a:rPr>
              <a:t>rw</a:t>
            </a:r>
            <a:r>
              <a:rPr lang="en-US" b="0" i="0" dirty="0">
                <a:cs typeface="Arial" charset="0"/>
              </a:rPr>
              <a:t> input. Possible values: true, false, if-null</a:t>
            </a:r>
            <a:endParaRPr lang="en-US" b="0" i="0" dirty="0"/>
          </a:p>
          <a:p>
            <a:pPr marL="580275" lvl="1">
              <a:buFont typeface="Courier New" charset="0"/>
              <a:buChar char="−"/>
            </a:pPr>
            <a:r>
              <a:rPr lang="en-US" b="0" i="0" dirty="0">
                <a:latin typeface="Courier New" charset="0"/>
                <a:cs typeface="Courier New" charset="0"/>
                <a:sym typeface="Courier New" charset="0"/>
              </a:rPr>
              <a:t>validate</a:t>
            </a:r>
            <a:r>
              <a:rPr lang="en-US" b="0" i="0" dirty="0">
                <a:cs typeface="Arial" charset="0"/>
              </a:rPr>
              <a:t> : Validators : name, email, number, empty, </a:t>
            </a:r>
            <a:r>
              <a:rPr lang="en-US" b="0" i="0" dirty="0" err="1">
                <a:cs typeface="Arial" charset="0"/>
              </a:rPr>
              <a:t>datetime</a:t>
            </a:r>
            <a:r>
              <a:rPr lang="en-US" b="0" i="0" dirty="0">
                <a:cs typeface="Arial" charset="0"/>
              </a:rPr>
              <a:t> or customized validators</a:t>
            </a:r>
            <a:endParaRPr lang="en-US" b="0" i="0" dirty="0"/>
          </a:p>
          <a:p>
            <a:pPr marL="580275" lvl="1">
              <a:buFont typeface="Courier New" charset="0"/>
              <a:buChar char="−"/>
            </a:pPr>
            <a:r>
              <a:rPr lang="en-US" b="0" i="0" dirty="0" err="1">
                <a:latin typeface="Courier New" charset="0"/>
                <a:cs typeface="Courier New" charset="0"/>
                <a:sym typeface="Courier New" charset="0"/>
              </a:rPr>
              <a:t>nodetype</a:t>
            </a:r>
            <a:r>
              <a:rPr lang="en-US" b="0" i="0" dirty="0">
                <a:cs typeface="Arial" charset="0"/>
              </a:rPr>
              <a:t> : the target node type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274819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E6E7E808-72C2-D24D-B57F-151F10ADB71E}" type="slidenum">
              <a:rPr lang="en-US"/>
              <a:pPr/>
              <a:t>13</a:t>
            </a:fld>
            <a:endParaRPr lang="en-US"/>
          </a:p>
        </p:txBody>
      </p:sp>
      <p:pic>
        <p:nvPicPr>
          <p:cNvPr id="12492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493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EB451ABA-78E4-E941-8A14-75A971C27A85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13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Text Input</a:t>
            </a: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String [ ]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titleArgs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= [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exo:title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"validate=empty"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];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uicomponent.addTextField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"title"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titleArgs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) 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endParaRPr lang="en-US" sz="2800" b="0" i="0" dirty="0">
              <a:latin typeface="Helvetica" charset="0"/>
              <a:sym typeface="Helvetica" charset="0"/>
            </a:endParaRPr>
          </a:p>
          <a:p>
            <a:pPr>
              <a:buFont typeface="Symbol" charset="0"/>
              <a:buNone/>
            </a:pPr>
            <a:endParaRPr lang="en-US" sz="2300" b="0" i="0" dirty="0"/>
          </a:p>
          <a:p>
            <a:pPr>
              <a:buFont typeface="Symbol" charset="0"/>
              <a:buNone/>
            </a:pP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2300" b="0" i="0" dirty="0"/>
              <a:t>Possible Arguments:</a:t>
            </a:r>
          </a:p>
          <a:p>
            <a:pPr>
              <a:buFont typeface="Symbol" charset="0"/>
              <a:buNone/>
            </a:pPr>
            <a:r>
              <a:rPr lang="en-US" sz="2300" b="0" i="0" dirty="0" err="1">
                <a:latin typeface="Courier New" charset="0"/>
                <a:cs typeface="Courier New" charset="0"/>
                <a:sym typeface="Courier New" charset="0"/>
              </a:rPr>
              <a:t>jcrPath</a:t>
            </a:r>
            <a:r>
              <a:rPr lang="en-US" sz="2300" b="0" i="0" dirty="0">
                <a:cs typeface="Arial" charset="0"/>
              </a:rPr>
              <a:t> : The target path</a:t>
            </a: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2300" b="0" i="0" dirty="0">
                <a:latin typeface="Courier New" charset="0"/>
                <a:cs typeface="Courier New" charset="0"/>
                <a:sym typeface="Courier New" charset="0"/>
              </a:rPr>
              <a:t>editable</a:t>
            </a:r>
            <a:r>
              <a:rPr lang="en-US" sz="2300" b="0" i="0" dirty="0">
                <a:cs typeface="Arial" charset="0"/>
              </a:rPr>
              <a:t> : </a:t>
            </a:r>
            <a:r>
              <a:rPr lang="en-US" sz="2300" b="0" i="0" dirty="0" err="1">
                <a:cs typeface="Arial" charset="0"/>
              </a:rPr>
              <a:t>true|false|if-not-null</a:t>
            </a: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2300" b="0" i="0" dirty="0" err="1">
                <a:latin typeface="Courier New" charset="0"/>
                <a:cs typeface="Courier New" charset="0"/>
                <a:sym typeface="Courier New" charset="0"/>
              </a:rPr>
              <a:t>defaultValue</a:t>
            </a:r>
            <a:r>
              <a:rPr lang="en-US" sz="2300" b="0" i="0" dirty="0">
                <a:cs typeface="Arial" charset="0"/>
              </a:rPr>
              <a:t> : Predefined value</a:t>
            </a: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2300" b="0" i="0" dirty="0" err="1">
                <a:latin typeface="Courier New" charset="0"/>
                <a:cs typeface="Courier New" charset="0"/>
                <a:sym typeface="Courier New" charset="0"/>
              </a:rPr>
              <a:t>multiValues</a:t>
            </a:r>
            <a:r>
              <a:rPr lang="en-US" sz="2300" b="0" i="0" dirty="0">
                <a:latin typeface="Courier New" charset="0"/>
                <a:cs typeface="Courier New" charset="0"/>
                <a:sym typeface="Courier New" charset="0"/>
              </a:rPr>
              <a:t>=true</a:t>
            </a:r>
            <a:r>
              <a:rPr lang="en-US" sz="2300" b="0" i="0" dirty="0">
                <a:cs typeface="Arial" charset="0"/>
              </a:rPr>
              <a:t> : is it a multi-values input</a:t>
            </a: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2300" b="0" i="0" dirty="0">
                <a:latin typeface="Courier New" charset="0"/>
                <a:cs typeface="Courier New" charset="0"/>
                <a:sym typeface="Courier New" charset="0"/>
              </a:rPr>
              <a:t>type=password</a:t>
            </a:r>
            <a:r>
              <a:rPr lang="en-US" sz="2300" b="0" i="0" dirty="0">
                <a:cs typeface="Arial" charset="0"/>
              </a:rPr>
              <a:t> : for password inputs</a:t>
            </a:r>
            <a:endParaRPr lang="en-US" sz="2300" b="0" i="0" dirty="0"/>
          </a:p>
        </p:txBody>
      </p:sp>
      <p:pic>
        <p:nvPicPr>
          <p:cNvPr id="124934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60" y="2661314"/>
            <a:ext cx="8928645" cy="83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73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0EB40F3F-B1A4-7142-83EA-5340B77028F9}" type="slidenum">
              <a:rPr lang="en-US"/>
              <a:pPr/>
              <a:t>14</a:t>
            </a:fld>
            <a:endParaRPr lang="en-US"/>
          </a:p>
        </p:txBody>
      </p:sp>
      <p:pic>
        <p:nvPicPr>
          <p:cNvPr id="12288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288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6151B64B-E393-504F-A2B1-38A49BD0FCDD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14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Common Arguments (Parameters)</a:t>
            </a:r>
            <a:endParaRPr lang="en-US" sz="3600" kern="1200" dirty="0">
              <a:latin typeface="Arial" charset="0"/>
              <a:cs typeface="Arial" charset="0"/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74000"/>
              </a:lnSpc>
              <a:buFont typeface="Symbol" charset="0"/>
              <a:buNone/>
            </a:pP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With a common model: </a:t>
            </a:r>
            <a:endParaRPr lang="en-US" sz="2000" b="0" i="0" dirty="0">
              <a:latin typeface="Arial Bold" charset="0"/>
              <a:sym typeface="Arial Bold" charset="0"/>
            </a:endParaRPr>
          </a:p>
          <a:p>
            <a:pPr marL="580275" lvl="1">
              <a:lnSpc>
                <a:spcPct val="67000"/>
              </a:lnSpc>
              <a:buFont typeface="Courier New" charset="0"/>
              <a:buChar char="−"/>
            </a:pPr>
            <a:r>
              <a:rPr lang="en-US" sz="2000" b="0" i="0" dirty="0" err="1">
                <a:latin typeface="Courier New Bold" charset="0"/>
                <a:cs typeface="Courier New Bold" charset="0"/>
                <a:sym typeface="Courier New Bold" charset="0"/>
              </a:rPr>
              <a:t>addXYZField</a:t>
            </a:r>
            <a:r>
              <a:rPr lang="en-US" sz="2000" b="0" i="0" dirty="0">
                <a:latin typeface="Courier New Bold" charset="0"/>
                <a:cs typeface="Courier New Bold" charset="0"/>
                <a:sym typeface="Courier New Bold" charset="0"/>
              </a:rPr>
              <a:t>(String name, String label, String [] arguments)</a:t>
            </a:r>
            <a:endParaRPr lang="en-US" sz="2000" b="0" i="0" dirty="0">
              <a:latin typeface="Courier New Bold" charset="0"/>
              <a:sym typeface="Courier New Bold" charset="0"/>
            </a:endParaRP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0" i="0" dirty="0" err="1">
                <a:latin typeface="Arial Bold" charset="0"/>
                <a:sym typeface="Arial Bold" charset="0"/>
              </a:rPr>
              <a:t>jcrPath</a:t>
            </a:r>
            <a:r>
              <a:rPr lang="en-US" sz="2000" b="0" i="0" dirty="0">
                <a:latin typeface="Arial Bold" charset="0"/>
                <a:sym typeface="Arial Bold" charset="0"/>
              </a:rPr>
              <a:t>=/node/</a:t>
            </a:r>
            <a:r>
              <a:rPr lang="en-US" sz="2000" b="0" i="0" dirty="0" err="1">
                <a:latin typeface="Arial Bold" charset="0"/>
                <a:sym typeface="Arial Bold" charset="0"/>
              </a:rPr>
              <a:t>exo:title</a:t>
            </a:r>
            <a:r>
              <a:rPr lang="en-US" sz="2000" b="0" i="0" dirty="0">
                <a:latin typeface="Arial Bold" charset="0"/>
                <a:sym typeface="Arial Bold" charset="0"/>
              </a:rPr>
              <a:t> – The relative path inside the current node. </a:t>
            </a: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0" i="0" dirty="0" err="1">
                <a:latin typeface="Arial Bold" charset="0"/>
                <a:sym typeface="Arial Bold" charset="0"/>
              </a:rPr>
              <a:t>mixintype</a:t>
            </a:r>
            <a:r>
              <a:rPr lang="en-US" sz="2000" b="0" i="0" dirty="0">
                <a:latin typeface="Arial Bold" charset="0"/>
                <a:sym typeface="Arial Bold" charset="0"/>
              </a:rPr>
              <a:t>=mix:votable,mix:commentable,mix:i18n – The list of mixin types you want to initialize when creating the content. </a:t>
            </a: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0" i="0" dirty="0" err="1">
                <a:latin typeface="Arial Bold" charset="0"/>
                <a:sym typeface="Arial Bold" charset="0"/>
              </a:rPr>
              <a:t>multiValues</a:t>
            </a:r>
            <a:r>
              <a:rPr lang="en-US" sz="2000" b="0" i="0" dirty="0">
                <a:latin typeface="Arial Bold" charset="0"/>
                <a:sym typeface="Arial Bold" charset="0"/>
              </a:rPr>
              <a:t>=true – Show a multi-valued component. It only can be used with corresponding multi-valued properties. </a:t>
            </a: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0" i="0" dirty="0">
                <a:latin typeface="Arial Bold" charset="0"/>
                <a:sym typeface="Arial Bold" charset="0"/>
              </a:rPr>
              <a:t>visible=true</a:t>
            </a: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0" i="0" dirty="0">
                <a:latin typeface="Arial Bold" charset="0"/>
                <a:sym typeface="Arial Bold" charset="0"/>
              </a:rPr>
              <a:t>editable=if-null – The input will be editable only if the value of this parameter is if-null and the value of this input is null or blank.</a:t>
            </a: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0" i="0" dirty="0">
                <a:latin typeface="Arial Bold" charset="0"/>
                <a:sym typeface="Arial Bold" charset="0"/>
              </a:rPr>
              <a:t>“options=toolbar:CompleteWCM,height:'410px',noSanitization” – A comma-separated list of field-specific parameters.</a:t>
            </a:r>
          </a:p>
        </p:txBody>
      </p:sp>
    </p:spTree>
    <p:extLst>
      <p:ext uri="{BB962C8B-B14F-4D97-AF65-F5344CB8AC3E}">
        <p14:creationId xmlns:p14="http://schemas.microsoft.com/office/powerpoint/2010/main" val="47728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0EB40F3F-B1A4-7142-83EA-5340B77028F9}" type="slidenum">
              <a:rPr lang="en-US"/>
              <a:pPr/>
              <a:t>15</a:t>
            </a:fld>
            <a:endParaRPr lang="en-US"/>
          </a:p>
        </p:txBody>
      </p:sp>
      <p:pic>
        <p:nvPicPr>
          <p:cNvPr id="12288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288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6151B64B-E393-504F-A2B1-38A49BD0FCDD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15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Validators</a:t>
            </a:r>
            <a:endParaRPr lang="en-US" sz="3600" kern="1200" dirty="0">
              <a:latin typeface="Arial" charset="0"/>
              <a:cs typeface="Arial" charset="0"/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3919" indent="0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None/>
            </a:pPr>
            <a:r>
              <a:rPr lang="en-US" sz="2000" b="0" i="0" dirty="0">
                <a:latin typeface="Arial Bold" charset="0"/>
                <a:sym typeface="Arial Bold" charset="0"/>
              </a:rPr>
              <a:t>A list of validators which are applied to the field. Possible values are: name, email, number, empty, null, </a:t>
            </a:r>
            <a:r>
              <a:rPr lang="en-US" sz="2000" b="0" i="0" dirty="0" err="1">
                <a:latin typeface="Arial Bold" charset="0"/>
                <a:sym typeface="Arial Bold" charset="0"/>
              </a:rPr>
              <a:t>datetime</a:t>
            </a:r>
            <a:r>
              <a:rPr lang="en-US" sz="2000" b="0" i="0" dirty="0">
                <a:latin typeface="Arial Bold" charset="0"/>
                <a:sym typeface="Arial Bold" charset="0"/>
              </a:rPr>
              <a:t>, length or a validator classes:</a:t>
            </a: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0" i="0" dirty="0">
                <a:latin typeface="Arial Bold" charset="0"/>
                <a:sym typeface="Arial Bold" charset="0"/>
              </a:rPr>
              <a:t>validate=</a:t>
            </a:r>
            <a:r>
              <a:rPr lang="en-US" sz="2000" b="0" i="0" dirty="0" err="1">
                <a:latin typeface="Arial Bold" charset="0"/>
                <a:sym typeface="Arial Bold" charset="0"/>
              </a:rPr>
              <a:t>empty,name</a:t>
            </a:r>
            <a:endParaRPr lang="en-US" sz="2000" b="0" i="0" dirty="0">
              <a:latin typeface="Arial Bold" charset="0"/>
              <a:sym typeface="Arial Bold" charset="0"/>
            </a:endParaRP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0" i="0" dirty="0">
                <a:latin typeface="Arial Bold" charset="0"/>
                <a:sym typeface="Arial Bold" charset="0"/>
              </a:rPr>
              <a:t>validate=</a:t>
            </a:r>
            <a:r>
              <a:rPr lang="en-US" sz="2000" b="0" i="0" dirty="0" err="1">
                <a:latin typeface="Arial Bold" charset="0"/>
                <a:sym typeface="Arial Bold" charset="0"/>
              </a:rPr>
              <a:t>org.exoplatform.webui.form.validator.StringLengthValidator</a:t>
            </a:r>
            <a:r>
              <a:rPr lang="en-US" sz="2000" b="0" i="0" dirty="0">
                <a:latin typeface="Arial Bold" charset="0"/>
                <a:sym typeface="Arial Bold" charset="0"/>
              </a:rPr>
              <a:t> </a:t>
            </a: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0" i="0" dirty="0">
                <a:latin typeface="Arial Bold" charset="0"/>
                <a:sym typeface="Arial Bold" charset="0"/>
              </a:rPr>
              <a:t>You can create your own validator class. An alternative to validator classes are interceptors.</a:t>
            </a: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0" i="0" dirty="0">
              <a:latin typeface="Arial Bold" charset="0"/>
              <a:sym typeface="Arial Bold" charset="0"/>
            </a:endParaRPr>
          </a:p>
          <a:p>
            <a:pPr marL="213919" indent="0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None/>
            </a:pPr>
            <a:r>
              <a:rPr lang="en-US" sz="2000" b="0" i="0" dirty="0">
                <a:latin typeface="Arial Bold" charset="0"/>
                <a:sym typeface="Arial Bold" charset="0"/>
              </a:rPr>
              <a:t>Validators with parameters:</a:t>
            </a: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0" i="0" dirty="0">
                <a:latin typeface="Arial Bold" charset="0"/>
                <a:sym typeface="Arial Bold" charset="0"/>
              </a:rPr>
              <a:t>validate=</a:t>
            </a:r>
            <a:r>
              <a:rPr lang="en-US" sz="2000" b="0" i="0" dirty="0" err="1">
                <a:latin typeface="Arial Bold" charset="0"/>
                <a:sym typeface="Arial Bold" charset="0"/>
              </a:rPr>
              <a:t>empty,length</a:t>
            </a:r>
            <a:r>
              <a:rPr lang="en-US" sz="2000" b="0" i="0" dirty="0">
                <a:latin typeface="Arial Bold" charset="0"/>
                <a:sym typeface="Arial Bold" charset="0"/>
              </a:rPr>
              <a:t>(50;int)</a:t>
            </a: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0" i="0" dirty="0">
                <a:latin typeface="Arial Bold" charset="0"/>
                <a:sym typeface="Arial Bold" charset="0"/>
              </a:rPr>
              <a:t>The parameter type (“</a:t>
            </a:r>
            <a:r>
              <a:rPr lang="en-US" sz="2000" b="0" i="0" dirty="0" err="1">
                <a:latin typeface="Arial Bold" charset="0"/>
                <a:sym typeface="Arial Bold" charset="0"/>
              </a:rPr>
              <a:t>int</a:t>
            </a:r>
            <a:r>
              <a:rPr lang="en-US" sz="2000" b="0" i="0" dirty="0">
                <a:latin typeface="Arial Bold" charset="0"/>
                <a:sym typeface="Arial Bold" charset="0"/>
              </a:rPr>
              <a:t>”) is needed if the type is not String.</a:t>
            </a: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0" i="0" dirty="0">
              <a:latin typeface="Arial Bold" charset="0"/>
              <a:sym typeface="Arial Bold" charset="0"/>
            </a:endParaRP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0" i="0" dirty="0">
              <a:latin typeface="Arial Bold" charset="0"/>
              <a:sym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0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C1980636-B8CA-F549-B733-D826C6DD61C0}" type="slidenum">
              <a:rPr lang="en-US"/>
              <a:pPr/>
              <a:t>16</a:t>
            </a:fld>
            <a:endParaRPr lang="en-US"/>
          </a:p>
        </p:txBody>
      </p:sp>
      <p:pic>
        <p:nvPicPr>
          <p:cNvPr id="125953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595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25BC30CC-DE1D-1348-AF99-145B63E86002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16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String [ ]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messageArgs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= [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exo:message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"validate=empty"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];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uicomponent.addTextAreaField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ja-JP" altLang="en-US" sz="2000" b="0" i="0" dirty="0">
                <a:solidFill>
                  <a:srgbClr val="2A00FF"/>
                </a:solidFill>
                <a:latin typeface="Arial"/>
                <a:cs typeface="Monaco" charset="0"/>
                <a:sym typeface="Monaco" charset="0"/>
              </a:rPr>
              <a:t>“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message"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messageArgs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) 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endParaRPr lang="en-US" sz="2000" b="0" i="0" dirty="0">
              <a:latin typeface="Courier New" charset="0"/>
              <a:sym typeface="Courier New" charset="0"/>
            </a:endParaRPr>
          </a:p>
          <a:p>
            <a:pPr>
              <a:buFont typeface="Symbol" charset="0"/>
              <a:buNone/>
            </a:pPr>
            <a:endParaRPr lang="en-US" sz="2000" b="0" i="0" dirty="0">
              <a:latin typeface="Courier New" charset="0"/>
              <a:sym typeface="Courier New" charset="0"/>
            </a:endParaRPr>
          </a:p>
          <a:p>
            <a:pPr>
              <a:buFont typeface="Symbol" charset="0"/>
              <a:buNone/>
            </a:pPr>
            <a:endParaRPr lang="en-US" sz="2000" b="0" i="0" dirty="0">
              <a:latin typeface="Courier New" charset="0"/>
              <a:sym typeface="Courier New" charset="0"/>
            </a:endParaRPr>
          </a:p>
          <a:p>
            <a:pPr>
              <a:buFont typeface="Symbol" charset="0"/>
              <a:buNone/>
            </a:pPr>
            <a:r>
              <a:rPr lang="en-US" sz="2000" b="0" i="0" dirty="0" err="1">
                <a:latin typeface="Courier New" charset="0"/>
                <a:cs typeface="Courier New" charset="0"/>
                <a:sym typeface="Courier New" charset="0"/>
              </a:rPr>
              <a:t>defaultValues</a:t>
            </a:r>
            <a:r>
              <a:rPr lang="en-US" sz="2000" b="0" i="0" dirty="0">
                <a:cs typeface="Arial" charset="0"/>
              </a:rPr>
              <a:t> : predefined value</a:t>
            </a:r>
            <a:endParaRPr lang="en-US" sz="2000" b="0" i="0" dirty="0"/>
          </a:p>
        </p:txBody>
      </p:sp>
      <p:pic>
        <p:nvPicPr>
          <p:cNvPr id="125957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04" y="2839615"/>
            <a:ext cx="3923481" cy="202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Textarea Input</a:t>
            </a:r>
          </a:p>
        </p:txBody>
      </p:sp>
    </p:spTree>
    <p:extLst>
      <p:ext uri="{BB962C8B-B14F-4D97-AF65-F5344CB8AC3E}">
        <p14:creationId xmlns:p14="http://schemas.microsoft.com/office/powerpoint/2010/main" val="53428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C1280963-8448-6A4E-9444-92094CC9ADA1}" type="slidenum">
              <a:rPr lang="en-US"/>
              <a:pPr/>
              <a:t>17</a:t>
            </a:fld>
            <a:endParaRPr lang="en-US"/>
          </a:p>
        </p:txBody>
      </p:sp>
      <p:pic>
        <p:nvPicPr>
          <p:cNvPr id="12697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697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5F306D73-15A3-C84B-8B3A-DC93934A7990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17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Calendar Input</a:t>
            </a:r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57206" y="1106935"/>
            <a:ext cx="10034848" cy="6201296"/>
          </a:xfrm>
          <a:ln/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String []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dateArgs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= [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exo:date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"validate=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datetime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];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uicomponent.addCalendarField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"date"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dateArgs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) 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charset="0"/>
              <a:buNone/>
            </a:pPr>
            <a:endParaRPr lang="en-US" sz="2000" b="0" i="0" dirty="0"/>
          </a:p>
          <a:p>
            <a:pPr>
              <a:lnSpc>
                <a:spcPct val="100000"/>
              </a:lnSpc>
              <a:spcBef>
                <a:spcPct val="0"/>
              </a:spcBef>
              <a:buFont typeface="Symbol" charset="0"/>
              <a:buNone/>
            </a:pPr>
            <a:endParaRPr lang="en-US" sz="2000" b="0" i="0" dirty="0"/>
          </a:p>
          <a:p>
            <a:pPr>
              <a:lnSpc>
                <a:spcPct val="100000"/>
              </a:lnSpc>
              <a:spcBef>
                <a:spcPct val="0"/>
              </a:spcBef>
              <a:buFont typeface="Symbol" charset="0"/>
              <a:buNone/>
            </a:pPr>
            <a:r>
              <a:rPr lang="en-US" sz="2000" b="0" i="0" dirty="0">
                <a:latin typeface="Courier New Bold Italic" charset="0"/>
                <a:cs typeface="Courier New Bold Italic" charset="0"/>
                <a:sym typeface="Courier New Bold Italic" charset="0"/>
              </a:rPr>
              <a:t>options=</a:t>
            </a:r>
            <a:r>
              <a:rPr lang="en-US" sz="2000" b="0" i="0" dirty="0" err="1">
                <a:latin typeface="Courier New Bold Italic" charset="0"/>
                <a:cs typeface="Courier New Bold Italic" charset="0"/>
                <a:sym typeface="Courier New Bold Italic" charset="0"/>
              </a:rPr>
              <a:t>displaytime</a:t>
            </a:r>
            <a:r>
              <a:rPr lang="en-US" sz="2000" b="0" i="0" dirty="0"/>
              <a:t> : Manage time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charset="0"/>
              <a:buNone/>
            </a:pPr>
            <a:r>
              <a:rPr lang="en-US" sz="2000" b="0" i="0" dirty="0" err="1">
                <a:latin typeface="Courier New Bold Italic" charset="0"/>
                <a:cs typeface="Courier New Bold Italic" charset="0"/>
                <a:sym typeface="Courier New Bold Italic" charset="0"/>
              </a:rPr>
              <a:t>defaultValues</a:t>
            </a:r>
            <a:r>
              <a:rPr lang="en-US" sz="2000" b="0" i="0" dirty="0"/>
              <a:t> : predefined value (MM/</a:t>
            </a:r>
            <a:r>
              <a:rPr lang="en-US" sz="2000" b="0" i="0" dirty="0" err="1"/>
              <a:t>dd</a:t>
            </a:r>
            <a:r>
              <a:rPr lang="en-US" sz="2000" b="0" i="0" dirty="0"/>
              <a:t>/</a:t>
            </a:r>
            <a:r>
              <a:rPr lang="en-US" sz="2000" b="0" i="0" dirty="0" err="1"/>
              <a:t>yyyy</a:t>
            </a:r>
            <a:r>
              <a:rPr lang="en-US" sz="2000" b="0" i="0" dirty="0"/>
              <a:t>) by default.</a:t>
            </a:r>
          </a:p>
        </p:txBody>
      </p:sp>
      <p:pic>
        <p:nvPicPr>
          <p:cNvPr id="126982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11" y="2339690"/>
            <a:ext cx="3802235" cy="383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74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6B347D1C-EA29-C048-BA91-50D8C77EA5BF}" type="slidenum">
              <a:rPr lang="en-US"/>
              <a:pPr/>
              <a:t>18</a:t>
            </a:fld>
            <a:endParaRPr lang="en-US"/>
          </a:p>
        </p:txBody>
      </p:sp>
      <p:pic>
        <p:nvPicPr>
          <p:cNvPr id="12800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800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692AC3D9-8F70-B347-ACCE-B055626471EC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18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Upload Input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 typeface="Symbol" charset="0"/>
              <a:buNone/>
            </a:pP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String [ ]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imageArgs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= [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exo:image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jcr:data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];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uicomponent.addUploadField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"image"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imageArgs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);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endParaRPr lang="en-US" sz="2000" b="0" i="0" dirty="0"/>
          </a:p>
          <a:p>
            <a:pPr>
              <a:buFont typeface="Symbol" charset="0"/>
              <a:buNone/>
            </a:pPr>
            <a:endParaRPr lang="en-US" sz="2000" b="0" i="0" dirty="0"/>
          </a:p>
          <a:p>
            <a:pPr>
              <a:buFont typeface="Symbol" charset="0"/>
              <a:buNone/>
            </a:pPr>
            <a:endParaRPr lang="en-US" sz="2000" b="0" i="0" dirty="0"/>
          </a:p>
          <a:p>
            <a:pPr>
              <a:buFont typeface="Symbol" charset="0"/>
              <a:buNone/>
            </a:pPr>
            <a:r>
              <a:rPr lang="en-US" sz="2000" b="0" i="0" dirty="0"/>
              <a:t>Example : </a:t>
            </a:r>
            <a:r>
              <a:rPr lang="en-US" sz="2000" b="0" i="0" dirty="0" err="1"/>
              <a:t>exo:image</a:t>
            </a:r>
            <a:r>
              <a:rPr lang="en-US" sz="2000" b="0" i="0" dirty="0"/>
              <a:t> is a node </a:t>
            </a:r>
            <a:r>
              <a:rPr lang="en-US" sz="2000" b="0" i="0" dirty="0" err="1"/>
              <a:t>nt:resource</a:t>
            </a:r>
            <a:r>
              <a:rPr lang="en-US" sz="2000" b="0" i="0" dirty="0"/>
              <a:t> :</a:t>
            </a:r>
          </a:p>
          <a:p>
            <a:pPr>
              <a:buFont typeface="Symbol" charset="0"/>
              <a:buNone/>
            </a:pPr>
            <a:r>
              <a:rPr lang="en-US" sz="1800" b="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800" b="0" i="0" dirty="0" err="1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nodeType</a:t>
            </a:r>
            <a:r>
              <a:rPr lang="en-US" sz="1800" b="0" i="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name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exo:sample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... 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800" b="0" i="0" dirty="0" err="1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childNodeDefinition</a:t>
            </a:r>
            <a:r>
              <a:rPr lang="en-US" sz="1800" b="0" i="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name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exo:image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</a:t>
            </a:r>
            <a:r>
              <a:rPr lang="en-US" sz="1800" b="0" i="0" dirty="0" err="1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defaultPrimaryType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nt:resource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...   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 lvl="1">
              <a:lnSpc>
                <a:spcPct val="67000"/>
              </a:lnSpc>
              <a:buFont typeface="Arial" charset="0"/>
              <a:buNone/>
            </a:pPr>
            <a:r>
              <a:rPr lang="en-US" sz="1800" b="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800" b="0" i="0" dirty="0" err="1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nodeType</a:t>
            </a:r>
            <a:r>
              <a:rPr lang="en-US" sz="1800" b="0" i="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name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nt:resource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</a:t>
            </a:r>
            <a:r>
              <a:rPr lang="en-US" sz="1800" b="0" i="0" dirty="0" err="1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primaryItemName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jcr:data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...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 lvl="1">
              <a:buFont typeface="Arial" charset="0"/>
              <a:buNone/>
            </a:pP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800" b="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800" b="0" i="0" dirty="0" err="1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propertyDefinition</a:t>
            </a:r>
            <a:r>
              <a:rPr lang="en-US" sz="1800" b="0" i="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name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jcr:data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</a:t>
            </a:r>
            <a:r>
              <a:rPr lang="en-US" sz="1800" b="0" i="0" dirty="0" err="1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requiredType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"Binary"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... 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 lvl="2">
              <a:lnSpc>
                <a:spcPct val="74000"/>
              </a:lnSpc>
              <a:buFont typeface="Wingdings" charset="0"/>
              <a:buNone/>
            </a:pP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800" b="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800" b="0" i="0" dirty="0" err="1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propertyDefinition</a:t>
            </a:r>
            <a:r>
              <a:rPr lang="en-US" sz="1800" b="0" i="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name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jcr:encoding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</a:t>
            </a:r>
            <a:r>
              <a:rPr lang="en-US" sz="1800" b="0" i="0" dirty="0" err="1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requiredType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"String"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... 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 lvl="4">
              <a:buFont typeface="Arial" charset="0"/>
              <a:buNone/>
            </a:pPr>
            <a:r>
              <a:rPr lang="en-US" sz="18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  &lt;</a:t>
            </a:r>
            <a:r>
              <a:rPr lang="en-US" sz="1800" dirty="0" err="1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propertyDefinition</a:t>
            </a:r>
            <a:r>
              <a:rPr lang="en-US" sz="18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name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jcr:lastModified</a:t>
            </a:r>
            <a:r>
              <a:rPr lang="en-US" sz="18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</a:t>
            </a:r>
            <a:r>
              <a:rPr lang="en-US" sz="1800" dirty="0" err="1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requiredType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"Date"</a:t>
            </a:r>
            <a:r>
              <a:rPr lang="en-US" sz="2000" dirty="0">
                <a:latin typeface="Monaco" charset="0"/>
                <a:cs typeface="Monaco" charset="0"/>
                <a:sym typeface="Monaco" charset="0"/>
              </a:rPr>
              <a:t>...</a:t>
            </a:r>
            <a:endParaRPr lang="en-US" sz="2000" dirty="0">
              <a:latin typeface="Monaco" charset="0"/>
              <a:sym typeface="Monaco" charset="0"/>
            </a:endParaRPr>
          </a:p>
        </p:txBody>
      </p:sp>
      <p:pic>
        <p:nvPicPr>
          <p:cNvPr id="128006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73" y="2093774"/>
            <a:ext cx="6559570" cy="67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42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63C0034A-0B6F-FD42-B7E5-EA489446B51D}" type="slidenum">
              <a:rPr lang="en-US"/>
              <a:pPr/>
              <a:t>19</a:t>
            </a:fld>
            <a:endParaRPr lang="en-US"/>
          </a:p>
        </p:txBody>
      </p:sp>
      <p:pic>
        <p:nvPicPr>
          <p:cNvPr id="12902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902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8C7DCE71-119F-2A49-A83F-EDC22851C576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19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Select Input</a:t>
            </a: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String [ ]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langArgs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= [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exo:language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"options=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en,fr,es,de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];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uicomponent.addSelectBoxField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ja-JP" altLang="en-US" sz="2000" b="0" i="0" dirty="0">
                <a:solidFill>
                  <a:srgbClr val="2A00FF"/>
                </a:solidFill>
                <a:latin typeface="Arial"/>
                <a:cs typeface="Monaco" charset="0"/>
                <a:sym typeface="Monaco" charset="0"/>
              </a:rPr>
              <a:t>“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language"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langArgs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) 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80000"/>
              </a:lnSpc>
              <a:spcBef>
                <a:spcPts val="492"/>
              </a:spcBef>
              <a:buNone/>
            </a:pPr>
            <a:endParaRPr lang="en-US" sz="2000" b="0" i="0" dirty="0"/>
          </a:p>
          <a:p>
            <a:pPr>
              <a:lnSpc>
                <a:spcPct val="80000"/>
              </a:lnSpc>
              <a:spcBef>
                <a:spcPts val="492"/>
              </a:spcBef>
              <a:buNone/>
            </a:pPr>
            <a:endParaRPr lang="en-US" sz="2000" b="0" i="0" dirty="0"/>
          </a:p>
          <a:p>
            <a:pPr>
              <a:lnSpc>
                <a:spcPct val="80000"/>
              </a:lnSpc>
              <a:spcBef>
                <a:spcPts val="492"/>
              </a:spcBef>
              <a:buNone/>
            </a:pPr>
            <a:endParaRPr lang="en-US" sz="2000" b="0" i="0" dirty="0"/>
          </a:p>
          <a:p>
            <a:pPr>
              <a:lnSpc>
                <a:spcPct val="80000"/>
              </a:lnSpc>
              <a:spcBef>
                <a:spcPts val="492"/>
              </a:spcBef>
              <a:buNone/>
            </a:pPr>
            <a:r>
              <a:rPr lang="en-US" sz="2000" b="0" i="0" dirty="0">
                <a:latin typeface="Courier New" charset="0"/>
                <a:cs typeface="Courier New" charset="0"/>
                <a:sym typeface="Courier New" charset="0"/>
              </a:rPr>
              <a:t>options</a:t>
            </a:r>
            <a:r>
              <a:rPr lang="en-US" sz="2000" b="0" i="0" dirty="0">
                <a:cs typeface="Arial" charset="0"/>
              </a:rPr>
              <a:t> : Value list</a:t>
            </a:r>
            <a:endParaRPr lang="en-US" sz="2000" b="0" i="0" dirty="0"/>
          </a:p>
          <a:p>
            <a:pPr>
              <a:lnSpc>
                <a:spcPct val="80000"/>
              </a:lnSpc>
              <a:spcBef>
                <a:spcPts val="492"/>
              </a:spcBef>
              <a:buNone/>
            </a:pPr>
            <a:r>
              <a:rPr lang="en-US" sz="2000" b="0" i="0" dirty="0">
                <a:latin typeface="Courier New" charset="0"/>
                <a:cs typeface="Courier New" charset="0"/>
                <a:sym typeface="Courier New" charset="0"/>
              </a:rPr>
              <a:t>script</a:t>
            </a:r>
            <a:r>
              <a:rPr lang="en-US" sz="2000" b="0" i="0" dirty="0">
                <a:cs typeface="Arial" charset="0"/>
              </a:rPr>
              <a:t> : groovy script to provide the list</a:t>
            </a:r>
            <a:endParaRPr lang="en-US" sz="2000" b="0" i="0" dirty="0"/>
          </a:p>
          <a:p>
            <a:pPr>
              <a:lnSpc>
                <a:spcPct val="80000"/>
              </a:lnSpc>
              <a:spcBef>
                <a:spcPts val="492"/>
              </a:spcBef>
              <a:buNone/>
            </a:pPr>
            <a:r>
              <a:rPr lang="en-US" sz="2000" b="0" i="0" dirty="0" err="1">
                <a:latin typeface="Courier New" charset="0"/>
                <a:cs typeface="Courier New" charset="0"/>
                <a:sym typeface="Courier New" charset="0"/>
              </a:rPr>
              <a:t>scriptParams</a:t>
            </a:r>
            <a:r>
              <a:rPr lang="en-US" sz="2000" b="0" i="0" dirty="0">
                <a:cs typeface="Arial" charset="0"/>
              </a:rPr>
              <a:t> : groovy script parameters</a:t>
            </a:r>
            <a:endParaRPr lang="en-US" sz="2000" b="0" i="0" dirty="0"/>
          </a:p>
        </p:txBody>
      </p:sp>
      <p:pic>
        <p:nvPicPr>
          <p:cNvPr id="129030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71" y="2699717"/>
            <a:ext cx="6247021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72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23" y="301673"/>
            <a:ext cx="10044113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 dirty="0">
                <a:solidFill>
                  <a:srgbClr val="FFA300"/>
                </a:solidFill>
              </a:rPr>
              <a:t>Table of Content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23" y="1417638"/>
            <a:ext cx="1004411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639763" indent="-2095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 smtClean="0">
                <a:solidFill>
                  <a:srgbClr val="4C4C4C"/>
                </a:solidFill>
              </a:rPr>
              <a:t>Document </a:t>
            </a:r>
            <a:r>
              <a:rPr lang="en-GB" b="1" dirty="0">
                <a:solidFill>
                  <a:srgbClr val="4C4C4C"/>
                </a:solidFill>
              </a:rPr>
              <a:t>Template Syntax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 err="1">
                <a:solidFill>
                  <a:srgbClr val="4C4C4C"/>
                </a:solidFill>
              </a:rPr>
              <a:t>Mixins</a:t>
            </a:r>
            <a:r>
              <a:rPr lang="en-GB" b="1" dirty="0">
                <a:solidFill>
                  <a:srgbClr val="4C4C4C"/>
                </a:solidFill>
              </a:rPr>
              <a:t> 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>
                <a:solidFill>
                  <a:srgbClr val="4C4C4C"/>
                </a:solidFill>
              </a:rPr>
              <a:t>Interceptors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>
                <a:solidFill>
                  <a:srgbClr val="4C4C4C"/>
                </a:solidFill>
              </a:rPr>
              <a:t>Content List Portlet Templates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>
                <a:solidFill>
                  <a:srgbClr val="4C4C4C"/>
                </a:solidFill>
              </a:rPr>
              <a:t>Action Scripts and Dialogs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2DF4720C-0F6A-1443-B769-D9AE05614A82}" type="slidenum">
              <a:rPr lang="en-US"/>
              <a:pPr/>
              <a:t>20</a:t>
            </a:fld>
            <a:endParaRPr lang="en-US"/>
          </a:p>
        </p:txBody>
      </p:sp>
      <p:pic>
        <p:nvPicPr>
          <p:cNvPr id="13004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005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B331C96B-405D-5642-A036-EAA0522FADC9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20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HTML Text Input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String []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summaryArgs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= [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exo:summary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"options=basic"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];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uicomponent.addWYSIWYGField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"summary"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summaryArgs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);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endParaRPr lang="en-US" sz="2000" b="0" i="0" dirty="0"/>
          </a:p>
          <a:p>
            <a:pPr>
              <a:buFont typeface="Symbol" charset="0"/>
              <a:buNone/>
            </a:pPr>
            <a:endParaRPr lang="en-US" sz="2000" b="0" i="0" dirty="0"/>
          </a:p>
          <a:p>
            <a:pPr>
              <a:buFont typeface="Symbol" charset="0"/>
              <a:buNone/>
            </a:pPr>
            <a:endParaRPr lang="en-US" sz="2000" b="0" i="0" dirty="0"/>
          </a:p>
          <a:p>
            <a:pPr>
              <a:buFont typeface="Symbol" charset="0"/>
              <a:buNone/>
            </a:pPr>
            <a:endParaRPr lang="en-US" sz="2000" b="0" i="0" dirty="0"/>
          </a:p>
          <a:p>
            <a:pPr>
              <a:buFont typeface="Symbol" charset="0"/>
              <a:buNone/>
            </a:pPr>
            <a:endParaRPr lang="en-US" sz="2000" b="0" i="0" dirty="0"/>
          </a:p>
          <a:p>
            <a:pPr>
              <a:buFont typeface="Symbol" charset="0"/>
              <a:buNone/>
            </a:pPr>
            <a:r>
              <a:rPr lang="en-US" sz="2000" b="0" i="0" dirty="0" err="1">
                <a:latin typeface="Courier New" charset="0"/>
                <a:cs typeface="Courier New" charset="0"/>
                <a:sym typeface="Courier New" charset="0"/>
              </a:rPr>
              <a:t>defaultValues</a:t>
            </a:r>
            <a:r>
              <a:rPr lang="en-US" sz="2000" b="0" i="0" dirty="0">
                <a:cs typeface="Arial" charset="0"/>
              </a:rPr>
              <a:t> : predefined value</a:t>
            </a:r>
            <a:endParaRPr lang="en-US" sz="2000" b="0" i="0" dirty="0"/>
          </a:p>
          <a:p>
            <a:pPr>
              <a:buFont typeface="Symbol" charset="0"/>
              <a:buNone/>
            </a:pPr>
            <a:r>
              <a:rPr lang="en-US" sz="2000" b="0" i="0" dirty="0">
                <a:latin typeface="Courier New" charset="0"/>
                <a:cs typeface="Courier New" charset="0"/>
                <a:sym typeface="Courier New" charset="0"/>
              </a:rPr>
              <a:t>options=</a:t>
            </a:r>
            <a:r>
              <a:rPr lang="en-US" sz="2000" b="0" i="0" dirty="0" err="1">
                <a:latin typeface="Courier New" charset="0"/>
                <a:cs typeface="Courier New" charset="0"/>
                <a:sym typeface="Courier New" charset="0"/>
              </a:rPr>
              <a:t>basic|full</a:t>
            </a:r>
            <a:r>
              <a:rPr lang="en-US" sz="2000" b="0" i="0" dirty="0">
                <a:cs typeface="Arial" charset="0"/>
              </a:rPr>
              <a:t> : basic editor or full editor </a:t>
            </a:r>
            <a:endParaRPr lang="en-US" sz="2000" b="0" i="0" dirty="0"/>
          </a:p>
        </p:txBody>
      </p:sp>
      <p:pic>
        <p:nvPicPr>
          <p:cNvPr id="130054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7" y="2720718"/>
            <a:ext cx="10037573" cy="163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53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F4DF2A94-0B75-AB4E-9EFF-4ED8EBBD2B56}" type="slidenum">
              <a:rPr lang="en-US"/>
              <a:pPr/>
              <a:t>21</a:t>
            </a:fld>
            <a:endParaRPr lang="en-US"/>
          </a:p>
        </p:txBody>
      </p:sp>
      <p:pic>
        <p:nvPicPr>
          <p:cNvPr id="131073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107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BC62F00F-A132-F349-B01C-6BD13BB956FF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21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Hidden Input</a:t>
            </a:r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 typeface="Symbol" charset="0"/>
              <a:buNone/>
            </a:pPr>
            <a:r>
              <a:rPr lang="en-US" sz="2000" b="0" i="0" dirty="0"/>
              <a:t>Often used to create sub nodes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String[ ] resource = [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exo:image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nodetype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nt:resource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"visible=false"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] ; 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uicomponent.addHiddenField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"resource"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resource) 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spcBef>
                <a:spcPts val="492"/>
              </a:spcBef>
              <a:buNone/>
            </a:pPr>
            <a:r>
              <a:rPr lang="en-US" sz="2000" b="0" i="0" dirty="0" err="1">
                <a:latin typeface="Courier New Bold Italic" charset="0"/>
                <a:cs typeface="Courier New Bold Italic" charset="0"/>
                <a:sym typeface="Courier New Bold Italic" charset="0"/>
              </a:rPr>
              <a:t>mixintype</a:t>
            </a:r>
            <a:r>
              <a:rPr lang="en-US" sz="2000" b="0" i="0" dirty="0"/>
              <a:t> : mixin list </a:t>
            </a:r>
          </a:p>
          <a:p>
            <a:pPr>
              <a:spcBef>
                <a:spcPts val="492"/>
              </a:spcBef>
              <a:buNone/>
            </a:pPr>
            <a:r>
              <a:rPr lang="en-US" sz="2000" b="0" i="0" dirty="0" err="1">
                <a:latin typeface="Courier New Bold Italic" charset="0"/>
                <a:cs typeface="Courier New Bold Italic" charset="0"/>
                <a:sym typeface="Courier New Bold Italic" charset="0"/>
              </a:rPr>
              <a:t>defaultValues</a:t>
            </a:r>
            <a:r>
              <a:rPr lang="en-US" sz="2000" b="0" i="0" dirty="0"/>
              <a:t> : Predefined values.</a:t>
            </a:r>
          </a:p>
        </p:txBody>
      </p:sp>
    </p:spTree>
    <p:extLst>
      <p:ext uri="{BB962C8B-B14F-4D97-AF65-F5344CB8AC3E}">
        <p14:creationId xmlns:p14="http://schemas.microsoft.com/office/powerpoint/2010/main" val="145657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278D713B-5FD9-2049-8A79-66D9F3694FA5}" type="slidenum">
              <a:rPr lang="en-US"/>
              <a:pPr/>
              <a:t>22</a:t>
            </a:fld>
            <a:endParaRPr lang="en-US"/>
          </a:p>
        </p:txBody>
      </p:sp>
      <p:pic>
        <p:nvPicPr>
          <p:cNvPr id="13209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209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05A2C6C1-936B-8A45-BBF8-2E6A3FBBE7FB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22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Selector </a:t>
            </a:r>
            <a:r>
              <a:rPr lang="en-US" dirty="0" smtClean="0"/>
              <a:t>Action 1/2</a:t>
            </a:r>
            <a:endParaRPr lang="en-US" dirty="0"/>
          </a:p>
        </p:txBody>
      </p:sp>
      <p:sp>
        <p:nvSpPr>
          <p:cNvPr id="132101" name="Rectangle 5"/>
          <p:cNvSpPr>
            <a:spLocks/>
          </p:cNvSpPr>
          <p:nvPr/>
        </p:nvSpPr>
        <p:spPr bwMode="auto">
          <a:xfrm>
            <a:off x="737015" y="1232885"/>
            <a:ext cx="10048472" cy="502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56311" indent="-252404" defTabSz="749608" hangingPunct="1">
              <a:lnSpc>
                <a:spcPct val="100000"/>
              </a:lnSpc>
              <a:buClrTx/>
              <a:buSzTx/>
            </a:pPr>
            <a:r>
              <a:rPr lang="en-US" dirty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Text filled with a value selector widget</a:t>
            </a:r>
            <a:r>
              <a:rPr lang="en-US" dirty="0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:</a:t>
            </a:r>
          </a:p>
          <a:p>
            <a:pPr marL="256311" indent="-252404" defTabSz="749608" hangingPunct="1">
              <a:lnSpc>
                <a:spcPct val="100000"/>
              </a:lnSpc>
              <a:buClrTx/>
              <a:buSzTx/>
            </a:pPr>
            <a: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String[] </a:t>
            </a:r>
            <a:r>
              <a:rPr lang="en-US" sz="2000" dirty="0" err="1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fieldPath</a:t>
            </a:r>
            <a: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 = [</a:t>
            </a:r>
            <a:r>
              <a:rPr lang="en-US" sz="2000" dirty="0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"</a:t>
            </a:r>
            <a:r>
              <a:rPr lang="en-US" sz="2000" dirty="0" err="1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jcrPath</a:t>
            </a:r>
            <a:r>
              <a:rPr lang="en-US" sz="2000" dirty="0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=/node/</a:t>
            </a:r>
            <a:r>
              <a:rPr lang="en-US" sz="2000" dirty="0" err="1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exo:targetPath</a:t>
            </a:r>
            <a:r>
              <a:rPr lang="en-US" sz="2000" dirty="0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”</a:t>
            </a:r>
            <a: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Monaco" charset="0"/>
                <a:cs typeface="Monaco" charset="0"/>
                <a:sym typeface="Arial Bold" charset="0"/>
              </a:rPr>
              <a:t>"</a:t>
            </a:r>
            <a:r>
              <a:rPr lang="en-US" sz="2000" dirty="0" err="1">
                <a:solidFill>
                  <a:schemeClr val="accent2"/>
                </a:solidFill>
                <a:latin typeface="Monaco" charset="0"/>
                <a:cs typeface="Monaco" charset="0"/>
                <a:sym typeface="Arial Bold" charset="0"/>
              </a:rPr>
              <a:t>selectorClass</a:t>
            </a:r>
            <a:r>
              <a:rPr lang="en-US" sz="2000" dirty="0">
                <a:solidFill>
                  <a:schemeClr val="accent2"/>
                </a:solidFill>
                <a:latin typeface="Monaco" charset="0"/>
                <a:cs typeface="Monaco" charset="0"/>
                <a:sym typeface="Arial Bold" charset="0"/>
              </a:rPr>
              <a:t>=org.exoplatform.ecm.webui.tree.selectone.UIOneNodePathSelector"</a:t>
            </a:r>
            <a: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, </a:t>
            </a:r>
            <a:b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</a:br>
            <a:r>
              <a:rPr lang="en-US" sz="2000" dirty="0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"</a:t>
            </a:r>
            <a:r>
              <a:rPr lang="en-US" sz="2000" dirty="0" err="1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workspaceField</a:t>
            </a:r>
            <a:r>
              <a:rPr lang="en-US" sz="2000" dirty="0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=</a:t>
            </a:r>
            <a:r>
              <a:rPr lang="en-US" sz="2000" dirty="0" err="1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targetWorkspace</a:t>
            </a:r>
            <a:r>
              <a:rPr lang="en-US" sz="2000" dirty="0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, </a:t>
            </a:r>
            <a:b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</a:br>
            <a:r>
              <a:rPr lang="en-US" sz="2000" dirty="0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"</a:t>
            </a:r>
            <a:r>
              <a:rPr lang="en-US" sz="2000" dirty="0" err="1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selectorIcon</a:t>
            </a:r>
            <a:r>
              <a:rPr lang="en-US" sz="2000" dirty="0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=SelectPath24x24Icon”</a:t>
            </a:r>
            <a: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]; </a:t>
            </a:r>
          </a:p>
          <a:p>
            <a:pPr marL="256311" indent="-252404" defTabSz="749608" hangingPunct="1">
              <a:lnSpc>
                <a:spcPct val="100000"/>
              </a:lnSpc>
              <a:buClrTx/>
              <a:buSzTx/>
            </a:pPr>
            <a:r>
              <a:rPr lang="en-US" sz="2000" dirty="0" err="1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uicomponent.addActionField</a:t>
            </a:r>
            <a: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(</a:t>
            </a:r>
            <a:r>
              <a:rPr lang="en-US" sz="2000" dirty="0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"</a:t>
            </a:r>
            <a:r>
              <a:rPr lang="en-US" sz="2000" dirty="0" err="1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targetPath</a:t>
            </a:r>
            <a:r>
              <a:rPr lang="en-US" sz="2000" dirty="0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, </a:t>
            </a:r>
            <a:r>
              <a:rPr lang="en-US" sz="2000" dirty="0" err="1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fieldPath</a:t>
            </a:r>
            <a: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);</a:t>
            </a:r>
          </a:p>
          <a:p>
            <a:pPr marL="256311" indent="-252404" defTabSz="749608" hangingPunct="1">
              <a:lnSpc>
                <a:spcPct val="100000"/>
              </a:lnSpc>
              <a:buClrTx/>
              <a:buSzTx/>
            </a:pPr>
            <a:endParaRPr lang="en-US" dirty="0">
              <a:solidFill>
                <a:srgbClr val="333333"/>
              </a:solidFill>
              <a:latin typeface="Arial Bold" charset="0"/>
              <a:cs typeface="Arial Bold" charset="0"/>
              <a:sym typeface="Arial Bold" charset="0"/>
            </a:endParaRPr>
          </a:p>
          <a:p>
            <a:pPr marL="256311" indent="-252404" defTabSz="749608" hangingPunct="1">
              <a:lnSpc>
                <a:spcPct val="100000"/>
              </a:lnSpc>
              <a:buClrTx/>
              <a:buSzTx/>
            </a:pPr>
            <a:endParaRPr lang="en-US" sz="2000" dirty="0">
              <a:solidFill>
                <a:srgbClr val="333333"/>
              </a:solidFill>
              <a:latin typeface="Monaco" charset="0"/>
              <a:cs typeface="Monaco" charset="0"/>
              <a:sym typeface="Arial Bold" charset="0"/>
            </a:endParaRPr>
          </a:p>
          <a:p>
            <a:pPr marL="256311" indent="-252404" defTabSz="749608" hangingPunct="1">
              <a:lnSpc>
                <a:spcPct val="100000"/>
              </a:lnSpc>
              <a:buClrTx/>
              <a:buSzTx/>
            </a:pPr>
            <a:endParaRPr lang="en-US" dirty="0">
              <a:solidFill>
                <a:srgbClr val="333333"/>
              </a:solidFill>
              <a:latin typeface="Arial Bold" charset="0"/>
              <a:cs typeface="Arial Bold" charset="0"/>
              <a:sym typeface="Arial Bold" charset="0"/>
            </a:endParaRPr>
          </a:p>
          <a:p>
            <a:pPr marL="530394" indent="-316466" defTabSz="910501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dirty="0">
              <a:solidFill>
                <a:srgbClr val="333333"/>
              </a:solidFill>
              <a:latin typeface="Arial Bold" charset="0"/>
              <a:cs typeface="Arial Bold" charset="0"/>
              <a:sym typeface="Arial Bold" charset="0"/>
            </a:endParaRPr>
          </a:p>
        </p:txBody>
      </p:sp>
      <p:pic>
        <p:nvPicPr>
          <p:cNvPr id="132102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11" y="4211906"/>
            <a:ext cx="7191687" cy="71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7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278D713B-5FD9-2049-8A79-66D9F3694FA5}" type="slidenum">
              <a:rPr lang="en-US"/>
              <a:pPr/>
              <a:t>23</a:t>
            </a:fld>
            <a:endParaRPr lang="en-US"/>
          </a:p>
        </p:txBody>
      </p:sp>
      <p:pic>
        <p:nvPicPr>
          <p:cNvPr id="13209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209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05A2C6C1-936B-8A45-BBF8-2E6A3FBBE7FB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23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Selector </a:t>
            </a:r>
            <a:r>
              <a:rPr lang="en-US" dirty="0" smtClean="0"/>
              <a:t>Action 2/2</a:t>
            </a:r>
            <a:endParaRPr lang="en-US" dirty="0"/>
          </a:p>
        </p:txBody>
      </p:sp>
      <p:sp>
        <p:nvSpPr>
          <p:cNvPr id="132101" name="Rectangle 5"/>
          <p:cNvSpPr>
            <a:spLocks/>
          </p:cNvSpPr>
          <p:nvPr/>
        </p:nvSpPr>
        <p:spPr bwMode="auto">
          <a:xfrm>
            <a:off x="737015" y="1232885"/>
            <a:ext cx="10048472" cy="502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56311" indent="-252404" defTabSz="749608" hangingPunct="1">
              <a:lnSpc>
                <a:spcPct val="100000"/>
              </a:lnSpc>
              <a:buClrTx/>
              <a:buSzTx/>
            </a:pPr>
            <a:endParaRPr lang="en-US" dirty="0">
              <a:solidFill>
                <a:srgbClr val="333333"/>
              </a:solidFill>
              <a:latin typeface="Arial Bold" charset="0"/>
              <a:cs typeface="Arial Bold" charset="0"/>
              <a:sym typeface="Arial Bold" charset="0"/>
            </a:endParaRPr>
          </a:p>
          <a:p>
            <a:pPr marL="256311" indent="-252404" defTabSz="749608" hangingPunct="1">
              <a:lnSpc>
                <a:spcPct val="100000"/>
              </a:lnSpc>
              <a:buClrTx/>
              <a:buSzTx/>
            </a:pPr>
            <a:endParaRPr lang="en-US" sz="2000" dirty="0">
              <a:solidFill>
                <a:srgbClr val="333333"/>
              </a:solidFill>
              <a:latin typeface="Monaco" charset="0"/>
              <a:cs typeface="Monaco" charset="0"/>
              <a:sym typeface="Arial Bold" charset="0"/>
            </a:endParaRPr>
          </a:p>
          <a:p>
            <a:pPr marL="256311" indent="-252404" defTabSz="749608" hangingPunct="1">
              <a:lnSpc>
                <a:spcPct val="100000"/>
              </a:lnSpc>
              <a:buClrTx/>
              <a:buSzTx/>
            </a:pPr>
            <a:endParaRPr lang="en-US" dirty="0">
              <a:solidFill>
                <a:srgbClr val="333333"/>
              </a:solidFill>
              <a:latin typeface="Arial Bold" charset="0"/>
              <a:cs typeface="Arial Bold" charset="0"/>
              <a:sym typeface="Arial Bold" charset="0"/>
            </a:endParaRPr>
          </a:p>
          <a:p>
            <a:pPr marL="530394" indent="-316466" defTabSz="910501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dirty="0">
                <a:solidFill>
                  <a:srgbClr val="333333"/>
                </a:solidFill>
                <a:ea typeface="MS Gothic" charset="0"/>
                <a:sym typeface="Helvetica Neue Light" charset="0"/>
              </a:rPr>
              <a:t>A </a:t>
            </a:r>
            <a:r>
              <a:rPr lang="en-US" dirty="0" err="1">
                <a:solidFill>
                  <a:srgbClr val="333333"/>
                </a:solidFill>
                <a:ea typeface="MS Gothic" charset="0"/>
                <a:sym typeface="Helvetica Neue Light" charset="0"/>
              </a:rPr>
              <a:t>nodetype</a:t>
            </a:r>
            <a:r>
              <a:rPr lang="en-US" dirty="0">
                <a:solidFill>
                  <a:srgbClr val="333333"/>
                </a:solidFill>
                <a:ea typeface="MS Gothic" charset="0"/>
                <a:sym typeface="Helvetica Neue Light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selectorClass</a:t>
            </a:r>
            <a:r>
              <a:rPr lang="en-US" dirty="0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: FQN </a:t>
            </a:r>
            <a:r>
              <a:rPr lang="en-US" dirty="0" err="1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ComponentSelector</a:t>
            </a:r>
            <a:r>
              <a:rPr lang="en-US" dirty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 class. Component Widget used for the selector. </a:t>
            </a:r>
            <a:br>
              <a:rPr lang="en-US" dirty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</a:br>
            <a:r>
              <a:rPr lang="en-US" dirty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Examples : </a:t>
            </a:r>
            <a:r>
              <a:rPr lang="en-US" dirty="0" err="1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UIECMPermissionBrowser</a:t>
            </a:r>
            <a:r>
              <a:rPr lang="en-US" dirty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, </a:t>
            </a:r>
            <a:r>
              <a:rPr lang="en-US" dirty="0" err="1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UIJCRBrowser</a:t>
            </a:r>
            <a:r>
              <a:rPr lang="en-US" dirty="0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,</a:t>
            </a:r>
          </a:p>
          <a:p>
            <a:pPr marL="530394" indent="-316466" defTabSz="910501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dirty="0" err="1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org.exoplatform.ecm.webui.selector.UIPermissionSelector</a:t>
            </a:r>
            <a:endParaRPr lang="en-US" dirty="0">
              <a:solidFill>
                <a:srgbClr val="333333"/>
              </a:solidFill>
              <a:latin typeface="Arial Bold" charset="0"/>
              <a:cs typeface="Arial Bold" charset="0"/>
              <a:sym typeface="Arial Bold" charset="0"/>
            </a:endParaRPr>
          </a:p>
          <a:p>
            <a:pPr marL="530394" indent="-316466" defTabSz="910501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dirty="0" err="1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org.exoplatform.ecm.webui.tree.selectone.UIOneNodePathSelector</a:t>
            </a:r>
            <a:r>
              <a:rPr lang="en-US" dirty="0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 together </a:t>
            </a:r>
            <a:r>
              <a:rPr lang="en-US" dirty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with “</a:t>
            </a:r>
            <a:r>
              <a:rPr lang="en-US" dirty="0" err="1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workspaceField</a:t>
            </a:r>
            <a:r>
              <a:rPr lang="en-US" dirty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=</a:t>
            </a:r>
            <a:r>
              <a:rPr lang="en-US" dirty="0" err="1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targetWorkspace</a:t>
            </a:r>
            <a:r>
              <a:rPr lang="en-US" dirty="0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”</a:t>
            </a:r>
          </a:p>
          <a:p>
            <a:pPr marL="530394" indent="-316466" defTabSz="910501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dirty="0" err="1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selectorParams</a:t>
            </a:r>
            <a:r>
              <a:rPr lang="en-US" dirty="0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: Parameters to pass to the </a:t>
            </a:r>
            <a:r>
              <a:rPr lang="en-US" dirty="0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selector</a:t>
            </a:r>
          </a:p>
          <a:p>
            <a:pPr marL="530394" indent="-316466" defTabSz="910501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dirty="0" err="1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selectorIcon</a:t>
            </a:r>
            <a:r>
              <a:rPr lang="en-US" dirty="0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css</a:t>
            </a:r>
            <a:r>
              <a:rPr lang="en-US" dirty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 style to show the selector icon</a:t>
            </a:r>
          </a:p>
        </p:txBody>
      </p:sp>
      <p:pic>
        <p:nvPicPr>
          <p:cNvPr id="132102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67" y="1259578"/>
            <a:ext cx="7191687" cy="71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87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724E6E99-686E-EB4D-9A4C-1F029623CC4B}" type="slidenum">
              <a:rPr lang="en-US"/>
              <a:pPr/>
              <a:t>24</a:t>
            </a:fld>
            <a:endParaRPr lang="en-US"/>
          </a:p>
        </p:txBody>
      </p:sp>
      <p:pic>
        <p:nvPicPr>
          <p:cNvPr id="13414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4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55" tIns="37479" rIns="74955" bIns="37479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802" hangingPunct="1">
              <a:lnSpc>
                <a:spcPct val="100000"/>
              </a:lnSpc>
              <a:buClrTx/>
              <a:buSzTx/>
            </a:pPr>
            <a:fld id="{514D4083-1651-BE4A-9D2A-8FB7D1992703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802" hangingPunct="1">
                <a:lnSpc>
                  <a:spcPct val="100000"/>
                </a:lnSpc>
                <a:buClrTx/>
                <a:buSzTx/>
              </a:pPr>
              <a:t>24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4148" name="Rectangle 4"/>
          <p:cNvSpPr>
            <a:spLocks/>
          </p:cNvSpPr>
          <p:nvPr/>
        </p:nvSpPr>
        <p:spPr bwMode="auto">
          <a:xfrm>
            <a:off x="557190" y="366704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749802" hangingPunct="1">
              <a:lnSpc>
                <a:spcPct val="92000"/>
              </a:lnSpc>
              <a:buClrTx/>
              <a:buSzTx/>
              <a:tabLst>
                <a:tab pos="374770" algn="l"/>
                <a:tab pos="749543" algn="l"/>
                <a:tab pos="1124302" algn="l"/>
                <a:tab pos="1499087" algn="l"/>
                <a:tab pos="1873860" algn="l"/>
                <a:tab pos="2248628" algn="l"/>
                <a:tab pos="2623406" algn="l"/>
                <a:tab pos="2998175" algn="l"/>
                <a:tab pos="3372937" algn="l"/>
                <a:tab pos="3747721" algn="l"/>
                <a:tab pos="4122493" algn="l"/>
                <a:tab pos="4497259" algn="l"/>
                <a:tab pos="4872040" algn="l"/>
                <a:tab pos="5246805" algn="l"/>
                <a:tab pos="5621579" algn="l"/>
                <a:tab pos="5996353" algn="l"/>
                <a:tab pos="6371126" algn="l"/>
                <a:tab pos="6745895" algn="l"/>
                <a:tab pos="7120673" algn="l"/>
                <a:tab pos="7495442" algn="l"/>
                <a:tab pos="7714056" algn="l"/>
                <a:tab pos="7745289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Exercise – Dialog Template 1/2</a:t>
            </a:r>
          </a:p>
        </p:txBody>
      </p:sp>
      <p:sp>
        <p:nvSpPr>
          <p:cNvPr id="134149" name="Rectangle 5"/>
          <p:cNvSpPr>
            <a:spLocks/>
          </p:cNvSpPr>
          <p:nvPr/>
        </p:nvSpPr>
        <p:spPr bwMode="auto">
          <a:xfrm>
            <a:off x="578992" y="1136905"/>
            <a:ext cx="10059370" cy="537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2106" indent="-209505" defTabSz="74980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Login as john.</a:t>
            </a:r>
          </a:p>
          <a:p>
            <a:pPr marL="212106" indent="-209505" defTabSz="74980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Create a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selectBox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widget “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FillSelectBoxByChildNodes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”, accepting two parameters : workspace and path, the widget shall fill the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selectbox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with the child nodes of the path, showing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exo:title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- if there is, otherwise the name of the child node.</a:t>
            </a:r>
          </a:p>
          <a:p>
            <a:pPr marL="212106" indent="-209505" defTabSz="74980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Test out other </a:t>
            </a:r>
            <a:r>
              <a:rPr lang="en-US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fields: Create 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 form (dialog template)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using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a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Calendar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(Format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dd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/MM/YYYY), Child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Node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Selector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Widget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,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SelectorClass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,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and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upload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field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and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a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multivalue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input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field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.</a:t>
            </a:r>
          </a:p>
          <a:p>
            <a:pPr marL="212106" indent="-209505" defTabSz="74980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Test your template</a:t>
            </a:r>
          </a:p>
          <a:p>
            <a:pPr marL="212106" indent="-209505" defTabSz="74980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endParaRPr lang="en-US" dirty="0" smtClean="0">
              <a:solidFill>
                <a:srgbClr val="4C4C4C"/>
              </a:solidFill>
              <a:latin typeface="Arial Bold" charset="0"/>
              <a:cs typeface="Arial Bold" charset="0"/>
              <a:sym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60691"/>
      </p:ext>
    </p:extLst>
  </p:cSld>
  <p:clrMapOvr>
    <a:masterClrMapping/>
  </p:clrMapOvr>
  <p:transition xmlns:p14="http://schemas.microsoft.com/office/powerpoint/2010/main" spd="med">
    <p:cover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724E6E99-686E-EB4D-9A4C-1F029623CC4B}" type="slidenum">
              <a:rPr lang="en-US"/>
              <a:pPr/>
              <a:t>25</a:t>
            </a:fld>
            <a:endParaRPr lang="en-US"/>
          </a:p>
        </p:txBody>
      </p:sp>
      <p:pic>
        <p:nvPicPr>
          <p:cNvPr id="13414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4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55" tIns="37479" rIns="74955" bIns="37479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802" hangingPunct="1">
              <a:lnSpc>
                <a:spcPct val="100000"/>
              </a:lnSpc>
              <a:buClrTx/>
              <a:buSzTx/>
            </a:pPr>
            <a:fld id="{514D4083-1651-BE4A-9D2A-8FB7D1992703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802" hangingPunct="1">
                <a:lnSpc>
                  <a:spcPct val="100000"/>
                </a:lnSpc>
                <a:buClrTx/>
                <a:buSzTx/>
              </a:pPr>
              <a:t>25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4148" name="Rectangle 4"/>
          <p:cNvSpPr>
            <a:spLocks/>
          </p:cNvSpPr>
          <p:nvPr/>
        </p:nvSpPr>
        <p:spPr bwMode="auto">
          <a:xfrm>
            <a:off x="557190" y="366704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749802" hangingPunct="1">
              <a:lnSpc>
                <a:spcPct val="92000"/>
              </a:lnSpc>
              <a:buClrTx/>
              <a:buSzTx/>
              <a:tabLst>
                <a:tab pos="374770" algn="l"/>
                <a:tab pos="749543" algn="l"/>
                <a:tab pos="1124302" algn="l"/>
                <a:tab pos="1499087" algn="l"/>
                <a:tab pos="1873860" algn="l"/>
                <a:tab pos="2248628" algn="l"/>
                <a:tab pos="2623406" algn="l"/>
                <a:tab pos="2998175" algn="l"/>
                <a:tab pos="3372937" algn="l"/>
                <a:tab pos="3747721" algn="l"/>
                <a:tab pos="4122493" algn="l"/>
                <a:tab pos="4497259" algn="l"/>
                <a:tab pos="4872040" algn="l"/>
                <a:tab pos="5246805" algn="l"/>
                <a:tab pos="5621579" algn="l"/>
                <a:tab pos="5996353" algn="l"/>
                <a:tab pos="6371126" algn="l"/>
                <a:tab pos="6745895" algn="l"/>
                <a:tab pos="7120673" algn="l"/>
                <a:tab pos="7495442" algn="l"/>
                <a:tab pos="7714056" algn="l"/>
                <a:tab pos="7745289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Exercise – Dialog Template 2/2</a:t>
            </a:r>
          </a:p>
        </p:txBody>
      </p:sp>
      <p:sp>
        <p:nvSpPr>
          <p:cNvPr id="134149" name="Rectangle 5"/>
          <p:cNvSpPr>
            <a:spLocks/>
          </p:cNvSpPr>
          <p:nvPr/>
        </p:nvSpPr>
        <p:spPr bwMode="auto">
          <a:xfrm>
            <a:off x="578992" y="1136905"/>
            <a:ext cx="10059370" cy="537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2106" indent="-209505" defTabSz="74980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Open the Application Registry and import all applications.</a:t>
            </a:r>
          </a:p>
          <a:p>
            <a:pPr marL="212106" indent="-209505" defTabSz="74980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Create a new page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, 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open the 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 Bold" charset="0"/>
                <a:sym typeface="Arial Bold" charset="0"/>
              </a:rPr>
              <a:t>“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content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 Bold" charset="0"/>
                <a:sym typeface="Arial Bold" charset="0"/>
              </a:rPr>
              <a:t>”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category and drag the standard content creator portlet to your page. Open the portlet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 Bold" charset="0"/>
                <a:sym typeface="Arial Bold" charset="0"/>
              </a:rPr>
              <a:t>’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s settings and choose your form. Path: /sites content/live/acme/web contents/training</a:t>
            </a:r>
          </a:p>
          <a:p>
            <a:pPr marL="212106" indent="-209505" defTabSz="74980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Test the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StandardContentCreator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.</a:t>
            </a:r>
          </a:p>
          <a:p>
            <a:pPr marL="212106" indent="-209505" defTabSz="74980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Open the site explorer at /sites content/live/acme/web contents/training and discover how your form is stored. </a:t>
            </a:r>
          </a:p>
          <a:p>
            <a:pPr marL="212106" indent="-209505" defTabSz="74980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Open the form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 Bold" charset="0"/>
                <a:sym typeface="Arial Bold" charset="0"/>
              </a:rPr>
              <a:t>’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s dialog and 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analyze 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the generated code.</a:t>
            </a:r>
          </a:p>
        </p:txBody>
      </p:sp>
    </p:spTree>
    <p:extLst>
      <p:ext uri="{BB962C8B-B14F-4D97-AF65-F5344CB8AC3E}">
        <p14:creationId xmlns:p14="http://schemas.microsoft.com/office/powerpoint/2010/main" val="462757743"/>
      </p:ext>
    </p:extLst>
  </p:cSld>
  <p:clrMapOvr>
    <a:masterClrMapping/>
  </p:clrMapOvr>
  <p:transition xmlns:p14="http://schemas.microsoft.com/office/powerpoint/2010/main" spd="med">
    <p:cover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550871" y="4692658"/>
            <a:ext cx="100441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  <a:spcBef>
                <a:spcPts val="2699"/>
              </a:spcBef>
            </a:pPr>
            <a:r>
              <a:rPr lang="en-GB" sz="4800" dirty="0" err="1">
                <a:solidFill>
                  <a:srgbClr val="FFFFFF"/>
                </a:solidFill>
              </a:rPr>
              <a:t>Mixins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9367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75E861FF-C977-5F45-A2D0-40B8B608E5DA}" type="slidenum">
              <a:rPr lang="en-US"/>
              <a:pPr/>
              <a:t>27</a:t>
            </a:fld>
            <a:endParaRPr lang="en-US"/>
          </a:p>
        </p:txBody>
      </p:sp>
      <p:pic>
        <p:nvPicPr>
          <p:cNvPr id="13312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12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55" tIns="37479" rIns="74955" bIns="37479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802" hangingPunct="1">
              <a:lnSpc>
                <a:spcPct val="100000"/>
              </a:lnSpc>
              <a:buClrTx/>
              <a:buSzTx/>
            </a:pPr>
            <a:fld id="{0849CA53-5ADD-7040-8D72-C190C3901E84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802" hangingPunct="1">
                <a:lnSpc>
                  <a:spcPct val="100000"/>
                </a:lnSpc>
                <a:buClrTx/>
                <a:buSzTx/>
              </a:pPr>
              <a:t>27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3124" name="Rectangle 4"/>
          <p:cNvSpPr>
            <a:spLocks/>
          </p:cNvSpPr>
          <p:nvPr/>
        </p:nvSpPr>
        <p:spPr bwMode="auto">
          <a:xfrm>
            <a:off x="557190" y="366704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749802" hangingPunct="1">
              <a:lnSpc>
                <a:spcPct val="92000"/>
              </a:lnSpc>
              <a:buClrTx/>
              <a:buSzTx/>
              <a:tabLst>
                <a:tab pos="374770" algn="l"/>
                <a:tab pos="749543" algn="l"/>
                <a:tab pos="1124302" algn="l"/>
                <a:tab pos="1499087" algn="l"/>
                <a:tab pos="1873860" algn="l"/>
                <a:tab pos="2248628" algn="l"/>
                <a:tab pos="2623406" algn="l"/>
                <a:tab pos="2998175" algn="l"/>
                <a:tab pos="3372937" algn="l"/>
                <a:tab pos="3747721" algn="l"/>
                <a:tab pos="4122493" algn="l"/>
                <a:tab pos="4497259" algn="l"/>
                <a:tab pos="4872040" algn="l"/>
                <a:tab pos="5246805" algn="l"/>
                <a:tab pos="5621579" algn="l"/>
                <a:tab pos="5996353" algn="l"/>
                <a:tab pos="6371126" algn="l"/>
                <a:tab pos="6745895" algn="l"/>
                <a:tab pos="7120673" algn="l"/>
                <a:tab pos="7495442" algn="l"/>
                <a:tab pos="7714056" algn="l"/>
                <a:tab pos="7745289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Mixins</a:t>
            </a:r>
          </a:p>
        </p:txBody>
      </p:sp>
      <p:sp>
        <p:nvSpPr>
          <p:cNvPr id="133125" name="Rectangle 5"/>
          <p:cNvSpPr>
            <a:spLocks/>
          </p:cNvSpPr>
          <p:nvPr/>
        </p:nvSpPr>
        <p:spPr bwMode="auto">
          <a:xfrm>
            <a:off x="578992" y="1136904"/>
            <a:ext cx="10059370" cy="36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Allows to add properties and/or 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subnodes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 to any node.</a:t>
            </a:r>
          </a:p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You have to add code for the mixin in the node</a:t>
            </a:r>
            <a:r>
              <a:rPr lang="de-DE" dirty="0" smtClean="0">
                <a:solidFill>
                  <a:srgbClr val="4C4C4C"/>
                </a:solidFill>
                <a:latin typeface="Arial"/>
                <a:cs typeface="Arial" charset="0"/>
                <a:sym typeface="Arial" charset="0"/>
              </a:rPr>
              <a:t>‘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s dialog template.</a:t>
            </a:r>
          </a:p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Example: The mixin 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" charset="0"/>
                <a:sym typeface="Arial" charset="0"/>
              </a:rPr>
              <a:t>“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i18n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" charset="0"/>
                <a:sym typeface="Arial" charset="0"/>
              </a:rPr>
              <a:t>”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 defines the 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" charset="0"/>
                <a:sym typeface="Arial" charset="0"/>
              </a:rPr>
              <a:t>“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exo:language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" charset="0"/>
                <a:sym typeface="Arial" charset="0"/>
              </a:rPr>
              <a:t>”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 property. This property is added to the 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exo:article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 dialog:</a:t>
            </a:r>
          </a:p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Tx/>
              <a:buSzTx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String[] 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fieldName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 = ["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jcrPath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=/node", "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mixintype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=mix:i18n"] ;</a:t>
            </a:r>
          </a:p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Tx/>
              <a:buSzTx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uicomponent.addTextField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("name", 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fieldName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) ;</a:t>
            </a:r>
          </a:p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Tx/>
              <a:buSzTx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...</a:t>
            </a:r>
          </a:p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Tx/>
              <a:buSzTx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String[] 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fieldLang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 = ["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jcrPath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=/node/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exo:language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", "options=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en,fr,es,de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", 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lang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] ;</a:t>
            </a:r>
          </a:p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Tx/>
              <a:buSzTx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uicomponent.addSelectBoxField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("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lang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", 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fieldLang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) ;</a:t>
            </a:r>
          </a:p>
          <a:p>
            <a:pPr marL="212106" indent="-209505" defTabSz="749802" hangingPunct="1">
              <a:lnSpc>
                <a:spcPct val="80000"/>
              </a:lnSpc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endParaRPr lang="en-US" dirty="0" smtClean="0">
              <a:solidFill>
                <a:srgbClr val="4C4C4C"/>
              </a:solidFill>
              <a:cs typeface="Lucida Grande" charset="0"/>
              <a:sym typeface="Arial" charset="0"/>
            </a:endParaRPr>
          </a:p>
          <a:p>
            <a:pPr marL="212106" indent="-209505" defTabSz="749802" hangingPunct="1">
              <a:lnSpc>
                <a:spcPct val="80000"/>
              </a:lnSpc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  <a:t>Remark: You can create a template for a mixin and integrate it in a view template – for an example search for </a:t>
            </a:r>
            <a:r>
              <a:rPr lang="en-US" dirty="0" err="1" smtClean="0">
                <a:solidFill>
                  <a:srgbClr val="4C4C4C"/>
                </a:solidFill>
                <a:cs typeface="Lucida Grande" charset="0"/>
                <a:sym typeface="Arial" charset="0"/>
              </a:rPr>
              <a:t>mix:votable</a:t>
            </a:r>
            <a: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  <a:t> in the </a:t>
            </a:r>
            <a:r>
              <a:rPr lang="en-US" dirty="0" err="1" smtClean="0">
                <a:solidFill>
                  <a:srgbClr val="4C4C4C"/>
                </a:solidFill>
                <a:cs typeface="Lucida Grande" charset="0"/>
                <a:sym typeface="Arial" charset="0"/>
              </a:rPr>
              <a:t>exo:article</a:t>
            </a:r>
            <a: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  <a:t> view template: </a:t>
            </a:r>
            <a:b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</a:br>
            <a: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  <a:t>&lt;% _</a:t>
            </a:r>
            <a:r>
              <a:rPr lang="en-US" dirty="0" err="1" smtClean="0">
                <a:solidFill>
                  <a:srgbClr val="4C4C4C"/>
                </a:solidFill>
                <a:cs typeface="Lucida Grande" charset="0"/>
                <a:sym typeface="Arial" charset="0"/>
              </a:rPr>
              <a:t>ctx.include</a:t>
            </a:r>
            <a: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  <a:t>(</a:t>
            </a:r>
            <a:r>
              <a:rPr lang="en-US" dirty="0" err="1" smtClean="0">
                <a:solidFill>
                  <a:srgbClr val="4C4C4C"/>
                </a:solidFill>
                <a:cs typeface="Lucida Grande" charset="0"/>
                <a:sym typeface="Arial" charset="0"/>
              </a:rPr>
              <a:t>uicomponent.getViewTemplate</a:t>
            </a:r>
            <a: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  <a:t>("</a:t>
            </a:r>
            <a:r>
              <a:rPr lang="en-US" dirty="0" err="1" smtClean="0">
                <a:solidFill>
                  <a:srgbClr val="4C4C4C"/>
                </a:solidFill>
                <a:cs typeface="Lucida Grande" charset="0"/>
                <a:sym typeface="Arial" charset="0"/>
              </a:rPr>
              <a:t>mix:votable</a:t>
            </a:r>
            <a: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  <a:t>", "view1")); %&gt; </a:t>
            </a:r>
          </a:p>
        </p:txBody>
      </p:sp>
    </p:spTree>
    <p:extLst>
      <p:ext uri="{BB962C8B-B14F-4D97-AF65-F5344CB8AC3E}">
        <p14:creationId xmlns:p14="http://schemas.microsoft.com/office/powerpoint/2010/main" val="1757556348"/>
      </p:ext>
    </p:extLst>
  </p:cSld>
  <p:clrMapOvr>
    <a:masterClrMapping/>
  </p:clrMapOvr>
  <p:transition xmlns:p14="http://schemas.microsoft.com/office/powerpoint/2010/main" spd="med">
    <p:cover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940C5DCD-F660-1E45-ABB1-1684C7823CFD}" type="slidenum">
              <a:rPr lang="en-US"/>
              <a:pPr/>
              <a:t>28</a:t>
            </a:fld>
            <a:endParaRPr lang="en-US"/>
          </a:p>
        </p:txBody>
      </p:sp>
      <p:pic>
        <p:nvPicPr>
          <p:cNvPr id="136193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619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55" tIns="37479" rIns="74955" bIns="37479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802" hangingPunct="1">
              <a:lnSpc>
                <a:spcPct val="100000"/>
              </a:lnSpc>
              <a:buClrTx/>
              <a:buSzTx/>
            </a:pPr>
            <a:fld id="{E7C9778B-E414-2E40-9EBD-1A8D48292E84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802" hangingPunct="1">
                <a:lnSpc>
                  <a:spcPct val="100000"/>
                </a:lnSpc>
                <a:buClrTx/>
                <a:buSzTx/>
              </a:pPr>
              <a:t>28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6196" name="Rectangle 4"/>
          <p:cNvSpPr>
            <a:spLocks/>
          </p:cNvSpPr>
          <p:nvPr/>
        </p:nvSpPr>
        <p:spPr bwMode="auto">
          <a:xfrm>
            <a:off x="557190" y="366704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749802" hangingPunct="1">
              <a:lnSpc>
                <a:spcPct val="92000"/>
              </a:lnSpc>
              <a:buClrTx/>
              <a:buSzTx/>
              <a:tabLst>
                <a:tab pos="374770" algn="l"/>
                <a:tab pos="749543" algn="l"/>
                <a:tab pos="1124302" algn="l"/>
                <a:tab pos="1499087" algn="l"/>
                <a:tab pos="1873860" algn="l"/>
                <a:tab pos="2248628" algn="l"/>
                <a:tab pos="2623406" algn="l"/>
                <a:tab pos="2998175" algn="l"/>
                <a:tab pos="3372937" algn="l"/>
                <a:tab pos="3747721" algn="l"/>
                <a:tab pos="4122493" algn="l"/>
                <a:tab pos="4497259" algn="l"/>
                <a:tab pos="4872040" algn="l"/>
                <a:tab pos="5246805" algn="l"/>
                <a:tab pos="5621579" algn="l"/>
                <a:tab pos="5996353" algn="l"/>
                <a:tab pos="6371126" algn="l"/>
                <a:tab pos="6745895" algn="l"/>
                <a:tab pos="7120673" algn="l"/>
                <a:tab pos="7495442" algn="l"/>
                <a:tab pos="7714056" algn="l"/>
                <a:tab pos="7745289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Exercise – Mixins 1/2</a:t>
            </a:r>
          </a:p>
        </p:txBody>
      </p:sp>
      <p:sp>
        <p:nvSpPr>
          <p:cNvPr id="136197" name="Rectangle 5"/>
          <p:cNvSpPr>
            <a:spLocks/>
          </p:cNvSpPr>
          <p:nvPr/>
        </p:nvSpPr>
        <p:spPr bwMode="auto">
          <a:xfrm>
            <a:off x="578992" y="1136950"/>
            <a:ext cx="10059370" cy="257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Your boss asks you to add three fields to the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exo:article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form:</a:t>
            </a:r>
            <a:b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</a:br>
            <a:r>
              <a:rPr lang="en-US" dirty="0" smtClean="0">
                <a:solidFill>
                  <a:srgbClr val="4C4C4C"/>
                </a:solidFill>
                <a:latin typeface="Wingdings" charset="0"/>
                <a:cs typeface="Wingdings" charset="0"/>
                <a:sym typeface="Wingdings" charset="0"/>
              </a:rPr>
              <a:t>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reviewDate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(Calendar Widget),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reviewAuthor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(input field)</a:t>
            </a:r>
          </a:p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Y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ou cannot modify the </a:t>
            </a:r>
            <a:r>
              <a:rPr lang="en-US" dirty="0" err="1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exo:article</a:t>
            </a:r>
            <a:r>
              <a:rPr lang="en-US" dirty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node 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type anymore. In that moment the mixins come into your mind.</a:t>
            </a:r>
          </a:p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Create the mixin node type “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bb:reviewMixin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” for these properties. Choose “true” for </a:t>
            </a:r>
            <a:r>
              <a:rPr lang="en-US" dirty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the “mixin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” type.</a:t>
            </a:r>
          </a:p>
        </p:txBody>
      </p:sp>
      <p:pic>
        <p:nvPicPr>
          <p:cNvPr id="136198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593" y="3779845"/>
            <a:ext cx="4693192" cy="284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9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93" y="3635827"/>
            <a:ext cx="4943858" cy="300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868650"/>
      </p:ext>
    </p:extLst>
  </p:cSld>
  <p:clrMapOvr>
    <a:masterClrMapping/>
  </p:clrMapOvr>
  <p:transition xmlns:p14="http://schemas.microsoft.com/office/powerpoint/2010/main" spd="med">
    <p:cover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940C5DCD-F660-1E45-ABB1-1684C7823CFD}" type="slidenum">
              <a:rPr lang="en-US"/>
              <a:pPr/>
              <a:t>29</a:t>
            </a:fld>
            <a:endParaRPr lang="en-US"/>
          </a:p>
        </p:txBody>
      </p:sp>
      <p:pic>
        <p:nvPicPr>
          <p:cNvPr id="136193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619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55" tIns="37479" rIns="74955" bIns="37479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802" hangingPunct="1">
              <a:lnSpc>
                <a:spcPct val="100000"/>
              </a:lnSpc>
              <a:buClrTx/>
              <a:buSzTx/>
            </a:pPr>
            <a:fld id="{E7C9778B-E414-2E40-9EBD-1A8D48292E84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802" hangingPunct="1">
                <a:lnSpc>
                  <a:spcPct val="100000"/>
                </a:lnSpc>
                <a:buClrTx/>
                <a:buSzTx/>
              </a:pPr>
              <a:t>29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6196" name="Rectangle 4"/>
          <p:cNvSpPr>
            <a:spLocks/>
          </p:cNvSpPr>
          <p:nvPr/>
        </p:nvSpPr>
        <p:spPr bwMode="auto">
          <a:xfrm>
            <a:off x="557190" y="366704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749802" hangingPunct="1">
              <a:lnSpc>
                <a:spcPct val="92000"/>
              </a:lnSpc>
              <a:buClrTx/>
              <a:buSzTx/>
              <a:tabLst>
                <a:tab pos="374770" algn="l"/>
                <a:tab pos="749543" algn="l"/>
                <a:tab pos="1124302" algn="l"/>
                <a:tab pos="1499087" algn="l"/>
                <a:tab pos="1873860" algn="l"/>
                <a:tab pos="2248628" algn="l"/>
                <a:tab pos="2623406" algn="l"/>
                <a:tab pos="2998175" algn="l"/>
                <a:tab pos="3372937" algn="l"/>
                <a:tab pos="3747721" algn="l"/>
                <a:tab pos="4122493" algn="l"/>
                <a:tab pos="4497259" algn="l"/>
                <a:tab pos="4872040" algn="l"/>
                <a:tab pos="5246805" algn="l"/>
                <a:tab pos="5621579" algn="l"/>
                <a:tab pos="5996353" algn="l"/>
                <a:tab pos="6371126" algn="l"/>
                <a:tab pos="6745895" algn="l"/>
                <a:tab pos="7120673" algn="l"/>
                <a:tab pos="7495442" algn="l"/>
                <a:tab pos="7714056" algn="l"/>
                <a:tab pos="7745289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Exercise – Mixins 2/2</a:t>
            </a:r>
          </a:p>
        </p:txBody>
      </p:sp>
      <p:sp>
        <p:nvSpPr>
          <p:cNvPr id="136197" name="Rectangle 5"/>
          <p:cNvSpPr>
            <a:spLocks/>
          </p:cNvSpPr>
          <p:nvPr/>
        </p:nvSpPr>
        <p:spPr bwMode="auto">
          <a:xfrm>
            <a:off x="578992" y="1136950"/>
            <a:ext cx="10059370" cy="257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Integrate this mixin in your </a:t>
            </a:r>
            <a:r>
              <a:rPr lang="en-US" dirty="0" err="1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exo:article</a:t>
            </a:r>
            <a:r>
              <a:rPr lang="en-US" dirty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dialog 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template.</a:t>
            </a:r>
          </a:p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In the dialog template, add the mixins name in to the list of mixins: 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[</a:t>
            </a:r>
            <a:r>
              <a:rPr lang="en-US" dirty="0">
                <a:solidFill>
                  <a:srgbClr val="4C4C4C"/>
                </a:solidFill>
                <a:cs typeface="Arial" charset="0"/>
                <a:sym typeface="Arial" charset="0"/>
              </a:rPr>
              <a:t>"</a:t>
            </a:r>
            <a:r>
              <a:rPr lang="en-US" dirty="0" err="1">
                <a:solidFill>
                  <a:srgbClr val="4C4C4C"/>
                </a:solidFill>
                <a:cs typeface="Arial" charset="0"/>
                <a:sym typeface="Arial" charset="0"/>
              </a:rPr>
              <a:t>jcrPath</a:t>
            </a:r>
            <a:r>
              <a:rPr lang="en-US" dirty="0">
                <a:solidFill>
                  <a:srgbClr val="4C4C4C"/>
                </a:solidFill>
                <a:cs typeface="Arial" charset="0"/>
                <a:sym typeface="Arial" charset="0"/>
              </a:rPr>
              <a:t>=/node"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, 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mixintype</a:t>
            </a:r>
            <a:r>
              <a:rPr lang="en-US" dirty="0">
                <a:solidFill>
                  <a:srgbClr val="4C4C4C"/>
                </a:solidFill>
                <a:cs typeface="Arial" charset="0"/>
                <a:sym typeface="Arial" charset="0"/>
              </a:rPr>
              <a:t>=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mix:i18n,bb: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reviewMixin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”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).</a:t>
            </a:r>
          </a:p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Add the input elements for the “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reviewMixin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” properties: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reviewDate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and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reviewAuthor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”.</a:t>
            </a:r>
          </a:p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endParaRPr lang="en-US" dirty="0">
              <a:solidFill>
                <a:srgbClr val="4C4C4C"/>
              </a:solidFill>
              <a:latin typeface="Arial Bold" charset="0"/>
              <a:cs typeface="Arial Bold" charset="0"/>
              <a:sym typeface="Arial Bold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81" y="3563813"/>
            <a:ext cx="9851589" cy="2773040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2248536938"/>
      </p:ext>
    </p:extLst>
  </p:cSld>
  <p:clrMapOvr>
    <a:masterClrMapping/>
  </p:clrMapOvr>
  <p:transition xmlns:p14="http://schemas.microsoft.com/office/powerpoint/2010/main" spd="med">
    <p:cover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550871" y="4692658"/>
            <a:ext cx="100441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  <a:spcBef>
                <a:spcPts val="2699"/>
              </a:spcBef>
            </a:pPr>
            <a:r>
              <a:rPr lang="en-GB" sz="4800" dirty="0">
                <a:solidFill>
                  <a:srgbClr val="FFFFFF"/>
                </a:solidFill>
              </a:rPr>
              <a:t>Dialog Template</a:t>
            </a:r>
          </a:p>
        </p:txBody>
      </p:sp>
    </p:spTree>
    <p:extLst>
      <p:ext uri="{BB962C8B-B14F-4D97-AF65-F5344CB8AC3E}">
        <p14:creationId xmlns:p14="http://schemas.microsoft.com/office/powerpoint/2010/main" val="148029367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550871" y="4692658"/>
            <a:ext cx="100441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  <a:spcBef>
                <a:spcPts val="2699"/>
              </a:spcBef>
            </a:pPr>
            <a:r>
              <a:rPr lang="en-GB" sz="4800" dirty="0">
                <a:solidFill>
                  <a:srgbClr val="FFFFFF"/>
                </a:solidFill>
              </a:rPr>
              <a:t>Content List Portlet Template</a:t>
            </a:r>
          </a:p>
        </p:txBody>
      </p:sp>
    </p:spTree>
    <p:extLst>
      <p:ext uri="{BB962C8B-B14F-4D97-AF65-F5344CB8AC3E}">
        <p14:creationId xmlns:p14="http://schemas.microsoft.com/office/powerpoint/2010/main" val="379421149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556951" y="301521"/>
            <a:ext cx="10044609" cy="61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defTabSz="912932" eaLnBrk="1" hangingPunct="1">
              <a:lnSpc>
                <a:spcPct val="92000"/>
              </a:lnSpc>
              <a:buClrTx/>
              <a:buSzTx/>
            </a:pP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Content</a:t>
            </a:r>
            <a:r>
              <a:rPr lang="en-GB" sz="3600" dirty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List</a:t>
            </a:r>
            <a:r>
              <a:rPr lang="en-GB" sz="3600" dirty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Template</a:t>
            </a:r>
          </a:p>
        </p:txBody>
      </p:sp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435932" y="1136175"/>
            <a:ext cx="10333018" cy="543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The Content List portlet offers a number of prepared templates.</a:t>
            </a: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For projects you can create custom templates, they will then appear in the select box of the portlet settings.</a:t>
            </a: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The templates are coded in groovy template (</a:t>
            </a:r>
            <a:r>
              <a:rPr lang="en-US" sz="2000" dirty="0" err="1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gtmpl</a:t>
            </a: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) – similar to java.</a:t>
            </a: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957306" lvl="1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</p:txBody>
      </p:sp>
      <p:pic>
        <p:nvPicPr>
          <p:cNvPr id="3584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71" y="2916606"/>
            <a:ext cx="6678173" cy="336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22809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12" y="1066354"/>
            <a:ext cx="7036200" cy="2178723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556951" y="301521"/>
            <a:ext cx="10044609" cy="61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defTabSz="912932" eaLnBrk="1" hangingPunct="1">
              <a:lnSpc>
                <a:spcPct val="92000"/>
              </a:lnSpc>
              <a:buClrTx/>
              <a:buSzTx/>
            </a:pP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List</a:t>
            </a:r>
            <a:r>
              <a:rPr lang="en-GB" sz="3600" dirty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Template</a:t>
            </a:r>
          </a:p>
        </p:txBody>
      </p:sp>
      <p:sp>
        <p:nvSpPr>
          <p:cNvPr id="40963" name="Rectangle 6"/>
          <p:cNvSpPr>
            <a:spLocks noChangeArrowheads="1"/>
          </p:cNvSpPr>
          <p:nvPr/>
        </p:nvSpPr>
        <p:spPr bwMode="auto">
          <a:xfrm>
            <a:off x="435932" y="1136175"/>
            <a:ext cx="10333018" cy="543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4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r>
              <a:rPr lang="en-US" sz="28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Access by the site explorer:</a:t>
            </a: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Login as john. Open the Acme site.</a:t>
            </a: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Open the Site Explorer</a:t>
            </a: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Open the DMS Administration drive </a:t>
            </a:r>
            <a:b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</a:b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and then /</a:t>
            </a:r>
            <a:r>
              <a:rPr lang="en-US" sz="2000" dirty="0" err="1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exo:ecm</a:t>
            </a: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/views/templates/content-list-viewer/list/list-by-folder</a:t>
            </a:r>
          </a:p>
          <a:p>
            <a:pPr marL="957306" lvl="1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</p:txBody>
      </p:sp>
      <p:pic>
        <p:nvPicPr>
          <p:cNvPr id="40964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034" y="2565912"/>
            <a:ext cx="4709033" cy="296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91374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556951" y="301521"/>
            <a:ext cx="10044609" cy="61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defTabSz="912932" eaLnBrk="1" hangingPunct="1">
              <a:lnSpc>
                <a:spcPct val="92000"/>
              </a:lnSpc>
              <a:buClrTx/>
              <a:buSzTx/>
            </a:pPr>
            <a:r>
              <a:rPr lang="en-GB" sz="3600" dirty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List</a:t>
            </a:r>
            <a:r>
              <a:rPr lang="en-GB" sz="3600" dirty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Template</a:t>
            </a:r>
          </a:p>
        </p:txBody>
      </p:sp>
      <p:sp>
        <p:nvSpPr>
          <p:cNvPr id="43010" name="Rectangle 6"/>
          <p:cNvSpPr>
            <a:spLocks noChangeArrowheads="1"/>
          </p:cNvSpPr>
          <p:nvPr/>
        </p:nvSpPr>
        <p:spPr bwMode="auto">
          <a:xfrm>
            <a:off x="435932" y="1136175"/>
            <a:ext cx="10333018" cy="543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4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r>
              <a:rPr lang="en-US" sz="28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Modify the new template</a:t>
            </a: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Copy the </a:t>
            </a:r>
            <a:r>
              <a:rPr lang="en-US" sz="2000" dirty="0" err="1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ContentListViewerDefault</a:t>
            </a: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 and call the copy </a:t>
            </a:r>
            <a:r>
              <a:rPr lang="en-US" sz="2000" dirty="0" err="1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BikeTemplate.gtmpl</a:t>
            </a:r>
            <a:endParaRPr lang="en-US" sz="20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Add a test text like </a:t>
            </a:r>
            <a:r>
              <a:rPr lang="ja-JP" alt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“</a:t>
            </a:r>
            <a:r>
              <a:rPr lang="en-US" altLang="ja-JP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TEEEESSSSTT</a:t>
            </a:r>
            <a:r>
              <a:rPr lang="ja-JP" alt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”</a:t>
            </a:r>
            <a:r>
              <a:rPr lang="en-US" altLang="ja-JP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 behind the first &lt;div&gt; of the </a:t>
            </a:r>
            <a:r>
              <a:rPr lang="en-US" altLang="ja-JP" sz="2000" dirty="0" err="1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BikeTemplate.gtmpl</a:t>
            </a:r>
            <a:r>
              <a:rPr lang="en-US" altLang="ja-JP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 in order to if the modification works. </a:t>
            </a: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957306" lvl="1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</p:txBody>
      </p:sp>
      <p:pic>
        <p:nvPicPr>
          <p:cNvPr id="4301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69" y="1137762"/>
            <a:ext cx="9129655" cy="220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52459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556951" y="301521"/>
            <a:ext cx="10044609" cy="61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defTabSz="912932" eaLnBrk="1" hangingPunct="1">
              <a:lnSpc>
                <a:spcPct val="92000"/>
              </a:lnSpc>
              <a:buClrTx/>
              <a:buSzTx/>
            </a:pPr>
            <a:r>
              <a:rPr lang="en-GB" sz="3600" b="1" dirty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Mini</a:t>
            </a:r>
            <a:r>
              <a:rPr lang="en-GB" sz="3600" b="1" dirty="0">
                <a:solidFill>
                  <a:srgbClr val="FFA300"/>
                </a:solidFill>
                <a:ea typeface="MS Gothic" charset="0"/>
                <a:cs typeface="MS Gothic" charset="0"/>
              </a:rPr>
              <a:t>-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Exercise</a:t>
            </a:r>
            <a:r>
              <a:rPr lang="en-GB" sz="3600" b="1" dirty="0">
                <a:solidFill>
                  <a:srgbClr val="FFA300"/>
                </a:solidFill>
                <a:ea typeface="MS Gothic" charset="0"/>
                <a:cs typeface="MS Gothic" charset="0"/>
              </a:rPr>
              <a:t>: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List</a:t>
            </a:r>
            <a:r>
              <a:rPr lang="en-GB" sz="3600" b="1" dirty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Template</a:t>
            </a:r>
          </a:p>
        </p:txBody>
      </p:sp>
      <p:sp>
        <p:nvSpPr>
          <p:cNvPr id="45058" name="Rectangle 6"/>
          <p:cNvSpPr>
            <a:spLocks noChangeArrowheads="1"/>
          </p:cNvSpPr>
          <p:nvPr/>
        </p:nvSpPr>
        <p:spPr bwMode="auto">
          <a:xfrm>
            <a:off x="435933" y="1136175"/>
            <a:ext cx="3726119" cy="543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r>
              <a:rPr lang="en-US" sz="28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List Template</a:t>
            </a: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Copy and paste the </a:t>
            </a:r>
            <a:r>
              <a:rPr lang="en-US" sz="2000" dirty="0" err="1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ContentListViewerDefault</a:t>
            </a: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  and rename it to your </a:t>
            </a:r>
            <a:r>
              <a:rPr lang="en-US" sz="2000" dirty="0" err="1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BikeTemplate</a:t>
            </a:r>
            <a:endParaRPr lang="en-US" sz="20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Modify the </a:t>
            </a:r>
            <a:r>
              <a:rPr lang="en-US" sz="2000" dirty="0" err="1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BikeTemplate</a:t>
            </a:r>
            <a:endParaRPr lang="en-US" sz="20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Use the bike template in a Content List portlet </a:t>
            </a:r>
          </a:p>
          <a:p>
            <a:pPr marL="957306" lvl="1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</p:txBody>
      </p:sp>
      <p:pic>
        <p:nvPicPr>
          <p:cNvPr id="4505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405" y="1199668"/>
            <a:ext cx="6552201" cy="450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04394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2BDC9A94-14CA-7B4C-8A36-7D33BECE6AAD}" type="slidenum">
              <a:rPr lang="en-US">
                <a:solidFill>
                  <a:srgbClr val="FFFFFF"/>
                </a:solidFill>
              </a:rPr>
              <a:pPr/>
              <a:t>35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3721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721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55" tIns="37479" rIns="74955" bIns="37479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802" hangingPunct="1">
              <a:lnSpc>
                <a:spcPct val="100000"/>
              </a:lnSpc>
              <a:buClrTx/>
              <a:buSzTx/>
            </a:pPr>
            <a:fld id="{FAB42EBB-DE76-2A48-B920-45FF9CD8012A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802" hangingPunct="1">
                <a:lnSpc>
                  <a:spcPct val="100000"/>
                </a:lnSpc>
                <a:buClrTx/>
                <a:buSzTx/>
              </a:pPr>
              <a:t>35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7220" name="Rectangle 4"/>
          <p:cNvSpPr>
            <a:spLocks/>
          </p:cNvSpPr>
          <p:nvPr/>
        </p:nvSpPr>
        <p:spPr bwMode="auto">
          <a:xfrm>
            <a:off x="557190" y="366704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749802" hangingPunct="1">
              <a:lnSpc>
                <a:spcPct val="92000"/>
              </a:lnSpc>
              <a:buClrTx/>
              <a:buSzTx/>
              <a:tabLst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Exercise – Banner Show</a:t>
            </a:r>
          </a:p>
        </p:txBody>
      </p:sp>
      <p:sp>
        <p:nvSpPr>
          <p:cNvPr id="137221" name="Rectangle 5"/>
          <p:cNvSpPr>
            <a:spLocks/>
          </p:cNvSpPr>
          <p:nvPr/>
        </p:nvSpPr>
        <p:spPr bwMode="auto">
          <a:xfrm>
            <a:off x="578992" y="1136923"/>
            <a:ext cx="10059370" cy="552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</a:tabLst>
            </a:pP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Your boss asks you to show the banner in a banner show</a:t>
            </a:r>
          </a:p>
          <a:p>
            <a:pPr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</a:tabLst>
            </a:pP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Your idea is to create a content list template that takes images of a target folder and show them in a carousel way (every n seconds).</a:t>
            </a:r>
          </a:p>
          <a:p>
            <a:pPr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</a:tabLst>
            </a:pP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Open the content list folder by </a:t>
            </a:r>
            <a:r>
              <a:rPr lang="en-US" dirty="0" err="1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webdav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:</a:t>
            </a:r>
            <a:b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</a:b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http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://localhost:8080</a:t>
            </a: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/portal/rest/</a:t>
            </a:r>
            <a:r>
              <a:rPr lang="en-US" dirty="0" err="1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jcr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/repository/</a:t>
            </a:r>
            <a:r>
              <a:rPr lang="en-US" dirty="0" err="1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dms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-system/</a:t>
            </a:r>
            <a:r>
              <a:rPr lang="en-US" dirty="0" err="1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exo:ecm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/views/templates/Content%20List%20Viewer/list-by-</a:t>
            </a: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folder</a:t>
            </a:r>
            <a:endParaRPr lang="en-US" dirty="0">
              <a:solidFill>
                <a:srgbClr val="4C4C4C"/>
              </a:solidFill>
              <a:latin typeface="+mn-lt"/>
              <a:cs typeface="Arial Bold" charset="0"/>
              <a:sym typeface="Arial Bold" charset="0"/>
            </a:endParaRPr>
          </a:p>
          <a:p>
            <a:pPr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</a:tabLst>
            </a:pP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Add </a:t>
            </a:r>
            <a:r>
              <a:rPr lang="en-US" dirty="0" err="1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jquery.js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 and </a:t>
            </a:r>
            <a:r>
              <a:rPr lang="en-US" dirty="0" err="1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slidebanner.js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 as </a:t>
            </a:r>
            <a:r>
              <a:rPr lang="en-US" dirty="0" err="1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gatein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 </a:t>
            </a:r>
            <a:r>
              <a:rPr lang="en-US" dirty="0" err="1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ressources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 </a:t>
            </a: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to your 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bike </a:t>
            </a: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extension.</a:t>
            </a:r>
          </a:p>
          <a:p>
            <a:pPr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</a:tabLst>
            </a:pP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Rebuild the bike extension, redeploy and restart.</a:t>
            </a:r>
            <a:endParaRPr lang="en-US" dirty="0">
              <a:solidFill>
                <a:srgbClr val="4C4C4C"/>
              </a:solidFill>
              <a:latin typeface="+mn-lt"/>
              <a:cs typeface="Arial Bold" charset="0"/>
              <a:sym typeface="Arial Bold" charset="0"/>
            </a:endParaRPr>
          </a:p>
          <a:p>
            <a:pPr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</a:tabLst>
            </a:pP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Copy the banner list template from the toolkit (</a:t>
            </a:r>
            <a:r>
              <a:rPr lang="en-US" dirty="0" err="1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SlideBanner.gtmpl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).</a:t>
            </a:r>
          </a:p>
          <a:p>
            <a:pPr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</a:tabLst>
            </a:pP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Create a banner folder and upload 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some </a:t>
            </a: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images.</a:t>
            </a:r>
            <a:endParaRPr lang="en-US" dirty="0">
              <a:solidFill>
                <a:srgbClr val="4C4C4C"/>
              </a:solidFill>
              <a:latin typeface="+mn-lt"/>
              <a:cs typeface="Arial Bold" charset="0"/>
              <a:sym typeface="Arial Bold" charset="0"/>
            </a:endParaRPr>
          </a:p>
          <a:p>
            <a:pPr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</a:tabLst>
            </a:pP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Add a banner list to the homepage of acme pointing to your banner folder and test </a:t>
            </a: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it.</a:t>
            </a:r>
          </a:p>
          <a:p>
            <a:pPr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</a:tabLst>
            </a:pPr>
            <a:endParaRPr lang="en-US" dirty="0" smtClean="0">
              <a:solidFill>
                <a:srgbClr val="4C4C4C"/>
              </a:solidFill>
              <a:latin typeface="+mn-lt"/>
              <a:cs typeface="Arial Bold" charset="0"/>
              <a:sym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75254"/>
      </p:ext>
    </p:extLst>
  </p:cSld>
  <p:clrMapOvr>
    <a:masterClrMapping/>
  </p:clrMapOvr>
  <p:transition xmlns:p14="http://schemas.microsoft.com/office/powerpoint/2010/main" spd="med">
    <p:cover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550871" y="4692658"/>
            <a:ext cx="100441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  <a:spcBef>
                <a:spcPts val="2699"/>
              </a:spcBef>
            </a:pPr>
            <a:r>
              <a:rPr lang="en-GB" sz="4800" dirty="0">
                <a:solidFill>
                  <a:srgbClr val="FFFFFF"/>
                </a:solidFill>
              </a:rPr>
              <a:t>Interceptors</a:t>
            </a:r>
          </a:p>
        </p:txBody>
      </p:sp>
    </p:spTree>
    <p:extLst>
      <p:ext uri="{BB962C8B-B14F-4D97-AF65-F5344CB8AC3E}">
        <p14:creationId xmlns:p14="http://schemas.microsoft.com/office/powerpoint/2010/main" val="148029367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044" tIns="37523" rIns="75044" bIns="37523"/>
          <a:lstStyle/>
          <a:p>
            <a:fld id="{99F0230A-1644-1A46-AC88-D47E0DD37493}" type="slidenum">
              <a:rPr lang="en-US"/>
              <a:pPr/>
              <a:t>37</a:t>
            </a:fld>
            <a:endParaRPr lang="en-US"/>
          </a:p>
        </p:txBody>
      </p:sp>
      <p:pic>
        <p:nvPicPr>
          <p:cNvPr id="14028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029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44" tIns="37523" rIns="75044" bIns="37523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CD232296-09AD-7143-BE19-6DF0AAF3F442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37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40292" name="Rectangle 4"/>
          <p:cNvSpPr>
            <a:spLocks/>
          </p:cNvSpPr>
          <p:nvPr/>
        </p:nvSpPr>
        <p:spPr bwMode="auto">
          <a:xfrm>
            <a:off x="557190" y="366692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2000"/>
              </a:lnSpc>
              <a:tabLst>
                <a:tab pos="375217" algn="l"/>
                <a:tab pos="750439" algn="l"/>
                <a:tab pos="1125651" algn="l"/>
                <a:tab pos="1500878" algn="l"/>
                <a:tab pos="1876097" algn="l"/>
                <a:tab pos="2251316" algn="l"/>
                <a:tab pos="2626541" algn="l"/>
                <a:tab pos="3001760" algn="l"/>
                <a:tab pos="3376969" algn="l"/>
                <a:tab pos="3752197" algn="l"/>
                <a:tab pos="4127423" algn="l"/>
                <a:tab pos="4502637" algn="l"/>
                <a:tab pos="4877859" algn="l"/>
                <a:tab pos="5253076" algn="l"/>
                <a:tab pos="5628293" algn="l"/>
                <a:tab pos="6003520" algn="l"/>
                <a:tab pos="6378738" algn="l"/>
                <a:tab pos="6753949" algn="l"/>
                <a:tab pos="7129177" algn="l"/>
                <a:tab pos="7504395" algn="l"/>
                <a:tab pos="7723271" algn="l"/>
                <a:tab pos="7754540" algn="l"/>
              </a:tabLst>
            </a:pPr>
            <a:r>
              <a:rPr lang="en-US" sz="3600">
                <a:solidFill>
                  <a:srgbClr val="FFA300"/>
                </a:solidFill>
                <a:cs typeface="Arial" charset="0"/>
                <a:sym typeface="Arial" charset="0"/>
              </a:rPr>
              <a:t>Manage Scripts</a:t>
            </a:r>
          </a:p>
        </p:txBody>
      </p:sp>
      <p:sp>
        <p:nvSpPr>
          <p:cNvPr id="140293" name="Rectangle 5"/>
          <p:cNvSpPr>
            <a:spLocks/>
          </p:cNvSpPr>
          <p:nvPr/>
        </p:nvSpPr>
        <p:spPr bwMode="auto">
          <a:xfrm>
            <a:off x="578992" y="1136913"/>
            <a:ext cx="10059370" cy="336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2359" indent="-209759">
              <a:lnSpc>
                <a:spcPct val="92000"/>
              </a:lnSpc>
              <a:spcBef>
                <a:spcPts val="1430"/>
              </a:spcBef>
              <a:tabLst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  <a:tab pos="3960663" algn="l"/>
                <a:tab pos="4335873" algn="l"/>
                <a:tab pos="4711091" algn="l"/>
                <a:tab pos="5086321" algn="l"/>
                <a:tab pos="5461532" algn="l"/>
                <a:tab pos="5836751" algn="l"/>
                <a:tab pos="6211976" algn="l"/>
                <a:tab pos="6587192" algn="l"/>
                <a:tab pos="6962411" algn="l"/>
                <a:tab pos="7337632" algn="l"/>
                <a:tab pos="7712851" algn="l"/>
                <a:tab pos="7754540" algn="l"/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</a:tabLst>
            </a:pPr>
            <a:r>
              <a:rPr lang="en-US" sz="2800" dirty="0">
                <a:solidFill>
                  <a:srgbClr val="333333"/>
                </a:solidFill>
                <a:cs typeface="Arial" charset="0"/>
                <a:sym typeface="Arial" charset="0"/>
              </a:rPr>
              <a:t>Scripts</a:t>
            </a:r>
          </a:p>
          <a:p>
            <a:pPr marL="212359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  <a:tab pos="3960663" algn="l"/>
                <a:tab pos="4335873" algn="l"/>
                <a:tab pos="4711091" algn="l"/>
                <a:tab pos="5086321" algn="l"/>
                <a:tab pos="5461532" algn="l"/>
                <a:tab pos="5836751" algn="l"/>
                <a:tab pos="6211976" algn="l"/>
                <a:tab pos="6587192" algn="l"/>
                <a:tab pos="6962411" algn="l"/>
                <a:tab pos="7337632" algn="l"/>
                <a:tab pos="7712851" algn="l"/>
                <a:tab pos="7754540" algn="l"/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ECM Scripts</a:t>
            </a:r>
          </a:p>
          <a:p>
            <a:pPr marL="634390" lvl="1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  <a:tab pos="3960663" algn="l"/>
                <a:tab pos="4335873" algn="l"/>
                <a:tab pos="4711091" algn="l"/>
                <a:tab pos="5086321" algn="l"/>
                <a:tab pos="5461532" algn="l"/>
                <a:tab pos="5836751" algn="l"/>
                <a:tab pos="6211976" algn="l"/>
                <a:tab pos="6587192" algn="l"/>
                <a:tab pos="6962411" algn="l"/>
                <a:tab pos="7337632" algn="l"/>
                <a:tab pos="7712851" algn="l"/>
                <a:tab pos="7754540" algn="l"/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Actions</a:t>
            </a:r>
          </a:p>
          <a:p>
            <a:pPr marL="634390" lvl="1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  <a:tab pos="3960663" algn="l"/>
                <a:tab pos="4335873" algn="l"/>
                <a:tab pos="4711091" algn="l"/>
                <a:tab pos="5086321" algn="l"/>
                <a:tab pos="5461532" algn="l"/>
                <a:tab pos="5836751" algn="l"/>
                <a:tab pos="6211976" algn="l"/>
                <a:tab pos="6587192" algn="l"/>
                <a:tab pos="6962411" algn="l"/>
                <a:tab pos="7337632" algn="l"/>
                <a:tab pos="7712851" algn="l"/>
                <a:tab pos="7754540" algn="l"/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Interceptors</a:t>
            </a:r>
          </a:p>
          <a:p>
            <a:pPr marL="634390" lvl="1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  <a:tab pos="3960663" algn="l"/>
                <a:tab pos="4335873" algn="l"/>
                <a:tab pos="4711091" algn="l"/>
                <a:tab pos="5086321" algn="l"/>
                <a:tab pos="5461532" algn="l"/>
                <a:tab pos="5836751" algn="l"/>
                <a:tab pos="6211976" algn="l"/>
                <a:tab pos="6587192" algn="l"/>
                <a:tab pos="6962411" algn="l"/>
                <a:tab pos="7337632" algn="l"/>
                <a:tab pos="7712851" algn="l"/>
                <a:tab pos="7754540" algn="l"/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Widgets</a:t>
            </a:r>
          </a:p>
          <a:p>
            <a:pPr marL="212359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  <a:tab pos="3960663" algn="l"/>
                <a:tab pos="4335873" algn="l"/>
                <a:tab pos="4711091" algn="l"/>
                <a:tab pos="5086321" algn="l"/>
                <a:tab pos="5461532" algn="l"/>
                <a:tab pos="5836751" algn="l"/>
                <a:tab pos="6211976" algn="l"/>
                <a:tab pos="6587192" algn="l"/>
                <a:tab pos="6962411" algn="l"/>
                <a:tab pos="7337632" algn="l"/>
                <a:tab pos="7712851" algn="l"/>
                <a:tab pos="7754540" algn="l"/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BC Scripts </a:t>
            </a:r>
            <a:b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</a:b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(deprecated)</a:t>
            </a:r>
          </a:p>
        </p:txBody>
      </p:sp>
      <p:pic>
        <p:nvPicPr>
          <p:cNvPr id="140294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23" y="2626742"/>
            <a:ext cx="8208536" cy="381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953489"/>
      </p:ext>
    </p:extLst>
  </p:cSld>
  <p:clrMapOvr>
    <a:masterClrMapping/>
  </p:clrMapOvr>
  <p:transition xmlns:p14="http://schemas.microsoft.com/office/powerpoint/2010/main" spd="med">
    <p:cover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044" tIns="37523" rIns="75044" bIns="37523"/>
          <a:lstStyle/>
          <a:p>
            <a:fld id="{2A39A917-4076-BD47-A589-8A25E60D1E0E}" type="slidenum">
              <a:rPr lang="en-US"/>
              <a:pPr/>
              <a:t>38</a:t>
            </a:fld>
            <a:endParaRPr lang="en-US"/>
          </a:p>
        </p:txBody>
      </p:sp>
      <p:pic>
        <p:nvPicPr>
          <p:cNvPr id="14233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233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44" tIns="37523" rIns="75044" bIns="37523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8AD44013-DDBB-BB4C-96DB-E33C787DF136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38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CmsScript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4908" y="1211971"/>
            <a:ext cx="10034848" cy="6347715"/>
          </a:xfrm>
          <a:ln/>
        </p:spPr>
        <p:txBody>
          <a:bodyPr/>
          <a:lstStyle/>
          <a:p>
            <a:pPr>
              <a:buFont typeface="Symbol" charset="0"/>
              <a:buNone/>
            </a:pPr>
            <a:r>
              <a:rPr lang="en-US" sz="2300" b="0" i="0" dirty="0">
                <a:cs typeface="Arial" charset="0"/>
              </a:rPr>
              <a:t>ECM Supports groovy script execution</a:t>
            </a: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2300" b="0" i="0" dirty="0">
                <a:cs typeface="Arial" charset="0"/>
              </a:rPr>
              <a:t>The script has to implement </a:t>
            </a:r>
            <a:r>
              <a:rPr lang="en-US" sz="2300" b="0" i="0" dirty="0" err="1">
                <a:cs typeface="Arial" charset="0"/>
              </a:rPr>
              <a:t>CmsScript</a:t>
            </a:r>
            <a:r>
              <a:rPr lang="en-US" sz="2300" b="0" i="0" dirty="0">
                <a:cs typeface="Arial" charset="0"/>
              </a:rPr>
              <a:t> :</a:t>
            </a:r>
            <a:endParaRPr lang="en-US" sz="2300" b="0" i="0" dirty="0"/>
          </a:p>
          <a:p>
            <a:pPr>
              <a:buFont typeface="Symbol" charset="0"/>
              <a:buNone/>
            </a:pP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15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import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org.exoplatform.services.cms.scripts.CmsScript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;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class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PreNodeSaveInterceptor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implements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 err="1">
                <a:solidFill>
                  <a:srgbClr val="FF0000"/>
                </a:solidFill>
                <a:latin typeface="Monaco" charset="0"/>
                <a:cs typeface="Monaco" charset="0"/>
                <a:sym typeface="Monaco" charset="0"/>
              </a:rPr>
              <a:t>CmsScript</a:t>
            </a:r>
            <a:r>
              <a:rPr lang="en-US" sz="1800" b="0" i="0" dirty="0">
                <a:solidFill>
                  <a:srgbClr val="FF0000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{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PreNodeSaveInterceptor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() {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}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void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execute(Object context) {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  // wrong: String path = (String) context;       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println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Pre Node Save, a good form validator"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);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}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void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setParams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(String[]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params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) {}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2300" b="0" i="0" dirty="0">
                <a:cs typeface="Arial" charset="0"/>
              </a:rPr>
              <a:t>Context and </a:t>
            </a:r>
            <a:r>
              <a:rPr lang="en-US" sz="2300" b="0" i="0" dirty="0" err="1">
                <a:cs typeface="Arial" charset="0"/>
              </a:rPr>
              <a:t>params</a:t>
            </a:r>
            <a:r>
              <a:rPr lang="en-US" sz="2300" b="0" i="0" dirty="0">
                <a:cs typeface="Arial" charset="0"/>
              </a:rPr>
              <a:t> depend on the script type.</a:t>
            </a:r>
            <a:endParaRPr lang="en-US" sz="2300" b="0" i="0" dirty="0"/>
          </a:p>
        </p:txBody>
      </p:sp>
    </p:spTree>
    <p:extLst>
      <p:ext uri="{BB962C8B-B14F-4D97-AF65-F5344CB8AC3E}">
        <p14:creationId xmlns:p14="http://schemas.microsoft.com/office/powerpoint/2010/main" val="372518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044" tIns="37523" rIns="75044" bIns="37523"/>
          <a:lstStyle/>
          <a:p>
            <a:fld id="{518BD29B-F1FA-7047-851C-09ED4143A81C}" type="slidenum">
              <a:rPr lang="en-US"/>
              <a:pPr/>
              <a:t>39</a:t>
            </a:fld>
            <a:endParaRPr lang="en-US"/>
          </a:p>
        </p:txBody>
      </p:sp>
      <p:pic>
        <p:nvPicPr>
          <p:cNvPr id="14336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36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44" tIns="37523" rIns="75044" bIns="37523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50158F33-AF01-FB45-BCAD-45E21AC09619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39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ECM </a:t>
            </a:r>
            <a:r>
              <a:rPr lang="en-US" dirty="0" smtClean="0"/>
              <a:t>Script Dependency Injection</a:t>
            </a:r>
            <a:endParaRPr lang="en-US" dirty="0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9625" y="1156599"/>
            <a:ext cx="10034848" cy="6403084"/>
          </a:xfrm>
          <a:ln/>
        </p:spPr>
        <p:txBody>
          <a:bodyPr/>
          <a:lstStyle/>
          <a:p>
            <a:pPr>
              <a:buFont typeface="Symbol" charset="0"/>
              <a:buNone/>
            </a:pPr>
            <a:r>
              <a:rPr lang="en-US" b="0" i="0" dirty="0">
                <a:cs typeface="Arial" charset="0"/>
              </a:rPr>
              <a:t>Dependency </a:t>
            </a:r>
            <a:r>
              <a:rPr lang="en-US" b="0" i="0" dirty="0" smtClean="0">
                <a:cs typeface="Arial" charset="0"/>
              </a:rPr>
              <a:t>injection (Widget example)</a:t>
            </a:r>
            <a:endParaRPr lang="en-US" b="0" i="0" dirty="0"/>
          </a:p>
          <a:p>
            <a:pPr>
              <a:spcBef>
                <a:spcPts val="1645"/>
              </a:spcBef>
              <a:buNone/>
            </a:pPr>
            <a:endParaRPr lang="en-US" sz="9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class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FillSelectBoxWithCalendarCategories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implements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CmsScript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{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sym typeface="Monaco" charset="0"/>
              </a:rPr>
              <a:t>	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...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sym typeface="Monaco" charset="0"/>
              </a:rPr>
              <a:t>	</a:t>
            </a:r>
            <a:r>
              <a:rPr lang="en-US" sz="20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FillSelectBoxWithCalendarCategories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000" b="0" i="0" dirty="0" err="1">
                <a:solidFill>
                  <a:srgbClr val="FF0000"/>
                </a:solidFill>
                <a:latin typeface="Monaco" charset="0"/>
                <a:cs typeface="Monaco" charset="0"/>
                <a:sym typeface="Monaco" charset="0"/>
              </a:rPr>
              <a:t>RepositoryService</a:t>
            </a:r>
            <a:r>
              <a:rPr lang="en-US" sz="2000" b="0" i="0" dirty="0">
                <a:solidFill>
                  <a:srgbClr val="FF0000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repositoryService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 err="1">
                <a:solidFill>
                  <a:srgbClr val="FF0000"/>
                </a:solidFill>
                <a:latin typeface="Monaco" charset="0"/>
                <a:cs typeface="Monaco" charset="0"/>
                <a:sym typeface="Monaco" charset="0"/>
              </a:rPr>
              <a:t>NodeHierarchyCreator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nodeHierarchyCreator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) {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sym typeface="Monaco" charset="0"/>
              </a:rPr>
              <a:t>	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repositoryService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_ =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repositoryService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sym typeface="Monaco" charset="0"/>
              </a:rPr>
              <a:t>	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nodeHierarchyCreator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_ =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nodeHierarchyCreator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1300" b="0" i="0" dirty="0">
                <a:latin typeface="Monaco" charset="0"/>
                <a:sym typeface="Monaco" charset="0"/>
              </a:rPr>
              <a:t>	</a:t>
            </a:r>
            <a:r>
              <a:rPr lang="en-US" sz="1300" b="0" i="0" dirty="0">
                <a:latin typeface="Monaco" charset="0"/>
                <a:cs typeface="Monaco" charset="0"/>
                <a:sym typeface="Monaco" charset="0"/>
              </a:rPr>
              <a:t>  }</a:t>
            </a:r>
            <a:endParaRPr lang="en-US" sz="1300" b="0" i="0" dirty="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23" y="301673"/>
            <a:ext cx="10044113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 dirty="0">
                <a:solidFill>
                  <a:srgbClr val="FFA300"/>
                </a:solidFill>
              </a:rPr>
              <a:t>Document Types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23" y="1417638"/>
            <a:ext cx="1004411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639763" indent="-2095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 smtClean="0">
                <a:solidFill>
                  <a:srgbClr val="4C4C4C"/>
                </a:solidFill>
              </a:rPr>
              <a:t>Document type are node type which have associated dialog and view templates.</a:t>
            </a:r>
            <a:endParaRPr lang="en-GB" b="1" dirty="0">
              <a:solidFill>
                <a:srgbClr val="4C4C4C"/>
              </a:solidFill>
            </a:endParaRPr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10" y="2303933"/>
            <a:ext cx="6921500" cy="414020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61215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044" tIns="37523" rIns="75044" bIns="37523"/>
          <a:lstStyle/>
          <a:p>
            <a:fld id="{A791682F-9068-AB45-AA45-4C56185A96D1}" type="slidenum">
              <a:rPr lang="en-US"/>
              <a:pPr/>
              <a:t>40</a:t>
            </a:fld>
            <a:endParaRPr lang="en-US"/>
          </a:p>
        </p:txBody>
      </p:sp>
      <p:pic>
        <p:nvPicPr>
          <p:cNvPr id="14438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8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44" tIns="37523" rIns="75044" bIns="37523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8B570E8C-47F5-1B41-AC5B-97E2C4D3E8FE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40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Integrate Interceptor Scripts to a dialog template</a:t>
            </a:r>
            <a:endParaRPr lang="en-US" dirty="0"/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86073" y="1358912"/>
            <a:ext cx="10034587" cy="4859338"/>
          </a:xfrm>
          <a:ln/>
        </p:spPr>
        <p:txBody>
          <a:bodyPr/>
          <a:lstStyle/>
          <a:p>
            <a:pPr>
              <a:spcBef>
                <a:spcPct val="0"/>
              </a:spcBef>
              <a:buFont typeface="Symbol" charset="0"/>
              <a:buNone/>
            </a:pPr>
            <a:r>
              <a:rPr lang="en-US" b="0" i="0" dirty="0"/>
              <a:t>Executed before node creation</a:t>
            </a:r>
            <a:r>
              <a:rPr lang="en-US" b="0" i="0" dirty="0" smtClean="0"/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charset="0"/>
              <a:buNone/>
            </a:pPr>
            <a:r>
              <a:rPr lang="en-US" sz="2000" b="0" i="0" dirty="0">
                <a:latin typeface="Courier New Bold" charset="0"/>
                <a:cs typeface="Courier New Bold" charset="0"/>
                <a:sym typeface="Courier New Bold" charset="0"/>
              </a:rPr>
              <a:t>&lt;% </a:t>
            </a:r>
            <a:r>
              <a:rPr lang="en-US" sz="2000" b="0" i="0" dirty="0" err="1">
                <a:latin typeface="Courier New Bold" charset="0"/>
                <a:cs typeface="Courier New Bold" charset="0"/>
                <a:sym typeface="Courier New Bold" charset="0"/>
              </a:rPr>
              <a:t>uicomponent.addInterceptor</a:t>
            </a:r>
            <a:r>
              <a:rPr lang="en-US" sz="2000" b="0" i="0" dirty="0">
                <a:latin typeface="Courier New Bold" charset="0"/>
                <a:cs typeface="Courier New Bold" charset="0"/>
                <a:sym typeface="Courier New Bold" charset="0"/>
              </a:rPr>
              <a:t>("</a:t>
            </a:r>
            <a:r>
              <a:rPr lang="en-US" sz="2000" b="0" i="0" dirty="0" err="1">
                <a:latin typeface="Courier New Bold" charset="0"/>
                <a:cs typeface="Courier New Bold" charset="0"/>
                <a:sym typeface="Courier New Bold" charset="0"/>
              </a:rPr>
              <a:t>ecm</a:t>
            </a:r>
            <a:r>
              <a:rPr lang="en-US" sz="2000" b="0" i="0" dirty="0">
                <a:latin typeface="Courier New Bold" charset="0"/>
                <a:cs typeface="Courier New Bold" charset="0"/>
                <a:sym typeface="Courier New Bold" charset="0"/>
              </a:rPr>
              <a:t>-explorer/interceptor/</a:t>
            </a:r>
            <a:r>
              <a:rPr lang="en-US" sz="2000" b="0" i="0" dirty="0" err="1">
                <a:latin typeface="Courier New Bold" charset="0"/>
                <a:cs typeface="Courier New Bold" charset="0"/>
                <a:sym typeface="Courier New Bold" charset="0"/>
              </a:rPr>
              <a:t>MyPreInterceptor.groovy</a:t>
            </a:r>
            <a:r>
              <a:rPr lang="en-US" sz="2000" b="0" i="0" dirty="0">
                <a:latin typeface="Courier New Bold" charset="0"/>
                <a:cs typeface="Courier New Bold" charset="0"/>
                <a:sym typeface="Courier New Bold" charset="0"/>
              </a:rPr>
              <a:t>", "</a:t>
            </a:r>
            <a:r>
              <a:rPr lang="en-US" sz="2000" i="0" dirty="0" err="1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prev</a:t>
            </a:r>
            <a:r>
              <a:rPr lang="en-US" sz="2000" b="0" i="0" dirty="0">
                <a:latin typeface="Courier New Bold" charset="0"/>
                <a:cs typeface="Courier New Bold" charset="0"/>
                <a:sym typeface="Courier New Bold" charset="0"/>
              </a:rPr>
              <a:t>"); %&gt;</a:t>
            </a:r>
            <a:endParaRPr lang="en-US" sz="2000" b="0" i="0" dirty="0">
              <a:latin typeface="Courier New Bold" charset="0"/>
              <a:sym typeface="Courier New Bold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endParaRPr lang="en-US" sz="1800" b="0" i="0" dirty="0"/>
          </a:p>
          <a:p>
            <a:pPr>
              <a:spcBef>
                <a:spcPts val="492"/>
              </a:spcBef>
              <a:buNone/>
            </a:pPr>
            <a:r>
              <a:rPr lang="en-US" b="0" i="0" dirty="0"/>
              <a:t>Executed after node creation</a:t>
            </a:r>
            <a:r>
              <a:rPr lang="en-US" b="0" i="0" dirty="0" smtClean="0"/>
              <a:t>:</a:t>
            </a:r>
          </a:p>
          <a:p>
            <a:pPr>
              <a:lnSpc>
                <a:spcPct val="90000"/>
              </a:lnSpc>
              <a:spcBef>
                <a:spcPts val="492"/>
              </a:spcBef>
              <a:buNone/>
            </a:pPr>
            <a:r>
              <a:rPr lang="en-US" sz="2000" b="0" i="0" dirty="0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&lt;% </a:t>
            </a:r>
            <a:r>
              <a:rPr lang="en-US" sz="2000" b="0" i="0" dirty="0" err="1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uicomponent.addInterceptor</a:t>
            </a:r>
            <a:r>
              <a:rPr lang="en-US" sz="2000" b="0" i="0" dirty="0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("</a:t>
            </a:r>
            <a:r>
              <a:rPr lang="en-US" sz="2000" b="0" i="0" dirty="0" err="1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ecm</a:t>
            </a:r>
            <a:r>
              <a:rPr lang="en-US" sz="2000" b="0" i="0" dirty="0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-explorer/interceptor/</a:t>
            </a:r>
            <a:r>
              <a:rPr lang="en-US" sz="2000" b="0" i="0" dirty="0" err="1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MyPostInterceptor.groovy</a:t>
            </a:r>
            <a:r>
              <a:rPr lang="en-US" sz="2000" b="0" i="0" dirty="0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”, "</a:t>
            </a:r>
            <a:r>
              <a:rPr lang="en-US" sz="2000" i="0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post</a:t>
            </a:r>
            <a:r>
              <a:rPr lang="en-US" sz="2000" b="0" i="0" dirty="0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"); %&gt;</a:t>
            </a:r>
            <a:endParaRPr lang="en-US" sz="2000" b="0" i="0" dirty="0">
              <a:solidFill>
                <a:srgbClr val="4C4C4C"/>
              </a:solidFill>
              <a:latin typeface="Courier New Bold" charset="0"/>
              <a:sym typeface="Courier New Bold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endParaRPr lang="en-US" sz="1800" b="0" i="0" dirty="0"/>
          </a:p>
          <a:p>
            <a:pPr>
              <a:buFont typeface="Symbol" charset="0"/>
              <a:buNone/>
            </a:pPr>
            <a:r>
              <a:rPr lang="en-US" b="0" i="0" dirty="0"/>
              <a:t>Possible Parameters:</a:t>
            </a:r>
          </a:p>
          <a:p>
            <a:pPr marL="945864" lvl="2">
              <a:lnSpc>
                <a:spcPct val="67000"/>
              </a:lnSpc>
              <a:spcBef>
                <a:spcPts val="1398"/>
              </a:spcBef>
              <a:buNone/>
            </a:pPr>
            <a:r>
              <a:rPr lang="en-US" b="0" i="0" dirty="0"/>
              <a:t>context = </a:t>
            </a:r>
            <a:r>
              <a:rPr lang="en-US" b="0" i="0" dirty="0" err="1"/>
              <a:t>node.getPath</a:t>
            </a:r>
            <a:r>
              <a:rPr lang="en-US" b="0" i="0" dirty="0"/>
              <a:t>()‏</a:t>
            </a:r>
          </a:p>
          <a:p>
            <a:pPr marL="945864" lvl="2">
              <a:buNone/>
            </a:pPr>
            <a:r>
              <a:rPr lang="en-US" b="0" i="0" dirty="0" err="1"/>
              <a:t>params</a:t>
            </a:r>
            <a:r>
              <a:rPr lang="en-US" b="0" i="0" dirty="0"/>
              <a:t>[0] = repository</a:t>
            </a:r>
          </a:p>
        </p:txBody>
      </p:sp>
    </p:spTree>
    <p:extLst>
      <p:ext uri="{BB962C8B-B14F-4D97-AF65-F5344CB8AC3E}">
        <p14:creationId xmlns:p14="http://schemas.microsoft.com/office/powerpoint/2010/main" val="286961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044" tIns="37523" rIns="75044" bIns="37523"/>
          <a:lstStyle/>
          <a:p>
            <a:fld id="{8CDA9FB3-E5F0-C741-9523-C11CC966B2BC}" type="slidenum">
              <a:rPr lang="en-US"/>
              <a:pPr/>
              <a:t>41</a:t>
            </a:fld>
            <a:endParaRPr lang="en-US"/>
          </a:p>
        </p:txBody>
      </p:sp>
      <p:pic>
        <p:nvPicPr>
          <p:cNvPr id="14848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848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44" tIns="37523" rIns="75044" bIns="37523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B0221C49-663E-6349-95CC-8FA17C8DA540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41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48484" name="Rectangle 4"/>
          <p:cNvSpPr>
            <a:spLocks/>
          </p:cNvSpPr>
          <p:nvPr/>
        </p:nvSpPr>
        <p:spPr bwMode="auto">
          <a:xfrm>
            <a:off x="557190" y="366692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2000"/>
              </a:lnSpc>
              <a:tabLst>
                <a:tab pos="750439" algn="l"/>
                <a:tab pos="1500878" algn="l"/>
                <a:tab pos="2251316" algn="l"/>
                <a:tab pos="3001760" algn="l"/>
                <a:tab pos="3752197" algn="l"/>
                <a:tab pos="4502637" algn="l"/>
                <a:tab pos="5253076" algn="l"/>
                <a:tab pos="6003520" algn="l"/>
                <a:tab pos="6753949" algn="l"/>
                <a:tab pos="7504395" algn="l"/>
                <a:tab pos="8254841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Exercise – Interceptor</a:t>
            </a:r>
          </a:p>
        </p:txBody>
      </p:sp>
      <p:sp>
        <p:nvSpPr>
          <p:cNvPr id="148485" name="Rectangle 5"/>
          <p:cNvSpPr>
            <a:spLocks/>
          </p:cNvSpPr>
          <p:nvPr/>
        </p:nvSpPr>
        <p:spPr bwMode="auto">
          <a:xfrm>
            <a:off x="648465" y="1128328"/>
            <a:ext cx="10059370" cy="495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1062" indent="-209759">
              <a:lnSpc>
                <a:spcPct val="92000"/>
              </a:lnSpc>
              <a:spcBef>
                <a:spcPts val="1430"/>
              </a:spcBef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endParaRPr lang="en-US" sz="400" dirty="0">
              <a:solidFill>
                <a:srgbClr val="4C4C4C"/>
              </a:solidFill>
              <a:cs typeface="Lucida Grande" charset="0"/>
              <a:sym typeface="Arial" charset="0"/>
            </a:endParaRPr>
          </a:p>
          <a:p>
            <a:pPr marL="211062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For the event template you need a validation that the start date is prior to the end date.</a:t>
            </a:r>
          </a:p>
          <a:p>
            <a:pPr marL="211062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Use a </a:t>
            </a:r>
            <a:r>
              <a:rPr lang="en-US" sz="2000" dirty="0" err="1">
                <a:solidFill>
                  <a:srgbClr val="4C4C4C"/>
                </a:solidFill>
                <a:cs typeface="Arial" charset="0"/>
                <a:sym typeface="Arial" charset="0"/>
              </a:rPr>
              <a:t>prenodesave</a:t>
            </a: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 interceptor that verifies this condition. If negative a message exception has to be triggered and the data has not to be stored.</a:t>
            </a:r>
          </a:p>
          <a:p>
            <a:pPr marL="211062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Upload a the interceptor script from the toolkit.</a:t>
            </a:r>
          </a:p>
          <a:p>
            <a:pPr marL="211062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2000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Assign the interceptor to the dialog template of </a:t>
            </a:r>
            <a:r>
              <a:rPr lang="en-US" sz="2000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exo:event</a:t>
            </a:r>
            <a:r>
              <a:rPr lang="en-US" sz="2000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. Add this code at the beginning of the template:</a:t>
            </a:r>
            <a:br>
              <a:rPr lang="en-US" sz="2000" dirty="0" smtClean="0">
                <a:solidFill>
                  <a:srgbClr val="4C4C4C"/>
                </a:solidFill>
                <a:cs typeface="Arial" charset="0"/>
                <a:sym typeface="Arial" charset="0"/>
              </a:rPr>
            </a:br>
            <a:r>
              <a:rPr lang="en-US" sz="2000" dirty="0" smtClean="0">
                <a:solidFill>
                  <a:srgbClr val="4C4C4C"/>
                </a:solidFill>
                <a:cs typeface="Arial" charset="0"/>
                <a:sym typeface="Arial" charset="0"/>
              </a:rPr>
              <a:t/>
            </a:r>
            <a:br>
              <a:rPr lang="en-US" sz="2000" dirty="0" smtClean="0">
                <a:solidFill>
                  <a:srgbClr val="4C4C4C"/>
                </a:solidFill>
                <a:cs typeface="Arial" charset="0"/>
                <a:sym typeface="Arial" charset="0"/>
              </a:rPr>
            </a:br>
            <a:r>
              <a:rPr lang="en-US" sz="2000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&lt;% </a:t>
            </a:r>
            <a:r>
              <a:rPr lang="en-US" sz="2000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uicomponent.addInterceptor</a:t>
            </a:r>
            <a:r>
              <a:rPr lang="en-US" sz="2000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("</a:t>
            </a:r>
            <a:r>
              <a:rPr lang="en-US" sz="2000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ecm</a:t>
            </a:r>
            <a:r>
              <a:rPr lang="en-US" sz="2000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-explorer/interceptor/DateOrderPreNodeSaveInterceptor.groovy”,"</a:t>
            </a:r>
            <a:r>
              <a:rPr lang="en-US" sz="2000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prev</a:t>
            </a:r>
            <a:r>
              <a:rPr lang="en-US" sz="2000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");%&gt;</a:t>
            </a:r>
          </a:p>
          <a:p>
            <a:pPr marL="211062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2000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Test it.</a:t>
            </a:r>
            <a:endParaRPr lang="en-US" sz="2000" dirty="0">
              <a:solidFill>
                <a:srgbClr val="4C4C4C"/>
              </a:solidFill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03460"/>
      </p:ext>
    </p:extLst>
  </p:cSld>
  <p:clrMapOvr>
    <a:masterClrMapping/>
  </p:clrMapOvr>
  <p:transition xmlns:p14="http://schemas.microsoft.com/office/powerpoint/2010/main" spd="med">
    <p:cover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550871" y="4692658"/>
            <a:ext cx="100441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  <a:spcBef>
                <a:spcPts val="2699"/>
              </a:spcBef>
            </a:pPr>
            <a:r>
              <a:rPr lang="en-GB" sz="4800" dirty="0">
                <a:solidFill>
                  <a:srgbClr val="FFFFFF"/>
                </a:solidFill>
              </a:rPr>
              <a:t>Action Scripts and Dialogs</a:t>
            </a:r>
          </a:p>
        </p:txBody>
      </p:sp>
    </p:spTree>
    <p:extLst>
      <p:ext uri="{BB962C8B-B14F-4D97-AF65-F5344CB8AC3E}">
        <p14:creationId xmlns:p14="http://schemas.microsoft.com/office/powerpoint/2010/main" val="148029367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90044" y="255490"/>
            <a:ext cx="10180037" cy="645723"/>
          </a:xfrm>
        </p:spPr>
        <p:txBody>
          <a:bodyPr lIns="41772" tIns="41772" rIns="41772" bIns="41772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Triggers – Actions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833" y="1072322"/>
            <a:ext cx="10180037" cy="5088781"/>
          </a:xfrm>
        </p:spPr>
        <p:txBody>
          <a:bodyPr lIns="41772" tIns="41772" rIns="41772" bIns="41772"/>
          <a:lstStyle/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You can link an action to any node.</a:t>
            </a:r>
          </a:p>
          <a:p>
            <a:pPr lvl="1">
              <a:lnSpc>
                <a:spcPct val="90000"/>
              </a:lnSpc>
              <a:buFont typeface="Segoe UI" charset="0"/>
              <a:buNone/>
            </a:pPr>
            <a:r>
              <a:rPr lang="en-US" sz="2700" dirty="0">
                <a:latin typeface="Arial" charset="0"/>
                <a:ea typeface="MS Gothic" charset="0"/>
                <a:cs typeface="MS Gothic" charset="0"/>
              </a:rPr>
              <a:t>Action Types: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Business Process: Workflow integration with Bonita or JBPM,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Groovy Script: A java implementation.</a:t>
            </a:r>
            <a:endParaRPr lang="en-US" sz="2700" dirty="0">
              <a:latin typeface="Arial" charset="0"/>
              <a:ea typeface="MS Gothic" charset="0"/>
              <a:cs typeface="MS Gothic" charset="0"/>
            </a:endParaRPr>
          </a:p>
          <a:p>
            <a:pPr lvl="1">
              <a:lnSpc>
                <a:spcPct val="90000"/>
              </a:lnSpc>
              <a:buFont typeface="Segoe UI" charset="0"/>
              <a:buNone/>
            </a:pPr>
            <a:r>
              <a:rPr lang="en-US" sz="2700" dirty="0">
                <a:latin typeface="Arial" charset="0"/>
                <a:ea typeface="MS Gothic" charset="0"/>
                <a:cs typeface="MS Gothic" charset="0"/>
              </a:rPr>
              <a:t>The action can be triggered when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A node is added, deleted,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A property is added, deleted or read,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the scheduler triggers the action,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or right-click by the user.</a:t>
            </a:r>
          </a:p>
          <a:p>
            <a:pPr lvl="1">
              <a:lnSpc>
                <a:spcPct val="90000"/>
              </a:lnSpc>
              <a:buFont typeface="Segoe UI" charset="0"/>
              <a:buNone/>
            </a:pPr>
            <a:r>
              <a:rPr lang="en-US" sz="2300" dirty="0">
                <a:latin typeface="Arial" charset="0"/>
                <a:ea typeface="MS Gothic" charset="0"/>
                <a:cs typeface="MS Gothic" charset="0"/>
              </a:rPr>
              <a:t>Actions are node types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You can find them in the node type list</a:t>
            </a: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. Furthermore each action has a dialog template.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178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0044" y="255490"/>
            <a:ext cx="10180037" cy="645723"/>
          </a:xfrm>
        </p:spPr>
        <p:txBody>
          <a:bodyPr lIns="41772" tIns="41772" rIns="41772" bIns="41772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Actions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833" y="1343942"/>
            <a:ext cx="10180037" cy="5088781"/>
          </a:xfrm>
        </p:spPr>
        <p:txBody>
          <a:bodyPr lIns="41772" tIns="41772" rIns="41772" bIns="41772"/>
          <a:lstStyle/>
          <a:p>
            <a:pPr lvl="1">
              <a:buFont typeface="Segoe UI" charset="0"/>
              <a:buNone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60" y="1557324"/>
            <a:ext cx="5680217" cy="2043912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4" y="1477949"/>
            <a:ext cx="3491116" cy="3107866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216" y="5367347"/>
            <a:ext cx="2360796" cy="797966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943" y="5208596"/>
            <a:ext cx="6066529" cy="103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227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0044" y="255490"/>
            <a:ext cx="10180037" cy="645723"/>
          </a:xfrm>
        </p:spPr>
        <p:txBody>
          <a:bodyPr lIns="41772" tIns="41772" rIns="41772" bIns="41772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Actions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833" y="1343942"/>
            <a:ext cx="10180037" cy="5088781"/>
          </a:xfrm>
        </p:spPr>
        <p:txBody>
          <a:bodyPr lIns="41772" tIns="41772" rIns="41772" bIns="41772"/>
          <a:lstStyle/>
          <a:p>
            <a:pPr lvl="1">
              <a:buFont typeface="Segoe UI" charset="0"/>
              <a:buNone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25" y="1021956"/>
            <a:ext cx="6681767" cy="55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016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833" y="1343942"/>
            <a:ext cx="10180037" cy="5088781"/>
          </a:xfrm>
        </p:spPr>
        <p:txBody>
          <a:bodyPr lIns="41772" tIns="41772" rIns="41772" bIns="41772"/>
          <a:lstStyle/>
          <a:p>
            <a:pPr lvl="1">
              <a:buFont typeface="Segoe UI" charset="0"/>
              <a:buNone/>
            </a:pPr>
            <a:r>
              <a:rPr lang="en-US" sz="2700">
                <a:latin typeface="Arial" charset="0"/>
                <a:ea typeface="MS Gothic" charset="0"/>
                <a:cs typeface="MS Gothic" charset="0"/>
              </a:rPr>
              <a:t>Schedule Types:</a:t>
            </a:r>
          </a:p>
          <a:p>
            <a:pPr lvl="1"/>
            <a:r>
              <a:rPr lang="en-US">
                <a:latin typeface="Arial" charset="0"/>
                <a:ea typeface="MS Gothic" charset="0"/>
                <a:cs typeface="MS Gothic" charset="0"/>
              </a:rPr>
              <a:t>Cron:  A cron expression can define any period, repetitions, weekdays etc. – a little bit cryptic.</a:t>
            </a:r>
          </a:p>
          <a:p>
            <a:pPr lvl="1"/>
            <a:r>
              <a:rPr lang="en-US">
                <a:latin typeface="Arial" charset="0"/>
                <a:ea typeface="MS Gothic" charset="0"/>
                <a:cs typeface="MS Gothic" charset="0"/>
              </a:rPr>
              <a:t>Period: Start and End time, number of repetitions and a time interval.</a:t>
            </a:r>
            <a:endParaRPr lang="en-US" sz="2700">
              <a:latin typeface="Arial" charset="0"/>
              <a:ea typeface="MS Gothic" charset="0"/>
              <a:cs typeface="MS Gothic" charset="0"/>
            </a:endParaRPr>
          </a:p>
          <a:p>
            <a:pPr lvl="1"/>
            <a:endParaRPr lang="en-US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490044" y="255490"/>
            <a:ext cx="10180037" cy="645723"/>
          </a:xfrm>
        </p:spPr>
        <p:txBody>
          <a:bodyPr lIns="41772" tIns="41772" rIns="41772" bIns="41772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Scheduled Actions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74" y="2906707"/>
            <a:ext cx="5107903" cy="1917918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243" y="4414841"/>
            <a:ext cx="5150827" cy="2071911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06482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490044" y="255490"/>
            <a:ext cx="10180037" cy="645723"/>
          </a:xfrm>
        </p:spPr>
        <p:txBody>
          <a:bodyPr lIns="41772" tIns="41772" rIns="41772" bIns="41772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Actions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8" y="1636699"/>
            <a:ext cx="10564606" cy="434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907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044" tIns="37523" rIns="75044" bIns="37523"/>
          <a:lstStyle/>
          <a:p>
            <a:fld id="{82383DEF-A5E4-A94A-AF0D-C2BB16A19EC1}" type="slidenum">
              <a:rPr lang="en-US"/>
              <a:pPr/>
              <a:t>48</a:t>
            </a:fld>
            <a:endParaRPr lang="en-US"/>
          </a:p>
        </p:txBody>
      </p:sp>
      <p:pic>
        <p:nvPicPr>
          <p:cNvPr id="14540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541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44" tIns="37523" rIns="75044" bIns="37523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1DB6E196-5656-004C-9196-330F6A28F58C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48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Actions Scripts</a:t>
            </a:r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57261" y="1115553"/>
            <a:ext cx="10034587" cy="5102698"/>
          </a:xfrm>
          <a:ln/>
        </p:spPr>
        <p:txBody>
          <a:bodyPr/>
          <a:lstStyle/>
          <a:p>
            <a:pPr marL="256663" indent="-252752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300" b="0" i="0" dirty="0"/>
              <a:t>For ECM Actions with the «script» type</a:t>
            </a:r>
          </a:p>
          <a:p>
            <a:pPr marL="256663" indent="-252752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300" b="0" i="0" dirty="0"/>
              <a:t>Parameters</a:t>
            </a:r>
          </a:p>
          <a:p>
            <a:pPr marL="582375" lvl="1" indent="-259268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000" b="0" i="0" dirty="0"/>
              <a:t>context : Properties map</a:t>
            </a:r>
          </a:p>
          <a:p>
            <a:pPr marL="582375" lvl="1" indent="-259268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000" b="0" i="0" dirty="0" err="1"/>
              <a:t>params</a:t>
            </a:r>
            <a:r>
              <a:rPr lang="en-US" sz="2000" b="0" i="0" dirty="0"/>
              <a:t> : n/a</a:t>
            </a:r>
          </a:p>
          <a:p>
            <a:pPr marL="256663" indent="-252752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300" b="0" i="0" dirty="0"/>
              <a:t>Common variables :</a:t>
            </a:r>
          </a:p>
          <a:p>
            <a:pPr marL="256663" indent="-252752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300" b="0" i="0" dirty="0"/>
              <a:t>    Map variables = (Map) context;</a:t>
            </a:r>
          </a:p>
          <a:p>
            <a:pPr marL="256663" indent="-252752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300" b="0" i="0" dirty="0"/>
              <a:t>    String </a:t>
            </a:r>
            <a:r>
              <a:rPr lang="en-US" sz="2300" b="0" i="0" dirty="0" err="1"/>
              <a:t>nodePath</a:t>
            </a:r>
            <a:r>
              <a:rPr lang="en-US" sz="2300" b="0" i="0" dirty="0"/>
              <a:t> = (String) </a:t>
            </a:r>
            <a:r>
              <a:rPr lang="en-US" sz="2300" b="0" i="0" dirty="0" err="1"/>
              <a:t>variables.get</a:t>
            </a:r>
            <a:r>
              <a:rPr lang="en-US" sz="2300" b="0" i="0" dirty="0"/>
              <a:t>("</a:t>
            </a:r>
            <a:r>
              <a:rPr lang="en-US" sz="2300" b="0" i="0" dirty="0" err="1"/>
              <a:t>nodePath</a:t>
            </a:r>
            <a:r>
              <a:rPr lang="en-US" sz="2300" b="0" i="0" dirty="0"/>
              <a:t>") ;</a:t>
            </a:r>
          </a:p>
          <a:p>
            <a:pPr marL="256663" indent="-252752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300" b="0" i="0" dirty="0"/>
              <a:t>    String workspace = (String) </a:t>
            </a:r>
            <a:r>
              <a:rPr lang="en-US" sz="2300" b="0" i="0" dirty="0" err="1"/>
              <a:t>variables.get</a:t>
            </a:r>
            <a:r>
              <a:rPr lang="en-US" sz="2300" b="0" i="0" dirty="0"/>
              <a:t>("</a:t>
            </a:r>
            <a:r>
              <a:rPr lang="en-US" sz="2300" b="0" i="0" dirty="0" err="1"/>
              <a:t>srcWorkspace</a:t>
            </a:r>
            <a:r>
              <a:rPr lang="en-US" sz="2300" b="0" i="0" dirty="0"/>
              <a:t>");</a:t>
            </a:r>
          </a:p>
          <a:p>
            <a:pPr marL="256663" indent="-252752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300" b="0" i="0" dirty="0"/>
              <a:t>    String </a:t>
            </a:r>
            <a:r>
              <a:rPr lang="en-US" sz="2300" b="0" i="0" dirty="0" err="1"/>
              <a:t>actionName</a:t>
            </a:r>
            <a:r>
              <a:rPr lang="en-US" sz="2300" b="0" i="0" dirty="0"/>
              <a:t> = (String) </a:t>
            </a:r>
            <a:r>
              <a:rPr lang="en-US" sz="2300" b="0" i="0" dirty="0" err="1"/>
              <a:t>variables.get</a:t>
            </a:r>
            <a:r>
              <a:rPr lang="en-US" sz="2300" b="0" i="0" dirty="0"/>
              <a:t>("</a:t>
            </a:r>
            <a:r>
              <a:rPr lang="en-US" sz="2300" b="0" i="0" dirty="0" err="1"/>
              <a:t>actionName</a:t>
            </a:r>
            <a:r>
              <a:rPr lang="en-US" sz="2300" b="0" i="0" dirty="0"/>
              <a:t>");</a:t>
            </a:r>
          </a:p>
          <a:p>
            <a:pPr marL="582375" lvl="1" indent="-259268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300" b="0" i="0" dirty="0">
                <a:solidFill>
                  <a:srgbClr val="262626"/>
                </a:solidFill>
              </a:rPr>
              <a:t>Node </a:t>
            </a:r>
            <a:r>
              <a:rPr lang="en-US" sz="2300" b="0" i="0" dirty="0" err="1">
                <a:solidFill>
                  <a:srgbClr val="262626"/>
                </a:solidFill>
              </a:rPr>
              <a:t>actionNode</a:t>
            </a:r>
            <a:r>
              <a:rPr lang="en-US" sz="2300" b="0" i="0" dirty="0">
                <a:solidFill>
                  <a:srgbClr val="262626"/>
                </a:solidFill>
              </a:rPr>
              <a:t> = (Node) </a:t>
            </a:r>
            <a:r>
              <a:rPr lang="en-US" sz="2300" b="0" i="0" dirty="0" err="1">
                <a:solidFill>
                  <a:srgbClr val="262626"/>
                </a:solidFill>
              </a:rPr>
              <a:t>variables.get</a:t>
            </a:r>
            <a:r>
              <a:rPr lang="en-US" sz="2300" b="0" i="0" dirty="0">
                <a:solidFill>
                  <a:srgbClr val="262626"/>
                </a:solidFill>
              </a:rPr>
              <a:t>("</a:t>
            </a:r>
            <a:r>
              <a:rPr lang="en-US" sz="2300" b="0" i="0" dirty="0" err="1">
                <a:solidFill>
                  <a:srgbClr val="262626"/>
                </a:solidFill>
              </a:rPr>
              <a:t>actionNode</a:t>
            </a:r>
            <a:r>
              <a:rPr lang="en-US" sz="2300" b="0" i="0" dirty="0">
                <a:solidFill>
                  <a:srgbClr val="262626"/>
                </a:solidFill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77970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044" tIns="37523" rIns="75044" bIns="37523"/>
          <a:lstStyle/>
          <a:p>
            <a:fld id="{7A65594F-C38D-754F-AB3D-D1E23F3B5CA3}" type="slidenum">
              <a:rPr lang="en-US"/>
              <a:pPr/>
              <a:t>49</a:t>
            </a:fld>
            <a:endParaRPr lang="en-US"/>
          </a:p>
        </p:txBody>
      </p:sp>
      <p:pic>
        <p:nvPicPr>
          <p:cNvPr id="14950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950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44" tIns="37523" rIns="75044" bIns="37523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84C9078C-4FEC-0248-9F11-49F2795746F0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49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49508" name="Rectangle 4"/>
          <p:cNvSpPr>
            <a:spLocks/>
          </p:cNvSpPr>
          <p:nvPr/>
        </p:nvSpPr>
        <p:spPr bwMode="auto">
          <a:xfrm>
            <a:off x="557190" y="366692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2000"/>
              </a:lnSpc>
              <a:tabLst>
                <a:tab pos="750439" algn="l"/>
                <a:tab pos="1500878" algn="l"/>
                <a:tab pos="2251316" algn="l"/>
                <a:tab pos="3001760" algn="l"/>
                <a:tab pos="3752197" algn="l"/>
                <a:tab pos="4502637" algn="l"/>
                <a:tab pos="5253076" algn="l"/>
                <a:tab pos="6003520" algn="l"/>
                <a:tab pos="6753949" algn="l"/>
                <a:tab pos="7504395" algn="l"/>
                <a:tab pos="8254841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Exercise – Action Dump</a:t>
            </a:r>
          </a:p>
        </p:txBody>
      </p:sp>
      <p:sp>
        <p:nvSpPr>
          <p:cNvPr id="149509" name="Rectangle 5"/>
          <p:cNvSpPr>
            <a:spLocks/>
          </p:cNvSpPr>
          <p:nvPr/>
        </p:nvSpPr>
        <p:spPr bwMode="auto">
          <a:xfrm>
            <a:off x="463193" y="1128321"/>
            <a:ext cx="10059370" cy="538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1062" indent="-209759">
              <a:lnSpc>
                <a:spcPct val="92000"/>
              </a:lnSpc>
              <a:spcBef>
                <a:spcPts val="1430"/>
              </a:spcBef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endParaRPr lang="en-US" sz="400" dirty="0">
              <a:solidFill>
                <a:srgbClr val="4C4C4C"/>
              </a:solidFill>
              <a:cs typeface="Lucida Grande" charset="0"/>
              <a:sym typeface="Arial" charset="0"/>
            </a:endParaRPr>
          </a:p>
          <a:p>
            <a:pPr marL="211062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Open the Site Administration, then the Manage Scripts Interface.</a:t>
            </a:r>
          </a:p>
          <a:p>
            <a:pPr marL="211062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Create a new action script. Copy the </a:t>
            </a:r>
            <a:r>
              <a:rPr lang="en-US" sz="2000" dirty="0" err="1">
                <a:solidFill>
                  <a:srgbClr val="4C4C4C"/>
                </a:solidFill>
                <a:cs typeface="Arial" charset="0"/>
                <a:sym typeface="Arial" charset="0"/>
              </a:rPr>
              <a:t>DumpScript</a:t>
            </a: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 code from the toolkit, call the script  « </a:t>
            </a:r>
            <a:r>
              <a:rPr lang="en-US" sz="2000" dirty="0" err="1">
                <a:solidFill>
                  <a:srgbClr val="4C4C4C"/>
                </a:solidFill>
                <a:cs typeface="Arial" charset="0"/>
                <a:sym typeface="Arial" charset="0"/>
              </a:rPr>
              <a:t>DumpScript</a:t>
            </a: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 ».</a:t>
            </a:r>
          </a:p>
          <a:p>
            <a:pPr marL="211062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Create a new Action Type using the </a:t>
            </a:r>
            <a:r>
              <a:rPr lang="en-US" sz="2000" dirty="0" err="1">
                <a:solidFill>
                  <a:srgbClr val="4C4C4C"/>
                </a:solidFill>
                <a:cs typeface="Arial" charset="0"/>
                <a:sym typeface="Arial" charset="0"/>
              </a:rPr>
              <a:t>DumpScript</a:t>
            </a: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. Call the action « </a:t>
            </a:r>
            <a:r>
              <a:rPr lang="en-US" sz="2000" dirty="0" err="1">
                <a:solidFill>
                  <a:srgbClr val="4C4C4C"/>
                </a:solidFill>
                <a:cs typeface="Arial" charset="0"/>
                <a:sym typeface="Arial" charset="0"/>
              </a:rPr>
              <a:t>exo:dumpScriptAction</a:t>
            </a: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 ».</a:t>
            </a:r>
          </a:p>
          <a:p>
            <a:pPr marL="211062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Open the manage template interface and create a dialog for the </a:t>
            </a:r>
            <a:r>
              <a:rPr lang="en-US" sz="2000" dirty="0" err="1">
                <a:solidFill>
                  <a:srgbClr val="4C4C4C"/>
                </a:solidFill>
                <a:cs typeface="Arial" charset="0"/>
                <a:sym typeface="Arial" charset="0"/>
              </a:rPr>
              <a:t>DumpScript</a:t>
            </a: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. Do not check the document type checkbox.</a:t>
            </a:r>
          </a:p>
          <a:p>
            <a:pPr marL="211062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The generated template is not </a:t>
            </a:r>
            <a:r>
              <a:rPr lang="en-US" sz="2000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nice; you can </a:t>
            </a:r>
            <a:br>
              <a:rPr lang="en-US" sz="2000" dirty="0" smtClean="0">
                <a:solidFill>
                  <a:srgbClr val="4C4C4C"/>
                </a:solidFill>
                <a:cs typeface="Arial" charset="0"/>
                <a:sym typeface="Arial" charset="0"/>
              </a:rPr>
            </a:br>
            <a:r>
              <a:rPr lang="en-US" sz="2000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copy-paste</a:t>
            </a: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 </a:t>
            </a:r>
            <a:r>
              <a:rPr lang="en-US" sz="2000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a </a:t>
            </a:r>
            <a:r>
              <a:rPr lang="en-US" sz="2000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DumpActionDialog</a:t>
            </a:r>
            <a:r>
              <a:rPr lang="en-US" sz="2000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 from the toolkit.</a:t>
            </a:r>
            <a:endParaRPr lang="en-US" sz="2000" dirty="0">
              <a:solidFill>
                <a:srgbClr val="4C4C4C"/>
              </a:solidFill>
              <a:cs typeface="Arial" charset="0"/>
              <a:sym typeface="Arial" charset="0"/>
            </a:endParaRPr>
          </a:p>
          <a:p>
            <a:pPr marL="211062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 Open the site explorer and assign the action to</a:t>
            </a:r>
            <a:b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</a:b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any node, then right click, trigger the action and</a:t>
            </a:r>
            <a:b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</a:b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see the log traces.</a:t>
            </a:r>
          </a:p>
        </p:txBody>
      </p:sp>
      <p:pic>
        <p:nvPicPr>
          <p:cNvPr id="149510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732" y="3906587"/>
            <a:ext cx="4479308" cy="279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531365"/>
      </p:ext>
    </p:extLst>
  </p:cSld>
  <p:clrMapOvr>
    <a:masterClrMapping/>
  </p:clrMapOvr>
  <p:transition xmlns:p14="http://schemas.microsoft.com/office/powerpoint/2010/main" spd="med">
    <p:cover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46FD0-1433-0A4D-B5EC-1DC7A20EF1A1}" type="slidenum">
              <a:rPr lang="en-US"/>
              <a:pPr/>
              <a:t>5</a:t>
            </a:fld>
            <a:endParaRPr lang="en-US"/>
          </a:p>
        </p:txBody>
      </p:sp>
      <p:pic>
        <p:nvPicPr>
          <p:cNvPr id="11673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673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9670FD03-549D-4C4C-8034-B5EB3A607C25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5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pic>
        <p:nvPicPr>
          <p:cNvPr id="116740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1" y="3503044"/>
            <a:ext cx="9476298" cy="312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Groovy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53113" y="1177518"/>
            <a:ext cx="10034848" cy="6382167"/>
          </a:xfrm>
          <a:ln/>
        </p:spPr>
        <p:txBody>
          <a:bodyPr/>
          <a:lstStyle/>
          <a:p>
            <a:pPr marL="3907" indent="0">
              <a:lnSpc>
                <a:spcPct val="100000"/>
              </a:lnSpc>
              <a:buNone/>
            </a:pPr>
            <a:r>
              <a:rPr lang="en-US" sz="2300" dirty="0">
                <a:cs typeface="Arial" charset="0"/>
              </a:rPr>
              <a:t>Groovy : script language for the JVM</a:t>
            </a:r>
            <a:endParaRPr lang="en-US" sz="2300" dirty="0"/>
          </a:p>
          <a:p>
            <a:pPr marL="580275" lvl="1">
              <a:lnSpc>
                <a:spcPct val="100000"/>
              </a:lnSpc>
              <a:buFont typeface="Symbol" charset="0"/>
              <a:buChar char="•"/>
            </a:pPr>
            <a:r>
              <a:rPr lang="en-US" sz="2000" dirty="0">
                <a:cs typeface="Arial" charset="0"/>
              </a:rPr>
              <a:t>http://</a:t>
            </a:r>
            <a:r>
              <a:rPr lang="en-US" sz="2000" dirty="0" err="1">
                <a:cs typeface="Arial" charset="0"/>
              </a:rPr>
              <a:t>groovy.codehaus.org</a:t>
            </a:r>
            <a:endParaRPr lang="en-US" sz="2000" dirty="0"/>
          </a:p>
          <a:p>
            <a:pPr marL="3907" indent="0">
              <a:lnSpc>
                <a:spcPct val="100000"/>
              </a:lnSpc>
              <a:buNone/>
            </a:pPr>
            <a:r>
              <a:rPr lang="en-US" sz="2300" dirty="0">
                <a:cs typeface="Arial" charset="0"/>
              </a:rPr>
              <a:t>Java compliant syntax</a:t>
            </a:r>
            <a:endParaRPr lang="en-US" sz="2300" dirty="0"/>
          </a:p>
          <a:p>
            <a:pPr marL="3907" indent="0">
              <a:lnSpc>
                <a:spcPct val="100000"/>
              </a:lnSpc>
              <a:buNone/>
            </a:pPr>
            <a:r>
              <a:rPr lang="en-US" sz="2300" dirty="0">
                <a:cs typeface="Arial" charset="0"/>
              </a:rPr>
              <a:t>GTMPL : equivalent of Java with JSP but with Groovy</a:t>
            </a:r>
            <a:endParaRPr lang="en-US" sz="2300" dirty="0"/>
          </a:p>
          <a:p>
            <a:pPr marL="3907" indent="0">
              <a:lnSpc>
                <a:spcPct val="100000"/>
              </a:lnSpc>
              <a:buNone/>
            </a:pPr>
            <a:r>
              <a:rPr lang="en-US" sz="2300" dirty="0">
                <a:cs typeface="Arial" charset="0"/>
              </a:rPr>
              <a:t>No </a:t>
            </a:r>
            <a:r>
              <a:rPr lang="en-US" sz="2300" dirty="0" err="1">
                <a:cs typeface="Arial" charset="0"/>
              </a:rPr>
              <a:t>taglibs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316903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044" tIns="37523" rIns="75044" bIns="37523"/>
          <a:lstStyle/>
          <a:p>
            <a:fld id="{6F16C3A1-8D50-E34C-8753-4DA9122943A1}" type="slidenum">
              <a:rPr lang="en-US"/>
              <a:pPr/>
              <a:t>50</a:t>
            </a:fld>
            <a:endParaRPr lang="en-US"/>
          </a:p>
        </p:txBody>
      </p:sp>
      <p:pic>
        <p:nvPicPr>
          <p:cNvPr id="15052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053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44" tIns="37523" rIns="75044" bIns="37523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02898C57-ED98-FE4F-B2D5-5C6D156B5490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50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50532" name="Rectangle 4"/>
          <p:cNvSpPr>
            <a:spLocks/>
          </p:cNvSpPr>
          <p:nvPr/>
        </p:nvSpPr>
        <p:spPr bwMode="auto">
          <a:xfrm>
            <a:off x="557190" y="366692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2000"/>
              </a:lnSpc>
              <a:tabLst>
                <a:tab pos="750439" algn="l"/>
                <a:tab pos="1500878" algn="l"/>
                <a:tab pos="2251316" algn="l"/>
                <a:tab pos="3001760" algn="l"/>
                <a:tab pos="3752197" algn="l"/>
                <a:tab pos="4502637" algn="l"/>
                <a:tab pos="5253076" algn="l"/>
                <a:tab pos="6003520" algn="l"/>
                <a:tab pos="6753949" algn="l"/>
                <a:tab pos="7504395" algn="l"/>
                <a:tab pos="8254841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Exercise – Action Dump Example Output</a:t>
            </a:r>
          </a:p>
        </p:txBody>
      </p:sp>
      <p:sp>
        <p:nvSpPr>
          <p:cNvPr id="150533" name="Rectangle 5"/>
          <p:cNvSpPr>
            <a:spLocks/>
          </p:cNvSpPr>
          <p:nvPr/>
        </p:nvSpPr>
        <p:spPr bwMode="auto">
          <a:xfrm>
            <a:off x="216609" y="1156627"/>
            <a:ext cx="5819831" cy="513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srcWorkspace = collaboration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exo:script = ecm-explorer/action/DumpScript.groovy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exo:lastModifier = root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nodePath = /sites content/live/acme/documents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actionName = dumpScript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jcr:uuid = a2a68cd7a9fe066b00310525a0b6af4b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exo:name = dumpScript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repository = repository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initiator = root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exo:title = dumpScript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document-type = nt:unstructured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exo:index = 1000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exo:lastModifiedDate = 2010-10-12T18:54:05.539-04:00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actionNode = org.exoplatform.services.jcr.impl.core.NodeImpl@1b0048a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exo:dateModified = 2010-10-12T18:54:05.532-04:00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exo:owner = root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exo:dateCreated = 2010-10-12T18:54:05.531-04:00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srcPath = /sites content/live/acme/documents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action node properties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jcr:primaryType=exo:dumpScriptAction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jcr:mixinTypes=exo:sortable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exo:modify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exo:owneable</a:t>
            </a:r>
          </a:p>
        </p:txBody>
      </p:sp>
      <p:sp>
        <p:nvSpPr>
          <p:cNvPr id="150534" name="Rectangle 6"/>
          <p:cNvSpPr>
            <a:spLocks/>
          </p:cNvSpPr>
          <p:nvPr/>
        </p:nvSpPr>
        <p:spPr bwMode="auto">
          <a:xfrm>
            <a:off x="6025551" y="1128302"/>
            <a:ext cx="5046033" cy="4114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exo:datetime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mix:referenceable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exo:rss-enable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jcr:uuid=a2a68cd7a9fe066b00310525a0b6af4b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exo:dateCreated=2010-10-12T18:54:05.531-04:00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exo:dateModified=2010-10-12T18:54:05.532-04:00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exo:index=1000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exo:isDeep=true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exo:lastModifiedDate=2010-10-12T18:54:05.539-04:00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exo:lastModifier=root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exo:lifecyclePhase=read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exo:name=dumpScript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exo:nodeTypeName=exo:owner=root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exo:roles=*:/platform/users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exo:script=ecm-explorer/action/DumpScript.groovy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exo:title=dumpScript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exo:uuid=</a:t>
            </a:r>
          </a:p>
        </p:txBody>
      </p:sp>
    </p:spTree>
    <p:extLst>
      <p:ext uri="{BB962C8B-B14F-4D97-AF65-F5344CB8AC3E}">
        <p14:creationId xmlns:p14="http://schemas.microsoft.com/office/powerpoint/2010/main" val="4063964981"/>
      </p:ext>
    </p:extLst>
  </p:cSld>
  <p:clrMapOvr>
    <a:masterClrMapping/>
  </p:clrMapOvr>
  <p:transition xmlns:p14="http://schemas.microsoft.com/office/powerpoint/2010/main" spd="med">
    <p:cover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23" y="255588"/>
            <a:ext cx="100441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6000"/>
              </a:lnSpc>
            </a:pPr>
            <a:r>
              <a:rPr lang="en-GB" sz="4800" dirty="0">
                <a:solidFill>
                  <a:srgbClr val="FFFFFF"/>
                </a:solidFill>
              </a:rPr>
              <a:t>eXo Content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48780870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AFA2D-6AAB-6D42-BD4E-F08AC25D28B8}" type="slidenum">
              <a:rPr lang="en-US"/>
              <a:pPr/>
              <a:t>6</a:t>
            </a:fld>
            <a:endParaRPr lang="en-US"/>
          </a:p>
        </p:txBody>
      </p:sp>
      <p:pic>
        <p:nvPicPr>
          <p:cNvPr id="11776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776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C1BD0F34-BEC2-D749-AB4D-0810673108C3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6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Groovy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907" indent="0">
              <a:buNone/>
            </a:pPr>
            <a:r>
              <a:rPr lang="en-US" dirty="0" err="1">
                <a:cs typeface="Arial" charset="0"/>
              </a:rPr>
              <a:t>Scriptlets</a:t>
            </a:r>
            <a:r>
              <a:rPr lang="en-US" dirty="0">
                <a:cs typeface="Arial" charset="0"/>
              </a:rPr>
              <a:t> :</a:t>
            </a:r>
            <a:endParaRPr lang="en-US" dirty="0"/>
          </a:p>
          <a:p>
            <a:pPr marL="580275" lvl="1">
              <a:lnSpc>
                <a:spcPct val="67000"/>
              </a:lnSpc>
              <a:spcBef>
                <a:spcPts val="1645"/>
              </a:spcBef>
              <a:buNone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&lt;%String 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portalURI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 = 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Util.getPortalRequestContext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().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getPortalURI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();%&gt;</a:t>
            </a:r>
            <a:endParaRPr lang="en-US" dirty="0">
              <a:latin typeface="Courier New" charset="0"/>
              <a:sym typeface="Courier New" charset="0"/>
            </a:endParaRPr>
          </a:p>
          <a:p>
            <a:pPr marL="580275" lvl="1">
              <a:spcBef>
                <a:spcPts val="1645"/>
              </a:spcBef>
              <a:buNone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&lt;%=variable %&gt; 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ou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 $variable</a:t>
            </a:r>
            <a:endParaRPr lang="en-US" dirty="0">
              <a:latin typeface="Courier New" charset="0"/>
              <a:sym typeface="Courier New" charset="0"/>
            </a:endParaRPr>
          </a:p>
          <a:p>
            <a:pPr marL="580275" lvl="1">
              <a:spcBef>
                <a:spcPts val="1645"/>
              </a:spcBef>
              <a:buNone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&lt;a 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href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ja-JP" altLang="en-US" dirty="0">
                <a:latin typeface="Arial"/>
                <a:cs typeface="Courier New" charset="0"/>
                <a:sym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&lt;%=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portalURI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%&gt;</a:t>
            </a:r>
            <a:r>
              <a:rPr lang="ja-JP" altLang="en-US" dirty="0">
                <a:latin typeface="Arial"/>
                <a:cs typeface="Courier New" charset="0"/>
                <a:sym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&gt;</a:t>
            </a:r>
            <a:endParaRPr lang="en-US" dirty="0">
              <a:latin typeface="Courier New" charset="0"/>
              <a:sym typeface="Courier New" charset="0"/>
            </a:endParaRPr>
          </a:p>
          <a:p>
            <a:pPr marL="580275" lvl="1">
              <a:spcBef>
                <a:spcPts val="1645"/>
              </a:spcBef>
              <a:buNone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&lt;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href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="$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portalURI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"&gt;</a:t>
            </a:r>
            <a:endParaRPr lang="en-US" dirty="0">
              <a:latin typeface="Courier New" charset="0"/>
              <a:sym typeface="Courier New" charset="0"/>
            </a:endParaRPr>
          </a:p>
          <a:p>
            <a:pPr marL="3907" indent="0">
              <a:lnSpc>
                <a:spcPct val="74000"/>
              </a:lnSpc>
              <a:spcBef>
                <a:spcPts val="1645"/>
              </a:spcBef>
              <a:buNone/>
            </a:pPr>
            <a:r>
              <a:rPr lang="en-US" dirty="0">
                <a:cs typeface="Arial" charset="0"/>
              </a:rPr>
              <a:t>Implicit objects:</a:t>
            </a:r>
            <a:endParaRPr lang="en-US" dirty="0"/>
          </a:p>
          <a:p>
            <a:pPr marL="580275" lvl="1">
              <a:lnSpc>
                <a:spcPct val="67000"/>
              </a:lnSpc>
              <a:spcBef>
                <a:spcPts val="1645"/>
              </a:spcBef>
              <a:buNone/>
            </a:pP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uicomponent</a:t>
            </a:r>
            <a:r>
              <a:rPr lang="en-US" dirty="0">
                <a:cs typeface="Arial" charset="0"/>
              </a:rPr>
              <a:t> : </a:t>
            </a:r>
            <a:r>
              <a:rPr lang="en-US" dirty="0" err="1">
                <a:cs typeface="Arial" charset="0"/>
              </a:rPr>
              <a:t>UIComponent</a:t>
            </a:r>
            <a:r>
              <a:rPr lang="en-US" dirty="0">
                <a:cs typeface="Arial" charset="0"/>
              </a:rPr>
              <a:t> linked to this template</a:t>
            </a:r>
            <a:endParaRPr lang="en-US" dirty="0"/>
          </a:p>
          <a:p>
            <a:pPr marL="580275" lvl="1">
              <a:spcBef>
                <a:spcPts val="1645"/>
              </a:spcBef>
              <a:buNone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_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ctx</a:t>
            </a:r>
            <a:r>
              <a:rPr lang="en-US" dirty="0">
                <a:cs typeface="Arial" charset="0"/>
              </a:rPr>
              <a:t> : Binding context </a:t>
            </a:r>
            <a:r>
              <a:rPr lang="en-US" dirty="0" err="1">
                <a:cs typeface="Arial" charset="0"/>
              </a:rPr>
              <a:t>WebuiBindingContext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45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3C2A6-C0C5-744E-8D4A-B7DC7CADC2AD}" type="slidenum">
              <a:rPr lang="en-US"/>
              <a:pPr/>
              <a:t>7</a:t>
            </a:fld>
            <a:endParaRPr lang="en-US"/>
          </a:p>
        </p:txBody>
      </p:sp>
      <p:pic>
        <p:nvPicPr>
          <p:cNvPr id="11878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878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B3FD4FDA-4CDE-D64F-A53C-186F4076A4E8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7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Groovy Template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907" indent="0">
              <a:lnSpc>
                <a:spcPct val="100000"/>
              </a:lnSpc>
              <a:buNone/>
            </a:pPr>
            <a:r>
              <a:rPr lang="en-US" sz="2300" dirty="0">
                <a:cs typeface="Arial" charset="0"/>
              </a:rPr>
              <a:t>Get the label from a resource bundle</a:t>
            </a:r>
            <a:endParaRPr lang="en-US" sz="2300" dirty="0"/>
          </a:p>
          <a:p>
            <a:pPr marL="322638" lvl="1" indent="0">
              <a:lnSpc>
                <a:spcPct val="100000"/>
              </a:lnSpc>
              <a:buNone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&lt;%=_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ctx.appRes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("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key.from.resourcebundle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") %&gt;</a:t>
            </a:r>
            <a:endParaRPr lang="en-US" dirty="0">
              <a:latin typeface="Courier New" charset="0"/>
              <a:sym typeface="Courier New" charset="0"/>
            </a:endParaRPr>
          </a:p>
          <a:p>
            <a:pPr marL="3907" indent="0">
              <a:lnSpc>
                <a:spcPct val="100000"/>
              </a:lnSpc>
              <a:buNone/>
            </a:pPr>
            <a:r>
              <a:rPr lang="en-US" sz="2300" dirty="0">
                <a:cs typeface="Arial" charset="0"/>
              </a:rPr>
              <a:t>You can access the public methods of the </a:t>
            </a:r>
            <a:r>
              <a:rPr lang="en-US" sz="2300" dirty="0" err="1">
                <a:cs typeface="Arial" charset="0"/>
              </a:rPr>
              <a:t>UIComponent</a:t>
            </a:r>
            <a:r>
              <a:rPr lang="en-US" sz="2300" dirty="0">
                <a:cs typeface="Arial" charset="0"/>
              </a:rPr>
              <a:t> class</a:t>
            </a:r>
            <a:endParaRPr lang="en-US" sz="2300" dirty="0"/>
          </a:p>
          <a:p>
            <a:pPr marL="3907" indent="0">
              <a:lnSpc>
                <a:spcPct val="100000"/>
              </a:lnSpc>
              <a:buNone/>
            </a:pPr>
            <a:r>
              <a:rPr lang="en-US" sz="2300" dirty="0">
                <a:cs typeface="Arial" charset="0"/>
              </a:rPr>
              <a:t>GTMPL Documentation : </a:t>
            </a:r>
            <a:endParaRPr lang="en-US" sz="2300" dirty="0"/>
          </a:p>
          <a:p>
            <a:pPr marL="580275" lvl="1">
              <a:lnSpc>
                <a:spcPct val="100000"/>
              </a:lnSpc>
            </a:pPr>
            <a:r>
              <a:rPr lang="en-US" dirty="0">
                <a:cs typeface="Arial" charset="0"/>
              </a:rPr>
              <a:t>http://</a:t>
            </a:r>
            <a:r>
              <a:rPr lang="en-US" dirty="0" err="1">
                <a:cs typeface="Arial" charset="0"/>
              </a:rPr>
              <a:t>groovy.codehaus.org</a:t>
            </a:r>
            <a:r>
              <a:rPr lang="en-US" dirty="0">
                <a:cs typeface="Arial" charset="0"/>
              </a:rPr>
              <a:t>/</a:t>
            </a:r>
            <a:r>
              <a:rPr lang="en-US" dirty="0" err="1">
                <a:cs typeface="Arial" charset="0"/>
              </a:rPr>
              <a:t>Groovy+Templates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181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5CB2-5B19-644B-A922-D430CB7E8528}" type="slidenum">
              <a:rPr lang="en-US"/>
              <a:pPr/>
              <a:t>8</a:t>
            </a:fld>
            <a:endParaRPr lang="en-US"/>
          </a:p>
        </p:txBody>
      </p:sp>
      <p:pic>
        <p:nvPicPr>
          <p:cNvPr id="11980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981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BB240BB1-2F85-FC48-A4A0-72E1C1B5EEC8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8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View Templates 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91810" y="1177518"/>
            <a:ext cx="10034848" cy="6382167"/>
          </a:xfrm>
          <a:ln/>
        </p:spPr>
        <p:txBody>
          <a:bodyPr/>
          <a:lstStyle/>
          <a:p>
            <a:pPr marL="3907" indent="0">
              <a:buNone/>
            </a:pPr>
            <a:r>
              <a:rPr lang="en-US" dirty="0">
                <a:cs typeface="Arial" charset="0"/>
              </a:rPr>
              <a:t>View Template for a specific </a:t>
            </a:r>
            <a:r>
              <a:rPr lang="en-US" dirty="0" err="1">
                <a:cs typeface="Arial" charset="0"/>
              </a:rPr>
              <a:t>NodeType</a:t>
            </a:r>
            <a:endParaRPr lang="en-US" dirty="0"/>
          </a:p>
          <a:p>
            <a:pPr marL="580275" lvl="1">
              <a:lnSpc>
                <a:spcPct val="67000"/>
              </a:lnSpc>
              <a:buFont typeface="Symbol" charset="0"/>
              <a:buChar char="•"/>
            </a:pPr>
            <a:r>
              <a:rPr lang="en-US" dirty="0">
                <a:cs typeface="Arial" charset="0"/>
              </a:rPr>
              <a:t>File Explorer = </a:t>
            </a:r>
            <a:r>
              <a:rPr lang="en-US" dirty="0" err="1">
                <a:cs typeface="Arial" charset="0"/>
              </a:rPr>
              <a:t>UIDocumentInfo</a:t>
            </a:r>
            <a:endParaRPr lang="en-US" dirty="0"/>
          </a:p>
          <a:p>
            <a:pPr marL="580275" lvl="1">
              <a:buFont typeface="Symbol" charset="0"/>
              <a:buChar char="•"/>
            </a:pPr>
            <a:r>
              <a:rPr lang="en-US" dirty="0">
                <a:cs typeface="Arial" charset="0"/>
              </a:rPr>
              <a:t>Content Browser : </a:t>
            </a:r>
            <a:r>
              <a:rPr lang="en-US" dirty="0" err="1">
                <a:cs typeface="Arial" charset="0"/>
              </a:rPr>
              <a:t>UIDocumentDetail</a:t>
            </a:r>
            <a:endParaRPr lang="en-US" dirty="0"/>
          </a:p>
          <a:p>
            <a:pPr marL="3907" indent="0">
              <a:lnSpc>
                <a:spcPct val="74000"/>
              </a:lnSpc>
              <a:buNone/>
            </a:pPr>
            <a:r>
              <a:rPr lang="en-US" dirty="0" err="1">
                <a:cs typeface="Arial" charset="0"/>
              </a:rPr>
              <a:t>ECMViewComponent</a:t>
            </a:r>
            <a:r>
              <a:rPr lang="en-US" dirty="0">
                <a:cs typeface="Arial" charset="0"/>
              </a:rPr>
              <a:t>:</a:t>
            </a:r>
            <a:endParaRPr lang="en-US" dirty="0"/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Node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getNode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()‏</a:t>
            </a:r>
            <a:endParaRPr lang="en-US" sz="150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List&lt;Node&gt;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getRelations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()‏</a:t>
            </a:r>
            <a:endParaRPr lang="en-US" sz="150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List&lt;Node&gt;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getAttachments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()‏</a:t>
            </a:r>
            <a:endParaRPr lang="en-US" sz="150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String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getRssLink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()‏</a:t>
            </a:r>
            <a:endParaRPr lang="en-US" sz="150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String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getLanguage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()  </a:t>
            </a:r>
            <a:endParaRPr lang="en-US" sz="150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Object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getComponentInstanceOfType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(String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className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) </a:t>
            </a:r>
            <a:endParaRPr lang="en-US" sz="150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String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getImage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(Node node)‏</a:t>
            </a:r>
            <a:endParaRPr lang="en-US" sz="150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String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getPortalName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()‏</a:t>
            </a:r>
            <a:endParaRPr lang="en-US" sz="150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String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getRepository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()‏</a:t>
            </a:r>
            <a:endParaRPr lang="en-US" sz="150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String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getWorkspaceName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()‏</a:t>
            </a:r>
            <a:endParaRPr lang="en-US" sz="150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List&lt;Node&gt;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getComments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() </a:t>
            </a:r>
            <a:endParaRPr lang="en-US" sz="150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String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getDownloadLink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(Node node)‏</a:t>
            </a:r>
            <a:endParaRPr lang="en-US" sz="1500" dirty="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549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7D647-D688-5D4E-88D5-80FE4D79A00F}" type="slidenum">
              <a:rPr lang="en-US"/>
              <a:pPr/>
              <a:t>9</a:t>
            </a:fld>
            <a:endParaRPr lang="en-US"/>
          </a:p>
        </p:txBody>
      </p:sp>
      <p:pic>
        <p:nvPicPr>
          <p:cNvPr id="120833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083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6FDA3642-5D08-9E4F-8915-5889CE548963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9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>
          <a:xfrm>
            <a:off x="557206" y="62767"/>
            <a:ext cx="10034848" cy="1004019"/>
          </a:xfrm>
          <a:ln/>
        </p:spPr>
        <p:txBody>
          <a:bodyPr/>
          <a:lstStyle/>
          <a:p>
            <a:r>
              <a:rPr lang="en-US"/>
              <a:t>View Templates</a:t>
            </a:r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53113" y="1066771"/>
            <a:ext cx="10034848" cy="6492904"/>
          </a:xfrm>
          <a:ln/>
        </p:spPr>
        <p:txBody>
          <a:bodyPr/>
          <a:lstStyle/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endParaRPr lang="en-US" sz="160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def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node = 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uicomponent.getNode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() ;</a:t>
            </a: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SimpleDateFormat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dateFormat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new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SimpleDateFormat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() ;</a:t>
            </a: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160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div </a:t>
            </a:r>
            <a:r>
              <a:rPr lang="en-US" sz="160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class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SampleBG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160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label </a:t>
            </a:r>
            <a:r>
              <a:rPr lang="en-US" sz="160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class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"text"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&lt;%=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_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ctx.appRes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Sample.view.label.date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)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: 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label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160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span </a:t>
            </a:r>
            <a:r>
              <a:rPr lang="en-US" sz="160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class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"text"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160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16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if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node.hasProperty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exo:date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)) {</a:t>
            </a: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    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dateFormat.applyPattern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"MMMMM 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dd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yyyy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) ;</a:t>
            </a:r>
            <a:r>
              <a:rPr lang="en-US" sz="1600" dirty="0">
                <a:latin typeface="Monaco" charset="0"/>
                <a:sym typeface="Monaco" charset="0"/>
              </a:rPr>
              <a:t>						</a:t>
            </a: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160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&lt;%=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dateFormat.format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node.getProperty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exo:date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).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getDate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().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getTime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())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160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}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160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span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160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div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160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if 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node.hasNode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exo:image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)) {</a:t>
            </a: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imgSrc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= 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uicomponent.getImage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(node) ;</a:t>
            </a: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160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div </a:t>
            </a:r>
            <a:r>
              <a:rPr lang="en-US" sz="160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style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= 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"width: 95%; height: 160px ; text-align: center; padding: 5px;"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160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image </a:t>
            </a:r>
            <a:r>
              <a:rPr lang="en-US" sz="1600" dirty="0" err="1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src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"$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imgSrc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</a:t>
            </a:r>
            <a:r>
              <a:rPr lang="en-US" sz="160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width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"250" </a:t>
            </a:r>
            <a:r>
              <a:rPr lang="en-US" sz="160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height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"150"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/&gt;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</a:t>
            </a: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div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160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} 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1600" dirty="0">
              <a:solidFill>
                <a:srgbClr val="BF5F3F"/>
              </a:solidFill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437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1_Office Theme">
      <a:majorFont>
        <a:latin typeface="Arial"/>
        <a:ea typeface="ヒラギノ角ゴ ProN W3"/>
        <a:cs typeface="ヒラギノ角ゴ ProN W3"/>
      </a:majorFont>
      <a:minorFont>
        <a:latin typeface="Arial Bold Italic"/>
        <a:ea typeface="ヒラギノ角ゴ ProN W6"/>
        <a:cs typeface="ヒラギノ角ゴ ProN W6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eXo-powerpoint-template.pot</Template>
  <TotalTime>26834</TotalTime>
  <Words>2732</Words>
  <Application>Microsoft Macintosh PowerPoint</Application>
  <PresentationFormat>Personnalisé</PresentationFormat>
  <Paragraphs>493</Paragraphs>
  <Slides>51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6</vt:i4>
      </vt:variant>
      <vt:variant>
        <vt:lpstr>Titres des diapositives</vt:lpstr>
      </vt:variant>
      <vt:variant>
        <vt:i4>51</vt:i4>
      </vt:variant>
    </vt:vector>
  </HeadingPairs>
  <TitlesOfParts>
    <vt:vector size="57" baseType="lpstr">
      <vt:lpstr>eXo-powerpoint-template</vt:lpstr>
      <vt:lpstr>1_Office Theme</vt:lpstr>
      <vt:lpstr>3_Office Theme</vt:lpstr>
      <vt:lpstr>2_Office Theme</vt:lpstr>
      <vt:lpstr>6_Office Theme</vt:lpstr>
      <vt:lpstr>4_Office Theme</vt:lpstr>
      <vt:lpstr>Présentation PowerPoint</vt:lpstr>
      <vt:lpstr>Présentation PowerPoint</vt:lpstr>
      <vt:lpstr>Présentation PowerPoint</vt:lpstr>
      <vt:lpstr>Présentation PowerPoint</vt:lpstr>
      <vt:lpstr>Groovy Templates</vt:lpstr>
      <vt:lpstr>Groovy Templates</vt:lpstr>
      <vt:lpstr>Groovy Template</vt:lpstr>
      <vt:lpstr>View Templates </vt:lpstr>
      <vt:lpstr>View Templates</vt:lpstr>
      <vt:lpstr>Dialog Templates</vt:lpstr>
      <vt:lpstr>Dialog Templates</vt:lpstr>
      <vt:lpstr>Node Input</vt:lpstr>
      <vt:lpstr>Text Input</vt:lpstr>
      <vt:lpstr>Common Arguments (Parameters)</vt:lpstr>
      <vt:lpstr>Validators</vt:lpstr>
      <vt:lpstr>Textarea Input</vt:lpstr>
      <vt:lpstr>Calendar Input</vt:lpstr>
      <vt:lpstr>Upload Input</vt:lpstr>
      <vt:lpstr>Select Input</vt:lpstr>
      <vt:lpstr>HTML Text Input</vt:lpstr>
      <vt:lpstr>Hidden Input</vt:lpstr>
      <vt:lpstr>Selector Action 1/2</vt:lpstr>
      <vt:lpstr>Selector Action 2/2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CmsScript Interface</vt:lpstr>
      <vt:lpstr>ECM Script Dependency Injection</vt:lpstr>
      <vt:lpstr>Integrate Interceptor Scripts to a dialog template</vt:lpstr>
      <vt:lpstr>Présentation PowerPoint</vt:lpstr>
      <vt:lpstr>Présentation PowerPoint</vt:lpstr>
      <vt:lpstr>Triggers – Actions</vt:lpstr>
      <vt:lpstr>Actions</vt:lpstr>
      <vt:lpstr>Actions</vt:lpstr>
      <vt:lpstr>Scheduled Actions</vt:lpstr>
      <vt:lpstr>Actions</vt:lpstr>
      <vt:lpstr>Actions Scripts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Creates Best values for our customers</dc:title>
  <cp:lastModifiedBy>exo</cp:lastModifiedBy>
  <cp:revision>86</cp:revision>
  <dcterms:created xsi:type="dcterms:W3CDTF">2010-05-14T19:34:56Z</dcterms:created>
  <dcterms:modified xsi:type="dcterms:W3CDTF">2012-03-31T15:01:44Z</dcterms:modified>
</cp:coreProperties>
</file>