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744" r:id="rId7"/>
    <p:sldMasterId id="2147483762" r:id="rId8"/>
  </p:sldMasterIdLst>
  <p:notesMasterIdLst>
    <p:notesMasterId r:id="rId36"/>
  </p:notesMasterIdLst>
  <p:sldIdLst>
    <p:sldId id="276" r:id="rId9"/>
    <p:sldId id="363" r:id="rId10"/>
    <p:sldId id="366" r:id="rId11"/>
    <p:sldId id="380" r:id="rId12"/>
    <p:sldId id="284" r:id="rId13"/>
    <p:sldId id="385" r:id="rId14"/>
    <p:sldId id="382" r:id="rId15"/>
    <p:sldId id="397" r:id="rId16"/>
    <p:sldId id="383" r:id="rId17"/>
    <p:sldId id="384" r:id="rId18"/>
    <p:sldId id="386" r:id="rId19"/>
    <p:sldId id="387" r:id="rId20"/>
    <p:sldId id="388" r:id="rId21"/>
    <p:sldId id="389" r:id="rId22"/>
    <p:sldId id="390" r:id="rId23"/>
    <p:sldId id="392" r:id="rId24"/>
    <p:sldId id="393" r:id="rId25"/>
    <p:sldId id="395" r:id="rId26"/>
    <p:sldId id="404" r:id="rId27"/>
    <p:sldId id="405" r:id="rId28"/>
    <p:sldId id="406" r:id="rId29"/>
    <p:sldId id="361" r:id="rId30"/>
    <p:sldId id="400" r:id="rId31"/>
    <p:sldId id="401" r:id="rId32"/>
    <p:sldId id="403" r:id="rId33"/>
    <p:sldId id="402" r:id="rId34"/>
    <p:sldId id="396" r:id="rId35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1pPr>
    <a:lvl2pPr marL="334963" indent="122238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2pPr>
    <a:lvl3pPr marL="671513" indent="242888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3pPr>
    <a:lvl4pPr marL="1008063" indent="363538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4pPr>
    <a:lvl5pPr marL="1344613" indent="484188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82" autoAdjust="0"/>
  </p:normalViewPr>
  <p:slideViewPr>
    <p:cSldViewPr>
      <p:cViewPr varScale="1">
        <p:scale>
          <a:sx n="84" d="100"/>
          <a:sy n="84" d="100"/>
        </p:scale>
        <p:origin x="-1576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-36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9" Type="http://schemas.openxmlformats.org/officeDocument/2006/relationships/slide" Target="slides/slide1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fld id="{E9BA71C8-4009-304D-A254-4DC8CAF75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28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ＭＳ Ｐゴシック" charset="0"/>
      </a:defRPr>
    </a:lvl1pPr>
    <a:lvl2pPr marL="334963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+mn-cs"/>
      </a:defRPr>
    </a:lvl2pPr>
    <a:lvl3pPr marL="671513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+mn-cs"/>
      </a:defRPr>
    </a:lvl3pPr>
    <a:lvl4pPr marL="1008063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+mn-cs"/>
      </a:defRPr>
    </a:lvl4pPr>
    <a:lvl5pPr marL="1344613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+mn-cs"/>
      </a:defRPr>
    </a:lvl5pPr>
    <a:lvl6pPr marL="1683722" algn="l" defTabSz="6734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0466" algn="l" defTabSz="6734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7210" algn="l" defTabSz="6734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3955" algn="l" defTabSz="6734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F3555D92-2859-8A48-B1E3-60B7F5974448}" type="slidenum">
              <a:rPr lang="en-GB" sz="1200">
                <a:solidFill>
                  <a:schemeClr val="tx1"/>
                </a:solidFill>
              </a:rPr>
              <a:pPr eaLnBrk="1" hangingPunct="1"/>
              <a:t>1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FBC70FE-4493-AB40-ACED-133841E44B00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</a:t>
            </a:fld>
            <a:endParaRPr lang="en-GB" sz="1300">
              <a:latin typeface="Times New Roman" charset="0"/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973138" y="693738"/>
            <a:ext cx="49117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2662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A37EFD7F-2680-A349-98B1-500DADD8D9C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10</a:t>
            </a:fld>
            <a:endParaRPr lang="en-GB" sz="1300">
              <a:latin typeface="Times New Roman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F0C83D35-1EAC-3A48-B873-6EB32C7B34B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10</a:t>
            </a:fld>
            <a:endParaRPr lang="en-GB" sz="1300">
              <a:latin typeface="Times New Roman" charset="0"/>
            </a:endParaRPr>
          </a:p>
        </p:txBody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5061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0CA8D91D-5591-E247-A88F-9A25266766F2}" type="slidenum">
              <a:rPr lang="en-GB" sz="1200">
                <a:solidFill>
                  <a:schemeClr val="tx1"/>
                </a:solidFill>
              </a:rPr>
              <a:pPr eaLnBrk="1" hangingPunct="1"/>
              <a:t>11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736D0C56-6994-AF44-9DC0-CCC964579C6A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11</a:t>
            </a:fld>
            <a:endParaRPr lang="en-GB" sz="1300">
              <a:latin typeface="Times New Roman" charset="0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710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78A91543-7085-0648-B94D-2873C0C48F9C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12</a:t>
            </a:fld>
            <a:endParaRPr lang="en-GB" sz="1300">
              <a:latin typeface="Times New Roman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AFE91A7D-B4E3-6948-9DEE-B7225B0B6D2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12</a:t>
            </a:fld>
            <a:endParaRPr lang="en-GB" sz="1300">
              <a:latin typeface="Times New Roman" charset="0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9157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FA3D04D4-3B38-3A40-A5F9-877E21F1648F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13</a:t>
            </a:fld>
            <a:endParaRPr lang="en-GB" sz="1300">
              <a:latin typeface="Times New Roman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AA1C1C8B-EF8D-5643-A3AB-511A849AB86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13</a:t>
            </a:fld>
            <a:endParaRPr lang="en-GB" sz="1300">
              <a:latin typeface="Times New Roman" charset="0"/>
            </a:endParaRPr>
          </a:p>
        </p:txBody>
      </p: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1205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23D421D0-7279-2F41-8AE6-38551BCD8CF6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14</a:t>
            </a:fld>
            <a:endParaRPr lang="en-GB" sz="1300">
              <a:latin typeface="Times New Roman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2A1C2FA6-8322-3E42-9902-E8F91789251B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14</a:t>
            </a:fld>
            <a:endParaRPr lang="en-GB" sz="1300">
              <a:latin typeface="Times New Roman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3253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48C2D31E-1DE9-9B4C-9DFA-C3209794B87E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15</a:t>
            </a:fld>
            <a:endParaRPr lang="en-GB" sz="1300">
              <a:latin typeface="Times New Roman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8F47186-B016-5F4A-88DE-EEDE215518FA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15</a:t>
            </a:fld>
            <a:endParaRPr lang="en-GB" sz="1300">
              <a:latin typeface="Times New Roman" charset="0"/>
            </a:endParaRP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5301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22D6206-56DA-0841-A345-4B1487B9D264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16</a:t>
            </a:fld>
            <a:endParaRPr lang="en-GB" sz="1300">
              <a:latin typeface="Times New Roman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E24CA4C3-1C98-2348-B861-1A335644B36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16</a:t>
            </a:fld>
            <a:endParaRPr lang="en-GB" sz="1300">
              <a:latin typeface="Times New Roman" charset="0"/>
            </a:endParaRPr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734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BEBC5328-003F-AD40-B38C-EEB0D733C88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17</a:t>
            </a:fld>
            <a:endParaRPr lang="en-GB" sz="1300">
              <a:latin typeface="Times New Roman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E3CB22B6-6DFB-E842-9250-8BFE7EDC8C1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17</a:t>
            </a:fld>
            <a:endParaRPr lang="en-GB" sz="1300">
              <a:latin typeface="Times New Roman" charset="0"/>
            </a:endParaRP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9397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9B114AD6-6C47-8542-B85B-6A5F73732128}" type="slidenum">
              <a:rPr lang="en-GB" sz="1200">
                <a:solidFill>
                  <a:prstClr val="black"/>
                </a:solidFill>
              </a:rPr>
              <a:pPr eaLnBrk="1" hangingPunct="1"/>
              <a:t>19</a:t>
            </a:fld>
            <a:endParaRPr lang="en-GB" sz="1200">
              <a:solidFill>
                <a:prstClr val="black"/>
              </a:solidFill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9D1329C-D335-7348-92C7-A62D8F2C8DD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19</a:t>
            </a:fld>
            <a:endParaRPr lang="en-GB" sz="1300">
              <a:latin typeface="Times New Roman" charset="0"/>
            </a:endParaRPr>
          </a:p>
        </p:txBody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6246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9B114AD6-6C47-8542-B85B-6A5F73732128}" type="slidenum">
              <a:rPr lang="en-GB" sz="1200">
                <a:solidFill>
                  <a:schemeClr val="tx1"/>
                </a:solidFill>
              </a:rPr>
              <a:pPr eaLnBrk="1" hangingPunct="1"/>
              <a:t>22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9D1329C-D335-7348-92C7-A62D8F2C8DD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22</a:t>
            </a:fld>
            <a:endParaRPr lang="en-GB" sz="1300">
              <a:latin typeface="Times New Roman" charset="0"/>
            </a:endParaRPr>
          </a:p>
        </p:txBody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6246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7ED67282-0F60-2446-8C41-437C11D42CAB}" type="slidenum">
              <a:rPr lang="en-GB" sz="1200">
                <a:solidFill>
                  <a:schemeClr val="tx1"/>
                </a:solidFill>
              </a:rPr>
              <a:pPr eaLnBrk="1" hangingPunct="1"/>
              <a:t>2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48BFFEDE-EA35-DB43-A94D-906B7AF151FE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</a:t>
            </a:fld>
            <a:endParaRPr lang="en-GB" sz="1300">
              <a:latin typeface="Times New Roman" charset="0"/>
            </a:endParaRP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28677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C1613257-C440-7544-8B00-DD1BF9D106EB}" type="slidenum">
              <a:rPr lang="en-GB" sz="1200">
                <a:solidFill>
                  <a:schemeClr val="tx1"/>
                </a:solidFill>
              </a:rPr>
              <a:pPr eaLnBrk="1" hangingPunct="1"/>
              <a:t>27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FFBD354C-7800-7545-AEE3-DED7897D1ED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27</a:t>
            </a:fld>
            <a:endParaRPr lang="en-GB" sz="1300">
              <a:latin typeface="Times New Roman" charset="0"/>
            </a:endParaRPr>
          </a:p>
        </p:txBody>
      </p:sp>
      <p:sp>
        <p:nvSpPr>
          <p:cNvPr id="68612" name="Text Box 2"/>
          <p:cNvSpPr txBox="1">
            <a:spLocks noChangeArrowheads="1"/>
          </p:cNvSpPr>
          <p:nvPr/>
        </p:nvSpPr>
        <p:spPr bwMode="auto">
          <a:xfrm>
            <a:off x="973138" y="693738"/>
            <a:ext cx="49117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68613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BA7F6893-1B8A-554B-A162-F010BA401149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3</a:t>
            </a:fld>
            <a:endParaRPr lang="en-GB" sz="1300">
              <a:latin typeface="Times New Roman" charset="0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69351209-08EE-6E4E-895B-C5E47930E233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3</a:t>
            </a:fld>
            <a:endParaRPr lang="en-GB" sz="1300">
              <a:latin typeface="Times New Roman" charset="0"/>
            </a:endParaRP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0725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0577D66A-AB2C-3143-9F42-6981BC8B9134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4</a:t>
            </a:fld>
            <a:endParaRPr lang="en-GB" sz="1300">
              <a:latin typeface="Times New Roman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77F3355B-0621-9B43-A9F4-29FA693AF643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4</a:t>
            </a:fld>
            <a:endParaRPr lang="en-GB" sz="1300">
              <a:latin typeface="Times New Roman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2773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97A521E-656F-D94F-A973-F4C9EDA1266F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5</a:t>
            </a:fld>
            <a:endParaRPr lang="en-GB" sz="1300">
              <a:latin typeface="Times New Roman" charset="0"/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28E2DF25-9D2E-AC40-BECC-CBC296349630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5</a:t>
            </a:fld>
            <a:endParaRPr lang="en-GB" sz="1300">
              <a:latin typeface="Times New Roman" charset="0"/>
            </a:endParaRPr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4821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1243788-0608-D74B-B116-1D4401AF865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6</a:t>
            </a:fld>
            <a:endParaRPr lang="en-GB" sz="1300">
              <a:latin typeface="Times New Roman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C908E00-D111-C54F-8915-2EBDBB21FFEB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6</a:t>
            </a:fld>
            <a:endParaRPr lang="en-GB" sz="1300">
              <a:latin typeface="Times New Roman" charset="0"/>
            </a:endParaRPr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686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69DE07AB-A196-3F44-8455-26E08B627B2E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7</a:t>
            </a:fld>
            <a:endParaRPr lang="en-GB" sz="1300">
              <a:latin typeface="Times New Roman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ED521778-A480-0C44-BAAD-4D91AFC4BF36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7</a:t>
            </a:fld>
            <a:endParaRPr lang="en-GB" sz="1300">
              <a:latin typeface="Times New Roman" charset="0"/>
            </a:endParaRPr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8917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607BD380-6414-4144-B3A3-0080AF1FAD1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8</a:t>
            </a:fld>
            <a:endParaRPr lang="en-GB" sz="1300">
              <a:latin typeface="Times New Roman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250852A4-9191-A44C-9E50-E44FEABF42D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8</a:t>
            </a:fld>
            <a:endParaRPr lang="en-GB" sz="1300">
              <a:latin typeface="Times New Roman" charset="0"/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0965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CDE59F0F-CC15-C046-BAC8-B5A723052AAF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9</a:t>
            </a:fld>
            <a:endParaRPr lang="en-GB" sz="1300">
              <a:latin typeface="Times New Roman" charset="0"/>
            </a:endParaRPr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EEEF816F-3DE0-FA43-A666-055DAD3CD12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9</a:t>
            </a:fld>
            <a:endParaRPr lang="en-GB" sz="1300">
              <a:latin typeface="Times New Roman" charset="0"/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3013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48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44" indent="0" algn="ctr">
              <a:buNone/>
              <a:defRPr/>
            </a:lvl2pPr>
            <a:lvl3pPr marL="673489" indent="0" algn="ctr">
              <a:buNone/>
              <a:defRPr/>
            </a:lvl3pPr>
            <a:lvl4pPr marL="1010233" indent="0" algn="ctr">
              <a:buNone/>
              <a:defRPr/>
            </a:lvl4pPr>
            <a:lvl5pPr marL="1346977" indent="0" algn="ctr">
              <a:buNone/>
              <a:defRPr/>
            </a:lvl5pPr>
            <a:lvl6pPr marL="1683722" indent="0" algn="ctr">
              <a:buNone/>
              <a:defRPr/>
            </a:lvl6pPr>
            <a:lvl7pPr marL="2020466" indent="0" algn="ctr">
              <a:buNone/>
              <a:defRPr/>
            </a:lvl7pPr>
            <a:lvl8pPr marL="2357210" indent="0" algn="ctr">
              <a:buNone/>
              <a:defRPr/>
            </a:lvl8pPr>
            <a:lvl9pPr marL="269395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827741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407014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39066"/>
            <a:ext cx="2226384" cy="54020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7" y="239066"/>
            <a:ext cx="6545287" cy="54020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2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82" y="212080"/>
            <a:ext cx="2232236" cy="5684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255" y="212080"/>
            <a:ext cx="6583040" cy="5684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25773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48"/>
            <a:ext cx="6933716" cy="1752451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 algn="ctr">
              <a:buNone/>
              <a:defRPr/>
            </a:lvl1pPr>
            <a:lvl2pPr marL="336744" indent="0" algn="ctr">
              <a:buNone/>
              <a:defRPr/>
            </a:lvl2pPr>
            <a:lvl3pPr marL="673489" indent="0" algn="ctr">
              <a:buNone/>
              <a:defRPr/>
            </a:lvl3pPr>
            <a:lvl4pPr marL="1010233" indent="0" algn="ctr">
              <a:buNone/>
              <a:defRPr/>
            </a:lvl4pPr>
            <a:lvl5pPr marL="1346977" indent="0" algn="ctr">
              <a:buNone/>
              <a:defRPr/>
            </a:lvl5pPr>
            <a:lvl6pPr marL="1683722" indent="0" algn="ctr">
              <a:buNone/>
              <a:defRPr/>
            </a:lvl6pPr>
            <a:lvl7pPr marL="2020466" indent="0" algn="ctr">
              <a:buNone/>
              <a:defRPr/>
            </a:lvl7pPr>
            <a:lvl8pPr marL="2357210" indent="0" algn="ctr">
              <a:buNone/>
              <a:defRPr/>
            </a:lvl8pPr>
            <a:lvl9pPr marL="269395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623499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784" y="1600648"/>
            <a:ext cx="8914433" cy="4525119"/>
          </a:xfrm>
          <a:prstGeom prst="rect">
            <a:avLst/>
          </a:prstGeom>
        </p:spPr>
        <p:txBody>
          <a:bodyPr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71521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2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4"/>
            <a:ext cx="8419858" cy="1500188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400"/>
            </a:lvl1pPr>
            <a:lvl2pPr marL="336744" indent="0">
              <a:buNone/>
              <a:defRPr sz="1300"/>
            </a:lvl2pPr>
            <a:lvl3pPr marL="673489" indent="0">
              <a:buNone/>
              <a:defRPr sz="1200"/>
            </a:lvl3pPr>
            <a:lvl4pPr marL="1010233" indent="0">
              <a:buNone/>
              <a:defRPr sz="1100"/>
            </a:lvl4pPr>
            <a:lvl5pPr marL="1346977" indent="0">
              <a:buNone/>
              <a:defRPr sz="1100"/>
            </a:lvl5pPr>
            <a:lvl6pPr marL="1683722" indent="0">
              <a:buNone/>
              <a:defRPr sz="1100"/>
            </a:lvl6pPr>
            <a:lvl7pPr marL="2020466" indent="0">
              <a:buNone/>
              <a:defRPr sz="1100"/>
            </a:lvl7pPr>
            <a:lvl8pPr marL="2357210" indent="0">
              <a:buNone/>
              <a:defRPr sz="1100"/>
            </a:lvl8pPr>
            <a:lvl9pPr marL="269395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219541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785" y="1600648"/>
            <a:ext cx="4399173" cy="4525119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4" y="1600648"/>
            <a:ext cx="4399173" cy="4525119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4421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1"/>
            <a:ext cx="4376198" cy="639589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79"/>
            <a:ext cx="4376198" cy="3951387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215835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659195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981883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0" y="273472"/>
            <a:ext cx="5537057" cy="5852294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48"/>
            <a:ext cx="3258871" cy="4690318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002628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486179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2" y="4800824"/>
            <a:ext cx="5943359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2" y="612801"/>
            <a:ext cx="5943359" cy="4114354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2400"/>
            </a:lvl1pPr>
            <a:lvl2pPr marL="336744" indent="0">
              <a:buNone/>
              <a:defRPr sz="2100"/>
            </a:lvl2pPr>
            <a:lvl3pPr marL="673489" indent="0">
              <a:buNone/>
              <a:defRPr sz="1800"/>
            </a:lvl3pPr>
            <a:lvl4pPr marL="1010233" indent="0">
              <a:buNone/>
              <a:defRPr sz="1400"/>
            </a:lvl4pPr>
            <a:lvl5pPr marL="1346977" indent="0">
              <a:buNone/>
              <a:defRPr sz="1400"/>
            </a:lvl5pPr>
            <a:lvl6pPr marL="1683722" indent="0">
              <a:buNone/>
              <a:defRPr sz="1400"/>
            </a:lvl6pPr>
            <a:lvl7pPr marL="2020466" indent="0">
              <a:buNone/>
              <a:defRPr sz="1400"/>
            </a:lvl7pPr>
            <a:lvl8pPr marL="2357210" indent="0">
              <a:buNone/>
              <a:defRPr sz="1400"/>
            </a:lvl8pPr>
            <a:lvl9pPr marL="2693955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2" y="5367860"/>
            <a:ext cx="5943359" cy="804787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1435907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784" y="1600648"/>
            <a:ext cx="8914433" cy="4525119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49137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839" y="232172"/>
            <a:ext cx="2258839" cy="58935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322" y="232172"/>
            <a:ext cx="6660431" cy="5893594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103379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48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44" indent="0" algn="ctr">
              <a:buNone/>
              <a:defRPr/>
            </a:lvl2pPr>
            <a:lvl3pPr marL="673489" indent="0" algn="ctr">
              <a:buNone/>
              <a:defRPr/>
            </a:lvl3pPr>
            <a:lvl4pPr marL="1010233" indent="0" algn="ctr">
              <a:buNone/>
              <a:defRPr/>
            </a:lvl4pPr>
            <a:lvl5pPr marL="1346977" indent="0" algn="ctr">
              <a:buNone/>
              <a:defRPr/>
            </a:lvl5pPr>
            <a:lvl6pPr marL="1683722" indent="0" algn="ctr">
              <a:buNone/>
              <a:defRPr/>
            </a:lvl6pPr>
            <a:lvl7pPr marL="2020466" indent="0" algn="ctr">
              <a:buNone/>
              <a:defRPr/>
            </a:lvl7pPr>
            <a:lvl8pPr marL="2357210" indent="0" algn="ctr">
              <a:buNone/>
              <a:defRPr/>
            </a:lvl8pPr>
            <a:lvl9pPr marL="269395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222017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806402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2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4"/>
            <a:ext cx="8419858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36744" indent="0">
              <a:buNone/>
              <a:defRPr sz="1300"/>
            </a:lvl2pPr>
            <a:lvl3pPr marL="673489" indent="0">
              <a:buNone/>
              <a:defRPr sz="1200"/>
            </a:lvl3pPr>
            <a:lvl4pPr marL="1010233" indent="0">
              <a:buNone/>
              <a:defRPr sz="1100"/>
            </a:lvl4pPr>
            <a:lvl5pPr marL="1346977" indent="0">
              <a:buNone/>
              <a:defRPr sz="1100"/>
            </a:lvl5pPr>
            <a:lvl6pPr marL="1683722" indent="0">
              <a:buNone/>
              <a:defRPr sz="1100"/>
            </a:lvl6pPr>
            <a:lvl7pPr marL="2020466" indent="0">
              <a:buNone/>
              <a:defRPr sz="1100"/>
            </a:lvl7pPr>
            <a:lvl8pPr marL="2357210" indent="0">
              <a:buNone/>
              <a:defRPr sz="1100"/>
            </a:lvl8pPr>
            <a:lvl9pPr marL="269395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502019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322" y="1634133"/>
            <a:ext cx="4459635" cy="46166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3" y="1634133"/>
            <a:ext cx="4459635" cy="46166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20873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745426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76460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048989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2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4"/>
            <a:ext cx="8419858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36744" indent="0">
              <a:buNone/>
              <a:defRPr sz="1300"/>
            </a:lvl2pPr>
            <a:lvl3pPr marL="673489" indent="0">
              <a:buNone/>
              <a:defRPr sz="1200"/>
            </a:lvl3pPr>
            <a:lvl4pPr marL="1010233" indent="0">
              <a:buNone/>
              <a:defRPr sz="1100"/>
            </a:lvl4pPr>
            <a:lvl5pPr marL="1346977" indent="0">
              <a:buNone/>
              <a:defRPr sz="1100"/>
            </a:lvl5pPr>
            <a:lvl6pPr marL="1683722" indent="0">
              <a:buNone/>
              <a:defRPr sz="1100"/>
            </a:lvl6pPr>
            <a:lvl7pPr marL="2020466" indent="0">
              <a:buNone/>
              <a:defRPr sz="1100"/>
            </a:lvl7pPr>
            <a:lvl8pPr marL="2357210" indent="0">
              <a:buNone/>
              <a:defRPr sz="1100"/>
            </a:lvl8pPr>
            <a:lvl9pPr marL="269395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452215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0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48"/>
            <a:ext cx="3258871" cy="4690318"/>
          </a:xfrm>
        </p:spPr>
        <p:txBody>
          <a:bodyPr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8762469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2" y="4800824"/>
            <a:ext cx="5943359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2" y="612801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44" indent="0">
              <a:buNone/>
              <a:defRPr sz="2100"/>
            </a:lvl2pPr>
            <a:lvl3pPr marL="673489" indent="0">
              <a:buNone/>
              <a:defRPr sz="1800"/>
            </a:lvl3pPr>
            <a:lvl4pPr marL="1010233" indent="0">
              <a:buNone/>
              <a:defRPr sz="1400"/>
            </a:lvl4pPr>
            <a:lvl5pPr marL="1346977" indent="0">
              <a:buNone/>
              <a:defRPr sz="1400"/>
            </a:lvl5pPr>
            <a:lvl6pPr marL="1683722" indent="0">
              <a:buNone/>
              <a:defRPr sz="1400"/>
            </a:lvl6pPr>
            <a:lvl7pPr marL="2020466" indent="0">
              <a:buNone/>
              <a:defRPr sz="1400"/>
            </a:lvl7pPr>
            <a:lvl8pPr marL="2357210" indent="0">
              <a:buNone/>
              <a:defRPr sz="1400"/>
            </a:lvl8pPr>
            <a:lvl9pPr marL="2693955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2" y="5367860"/>
            <a:ext cx="5943359" cy="804787"/>
          </a:xfrm>
        </p:spPr>
        <p:txBody>
          <a:bodyPr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0276061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991055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839" y="232172"/>
            <a:ext cx="2258839" cy="60186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322" y="232172"/>
            <a:ext cx="6660431" cy="60186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091211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48"/>
            <a:ext cx="6933716" cy="1752451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 algn="ctr">
              <a:buNone/>
              <a:defRPr/>
            </a:lvl1pPr>
            <a:lvl2pPr marL="336744" indent="0" algn="ctr">
              <a:buNone/>
              <a:defRPr/>
            </a:lvl2pPr>
            <a:lvl3pPr marL="673489" indent="0" algn="ctr">
              <a:buNone/>
              <a:defRPr/>
            </a:lvl3pPr>
            <a:lvl4pPr marL="1010233" indent="0" algn="ctr">
              <a:buNone/>
              <a:defRPr/>
            </a:lvl4pPr>
            <a:lvl5pPr marL="1346977" indent="0" algn="ctr">
              <a:buNone/>
              <a:defRPr/>
            </a:lvl5pPr>
            <a:lvl6pPr marL="1683722" indent="0" algn="ctr">
              <a:buNone/>
              <a:defRPr/>
            </a:lvl6pPr>
            <a:lvl7pPr marL="2020466" indent="0" algn="ctr">
              <a:buNone/>
              <a:defRPr/>
            </a:lvl7pPr>
            <a:lvl8pPr marL="2357210" indent="0" algn="ctr">
              <a:buNone/>
              <a:defRPr/>
            </a:lvl8pPr>
            <a:lvl9pPr marL="269395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642675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784" y="1600648"/>
            <a:ext cx="8914433" cy="4525119"/>
          </a:xfrm>
          <a:prstGeom prst="rect">
            <a:avLst/>
          </a:prstGeom>
        </p:spPr>
        <p:txBody>
          <a:bodyPr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492190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2"/>
            <a:ext cx="8419858" cy="1361777"/>
          </a:xfrm>
          <a:prstGeom prst="rect">
            <a:avLst/>
          </a:prstGeom>
        </p:spPr>
        <p:txBody>
          <a:bodyPr lIns="67349" tIns="33674" rIns="67349" bIns="33674"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4"/>
            <a:ext cx="8419858" cy="1500188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400"/>
            </a:lvl1pPr>
            <a:lvl2pPr marL="336744" indent="0">
              <a:buNone/>
              <a:defRPr sz="1300"/>
            </a:lvl2pPr>
            <a:lvl3pPr marL="673489" indent="0">
              <a:buNone/>
              <a:defRPr sz="1200"/>
            </a:lvl3pPr>
            <a:lvl4pPr marL="1010233" indent="0">
              <a:buNone/>
              <a:defRPr sz="1100"/>
            </a:lvl4pPr>
            <a:lvl5pPr marL="1346977" indent="0">
              <a:buNone/>
              <a:defRPr sz="1100"/>
            </a:lvl5pPr>
            <a:lvl6pPr marL="1683722" indent="0">
              <a:buNone/>
              <a:defRPr sz="1100"/>
            </a:lvl6pPr>
            <a:lvl7pPr marL="2020466" indent="0">
              <a:buNone/>
              <a:defRPr sz="1100"/>
            </a:lvl7pPr>
            <a:lvl8pPr marL="2357210" indent="0">
              <a:buNone/>
              <a:defRPr sz="1100"/>
            </a:lvl8pPr>
            <a:lvl9pPr marL="269395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920453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785" y="1600648"/>
            <a:ext cx="4399173" cy="4525119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4" y="1600648"/>
            <a:ext cx="4399173" cy="4525119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724061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1"/>
            <a:ext cx="4376198" cy="639589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79"/>
            <a:ext cx="4376198" cy="3951387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408996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06725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255" y="1252389"/>
            <a:ext cx="4395545" cy="464455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887" y="1252389"/>
            <a:ext cx="4395545" cy="464455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46004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619645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  <a:prstGeom prst="rect">
            <a:avLst/>
          </a:prstGeom>
        </p:spPr>
        <p:txBody>
          <a:bodyPr lIns="67349" tIns="33674" rIns="67349" bIns="3367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0" y="273472"/>
            <a:ext cx="5537057" cy="5852294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48"/>
            <a:ext cx="3258871" cy="4690318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1266343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2" y="4800824"/>
            <a:ext cx="5943359" cy="567035"/>
          </a:xfrm>
          <a:prstGeom prst="rect">
            <a:avLst/>
          </a:prstGeom>
        </p:spPr>
        <p:txBody>
          <a:bodyPr lIns="67349" tIns="33674" rIns="67349" bIns="3367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2" y="612801"/>
            <a:ext cx="5943359" cy="4114354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2400"/>
            </a:lvl1pPr>
            <a:lvl2pPr marL="336744" indent="0">
              <a:buNone/>
              <a:defRPr sz="2100"/>
            </a:lvl2pPr>
            <a:lvl3pPr marL="673489" indent="0">
              <a:buNone/>
              <a:defRPr sz="1800"/>
            </a:lvl3pPr>
            <a:lvl4pPr marL="1010233" indent="0">
              <a:buNone/>
              <a:defRPr sz="1400"/>
            </a:lvl4pPr>
            <a:lvl5pPr marL="1346977" indent="0">
              <a:buNone/>
              <a:defRPr sz="1400"/>
            </a:lvl5pPr>
            <a:lvl6pPr marL="1683722" indent="0">
              <a:buNone/>
              <a:defRPr sz="1400"/>
            </a:lvl6pPr>
            <a:lvl7pPr marL="2020466" indent="0">
              <a:buNone/>
              <a:defRPr sz="1400"/>
            </a:lvl7pPr>
            <a:lvl8pPr marL="2357210" indent="0">
              <a:buNone/>
              <a:defRPr sz="1400"/>
            </a:lvl8pPr>
            <a:lvl9pPr marL="2693955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2" y="5367860"/>
            <a:ext cx="5943359" cy="804787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2257580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784" y="1600648"/>
            <a:ext cx="8914433" cy="4525119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56811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609" y="274589"/>
            <a:ext cx="2228608" cy="5851178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784" y="274589"/>
            <a:ext cx="6569739" cy="5851178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474166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48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44" indent="0" algn="ctr">
              <a:buNone/>
              <a:defRPr/>
            </a:lvl2pPr>
            <a:lvl3pPr marL="673489" indent="0" algn="ctr">
              <a:buNone/>
              <a:defRPr/>
            </a:lvl3pPr>
            <a:lvl4pPr marL="1010233" indent="0" algn="ctr">
              <a:buNone/>
              <a:defRPr/>
            </a:lvl4pPr>
            <a:lvl5pPr marL="1346977" indent="0" algn="ctr">
              <a:buNone/>
              <a:defRPr/>
            </a:lvl5pPr>
            <a:lvl6pPr marL="1683722" indent="0" algn="ctr">
              <a:buNone/>
              <a:defRPr/>
            </a:lvl6pPr>
            <a:lvl7pPr marL="2020466" indent="0" algn="ctr">
              <a:buNone/>
              <a:defRPr/>
            </a:lvl7pPr>
            <a:lvl8pPr marL="2357210" indent="0" algn="ctr">
              <a:buNone/>
              <a:defRPr/>
            </a:lvl8pPr>
            <a:lvl9pPr marL="269395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842166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258738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2"/>
            <a:ext cx="8419858" cy="1361777"/>
          </a:xfrm>
          <a:prstGeom prst="rect">
            <a:avLst/>
          </a:prstGeom>
        </p:spPr>
        <p:txBody>
          <a:bodyPr lIns="67349" tIns="33674" rIns="67349" bIns="33674"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4"/>
            <a:ext cx="8419858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36744" indent="0">
              <a:buNone/>
              <a:defRPr sz="1300"/>
            </a:lvl2pPr>
            <a:lvl3pPr marL="673489" indent="0">
              <a:buNone/>
              <a:defRPr sz="1200"/>
            </a:lvl3pPr>
            <a:lvl4pPr marL="1010233" indent="0">
              <a:buNone/>
              <a:defRPr sz="1100"/>
            </a:lvl4pPr>
            <a:lvl5pPr marL="1346977" indent="0">
              <a:buNone/>
              <a:defRPr sz="1100"/>
            </a:lvl5pPr>
            <a:lvl6pPr marL="1683722" indent="0">
              <a:buNone/>
              <a:defRPr sz="1100"/>
            </a:lvl6pPr>
            <a:lvl7pPr marL="2020466" indent="0">
              <a:buNone/>
              <a:defRPr sz="1100"/>
            </a:lvl7pPr>
            <a:lvl8pPr marL="2357210" indent="0">
              <a:buNone/>
              <a:defRPr sz="1100"/>
            </a:lvl8pPr>
            <a:lvl9pPr marL="269395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739544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322" y="607219"/>
            <a:ext cx="4459635" cy="56435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3" y="607219"/>
            <a:ext cx="4459635" cy="56435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306115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309445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120554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210475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669604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  <a:prstGeom prst="rect">
            <a:avLst/>
          </a:prstGeom>
        </p:spPr>
        <p:txBody>
          <a:bodyPr lIns="67349" tIns="33674" rIns="67349" bIns="3367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0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48"/>
            <a:ext cx="3258871" cy="4690318"/>
          </a:xfrm>
        </p:spPr>
        <p:txBody>
          <a:bodyPr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8679525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2" y="4800824"/>
            <a:ext cx="5943359" cy="567035"/>
          </a:xfrm>
          <a:prstGeom prst="rect">
            <a:avLst/>
          </a:prstGeom>
        </p:spPr>
        <p:txBody>
          <a:bodyPr lIns="67349" tIns="33674" rIns="67349" bIns="3367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2" y="612801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44" indent="0">
              <a:buNone/>
              <a:defRPr sz="2100"/>
            </a:lvl2pPr>
            <a:lvl3pPr marL="673489" indent="0">
              <a:buNone/>
              <a:defRPr sz="1800"/>
            </a:lvl3pPr>
            <a:lvl4pPr marL="1010233" indent="0">
              <a:buNone/>
              <a:defRPr sz="1400"/>
            </a:lvl4pPr>
            <a:lvl5pPr marL="1346977" indent="0">
              <a:buNone/>
              <a:defRPr sz="1400"/>
            </a:lvl5pPr>
            <a:lvl6pPr marL="1683722" indent="0">
              <a:buNone/>
              <a:defRPr sz="1400"/>
            </a:lvl6pPr>
            <a:lvl7pPr marL="2020466" indent="0">
              <a:buNone/>
              <a:defRPr sz="1400"/>
            </a:lvl7pPr>
            <a:lvl8pPr marL="2357210" indent="0">
              <a:buNone/>
              <a:defRPr sz="1400"/>
            </a:lvl8pPr>
            <a:lvl9pPr marL="2693955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2" y="5367860"/>
            <a:ext cx="5943359" cy="804787"/>
          </a:xfrm>
        </p:spPr>
        <p:txBody>
          <a:bodyPr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0433557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354829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839" y="274588"/>
            <a:ext cx="2258839" cy="5976193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322" y="274588"/>
            <a:ext cx="6660431" cy="59761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769522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48"/>
            <a:ext cx="6933716" cy="1752451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 algn="ctr">
              <a:buNone/>
              <a:defRPr/>
            </a:lvl1pPr>
            <a:lvl2pPr marL="336744" indent="0" algn="ctr">
              <a:buNone/>
              <a:defRPr/>
            </a:lvl2pPr>
            <a:lvl3pPr marL="673489" indent="0" algn="ctr">
              <a:buNone/>
              <a:defRPr/>
            </a:lvl3pPr>
            <a:lvl4pPr marL="1010233" indent="0" algn="ctr">
              <a:buNone/>
              <a:defRPr/>
            </a:lvl4pPr>
            <a:lvl5pPr marL="1346977" indent="0" algn="ctr">
              <a:buNone/>
              <a:defRPr/>
            </a:lvl5pPr>
            <a:lvl6pPr marL="1683722" indent="0" algn="ctr">
              <a:buNone/>
              <a:defRPr/>
            </a:lvl6pPr>
            <a:lvl7pPr marL="2020466" indent="0" algn="ctr">
              <a:buNone/>
              <a:defRPr/>
            </a:lvl7pPr>
            <a:lvl8pPr marL="2357210" indent="0" algn="ctr">
              <a:buNone/>
              <a:defRPr/>
            </a:lvl8pPr>
            <a:lvl9pPr marL="269395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91161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784" y="1600648"/>
            <a:ext cx="8914433" cy="4525119"/>
          </a:xfrm>
          <a:prstGeom prst="rect">
            <a:avLst/>
          </a:prstGeom>
        </p:spPr>
        <p:txBody>
          <a:bodyPr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377627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2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4"/>
            <a:ext cx="8419858" cy="1500188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400"/>
            </a:lvl1pPr>
            <a:lvl2pPr marL="336744" indent="0">
              <a:buNone/>
              <a:defRPr sz="1300"/>
            </a:lvl2pPr>
            <a:lvl3pPr marL="673489" indent="0">
              <a:buNone/>
              <a:defRPr sz="1200"/>
            </a:lvl3pPr>
            <a:lvl4pPr marL="1010233" indent="0">
              <a:buNone/>
              <a:defRPr sz="1100"/>
            </a:lvl4pPr>
            <a:lvl5pPr marL="1346977" indent="0">
              <a:buNone/>
              <a:defRPr sz="1100"/>
            </a:lvl5pPr>
            <a:lvl6pPr marL="1683722" indent="0">
              <a:buNone/>
              <a:defRPr sz="1100"/>
            </a:lvl6pPr>
            <a:lvl7pPr marL="2020466" indent="0">
              <a:buNone/>
              <a:defRPr sz="1100"/>
            </a:lvl7pPr>
            <a:lvl8pPr marL="2357210" indent="0">
              <a:buNone/>
              <a:defRPr sz="1100"/>
            </a:lvl8pPr>
            <a:lvl9pPr marL="269395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340318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785" y="1600648"/>
            <a:ext cx="4399173" cy="4525119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4" y="1600648"/>
            <a:ext cx="4399173" cy="4525119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472445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234790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1"/>
            <a:ext cx="4376198" cy="639589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79"/>
            <a:ext cx="4376198" cy="3951387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110065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031123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028812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0" y="273472"/>
            <a:ext cx="5537057" cy="5852294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48"/>
            <a:ext cx="3258871" cy="4690318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820730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2" y="4800824"/>
            <a:ext cx="5943359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2" y="612801"/>
            <a:ext cx="5943359" cy="4114354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2400"/>
            </a:lvl1pPr>
            <a:lvl2pPr marL="336744" indent="0">
              <a:buNone/>
              <a:defRPr sz="2100"/>
            </a:lvl2pPr>
            <a:lvl3pPr marL="673489" indent="0">
              <a:buNone/>
              <a:defRPr sz="1800"/>
            </a:lvl3pPr>
            <a:lvl4pPr marL="1010233" indent="0">
              <a:buNone/>
              <a:defRPr sz="1400"/>
            </a:lvl4pPr>
            <a:lvl5pPr marL="1346977" indent="0">
              <a:buNone/>
              <a:defRPr sz="1400"/>
            </a:lvl5pPr>
            <a:lvl6pPr marL="1683722" indent="0">
              <a:buNone/>
              <a:defRPr sz="1400"/>
            </a:lvl6pPr>
            <a:lvl7pPr marL="2020466" indent="0">
              <a:buNone/>
              <a:defRPr sz="1400"/>
            </a:lvl7pPr>
            <a:lvl8pPr marL="2357210" indent="0">
              <a:buNone/>
              <a:defRPr sz="1400"/>
            </a:lvl8pPr>
            <a:lvl9pPr marL="2693955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2" y="5367860"/>
            <a:ext cx="5943359" cy="804787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0332666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784" y="1600648"/>
            <a:ext cx="8914433" cy="4525119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152718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839" y="1600648"/>
            <a:ext cx="2258839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322" y="1600648"/>
            <a:ext cx="6660431" cy="4525119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44949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6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7" y="3885528"/>
            <a:ext cx="6934199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379" indent="0" algn="ctr">
              <a:buNone/>
              <a:defRPr/>
            </a:lvl2pPr>
            <a:lvl3pPr marL="818760" indent="0" algn="ctr">
              <a:buNone/>
              <a:defRPr/>
            </a:lvl3pPr>
            <a:lvl4pPr marL="1228140" indent="0" algn="ctr">
              <a:buNone/>
              <a:defRPr/>
            </a:lvl4pPr>
            <a:lvl5pPr marL="1637520" indent="0" algn="ctr">
              <a:buNone/>
              <a:defRPr/>
            </a:lvl5pPr>
            <a:lvl6pPr marL="2046900" indent="0" algn="ctr">
              <a:buNone/>
              <a:defRPr/>
            </a:lvl6pPr>
            <a:lvl7pPr marL="2456280" indent="0" algn="ctr">
              <a:buNone/>
              <a:defRPr/>
            </a:lvl7pPr>
            <a:lvl8pPr marL="2865660" indent="0" algn="ctr">
              <a:buNone/>
              <a:defRPr/>
            </a:lvl8pPr>
            <a:lvl9pPr marL="327504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131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EFE5C4EA-B64B-C64E-B824-CC039D0362D0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7754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4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6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379" indent="0">
              <a:buNone/>
              <a:defRPr sz="1600"/>
            </a:lvl2pPr>
            <a:lvl3pPr marL="818760" indent="0">
              <a:buNone/>
              <a:defRPr sz="1400"/>
            </a:lvl3pPr>
            <a:lvl4pPr marL="1228140" indent="0">
              <a:buNone/>
              <a:defRPr sz="1300"/>
            </a:lvl4pPr>
            <a:lvl5pPr marL="1637520" indent="0">
              <a:buNone/>
              <a:defRPr sz="1300"/>
            </a:lvl5pPr>
            <a:lvl6pPr marL="2046900" indent="0">
              <a:buNone/>
              <a:defRPr sz="1300"/>
            </a:lvl6pPr>
            <a:lvl7pPr marL="2456280" indent="0">
              <a:buNone/>
              <a:defRPr sz="1300"/>
            </a:lvl7pPr>
            <a:lvl8pPr marL="2865660" indent="0">
              <a:buNone/>
              <a:defRPr sz="1300"/>
            </a:lvl8pPr>
            <a:lvl9pPr marL="32750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77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587794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08644712-75AA-4A43-8E47-71E85A266EA9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30"/>
            <a:ext cx="4385131" cy="451919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3" y="1604330"/>
            <a:ext cx="4386539" cy="451919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168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7C40BBE3-B306-EC48-9DFE-9E40C9859D41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1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1" y="1598930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9473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3DBCD72C-246D-7C41-A8F8-7C0DF04FC9B0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1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28750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B66BD200-FEB2-B541-B2B1-4E3C5BB093D9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1" y="1598930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87752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D58C89AC-89AB-3944-8248-1B23893FC3E1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1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1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07775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E13CC0E9-F275-4746-BCAC-C0CF5D6C776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1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07383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5C8733A3-1F07-3D46-AB65-4CAF2E59B586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1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08460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1888DAC5-FEA6-954E-9E2C-06B2FF8B37F0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6" y="275069"/>
            <a:ext cx="8915401" cy="11420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6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379" indent="0">
              <a:buNone/>
              <a:defRPr sz="1800" b="1"/>
            </a:lvl2pPr>
            <a:lvl3pPr marL="818760" indent="0">
              <a:buNone/>
              <a:defRPr sz="1600" b="1"/>
            </a:lvl3pPr>
            <a:lvl4pPr marL="1228140" indent="0">
              <a:buNone/>
              <a:defRPr sz="1400" b="1"/>
            </a:lvl4pPr>
            <a:lvl5pPr marL="1637520" indent="0">
              <a:buNone/>
              <a:defRPr sz="1400" b="1"/>
            </a:lvl5pPr>
            <a:lvl6pPr marL="2046900" indent="0">
              <a:buNone/>
              <a:defRPr sz="1400" b="1"/>
            </a:lvl6pPr>
            <a:lvl7pPr marL="2456280" indent="0">
              <a:buNone/>
              <a:defRPr sz="1400" b="1"/>
            </a:lvl7pPr>
            <a:lvl8pPr marL="2865660" indent="0">
              <a:buNone/>
              <a:defRPr sz="1400" b="1"/>
            </a:lvl8pPr>
            <a:lvl9pPr marL="32750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6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1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379" indent="0">
              <a:buNone/>
              <a:defRPr sz="1800" b="1"/>
            </a:lvl2pPr>
            <a:lvl3pPr marL="818760" indent="0">
              <a:buNone/>
              <a:defRPr sz="1600" b="1"/>
            </a:lvl3pPr>
            <a:lvl4pPr marL="1228140" indent="0">
              <a:buNone/>
              <a:defRPr sz="1400" b="1"/>
            </a:lvl4pPr>
            <a:lvl5pPr marL="1637520" indent="0">
              <a:buNone/>
              <a:defRPr sz="1400" b="1"/>
            </a:lvl5pPr>
            <a:lvl6pPr marL="2046900" indent="0">
              <a:buNone/>
              <a:defRPr sz="1400" b="1"/>
            </a:lvl6pPr>
            <a:lvl7pPr marL="2456280" indent="0">
              <a:buNone/>
              <a:defRPr sz="1400" b="1"/>
            </a:lvl7pPr>
            <a:lvl8pPr marL="2865660" indent="0">
              <a:buNone/>
              <a:defRPr sz="1400" b="1"/>
            </a:lvl8pPr>
            <a:lvl9pPr marL="32750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1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24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8FC3CA46-909C-EC46-AA1F-FB00860B87C7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932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8CB0093E-571F-CC4F-82A6-DA9C540F724A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4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0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48"/>
            <a:ext cx="3258871" cy="4690318"/>
          </a:xfrm>
        </p:spPr>
        <p:txBody>
          <a:bodyPr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174442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E5CD5889-7363-9B4F-8295-8E93F310D17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30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8" y="273629"/>
            <a:ext cx="5537778" cy="585277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2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379" indent="0">
              <a:buNone/>
              <a:defRPr sz="1100"/>
            </a:lvl2pPr>
            <a:lvl3pPr marL="818760" indent="0">
              <a:buNone/>
              <a:defRPr sz="900"/>
            </a:lvl3pPr>
            <a:lvl4pPr marL="1228140" indent="0">
              <a:buNone/>
              <a:defRPr sz="800"/>
            </a:lvl4pPr>
            <a:lvl5pPr marL="1637520" indent="0">
              <a:buNone/>
              <a:defRPr sz="800"/>
            </a:lvl5pPr>
            <a:lvl6pPr marL="2046900" indent="0">
              <a:buNone/>
              <a:defRPr sz="800"/>
            </a:lvl6pPr>
            <a:lvl7pPr marL="2456280" indent="0">
              <a:buNone/>
              <a:defRPr sz="800"/>
            </a:lvl7pPr>
            <a:lvl8pPr marL="2865660" indent="0">
              <a:buNone/>
              <a:defRPr sz="800"/>
            </a:lvl8pPr>
            <a:lvl9pPr marL="32750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8031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58A52A83-B895-0E41-8803-B767D7A0E8A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5" y="4800026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5" y="612067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379" indent="0">
              <a:buNone/>
              <a:defRPr sz="2500"/>
            </a:lvl2pPr>
            <a:lvl3pPr marL="818760" indent="0">
              <a:buNone/>
              <a:defRPr sz="2100"/>
            </a:lvl3pPr>
            <a:lvl4pPr marL="1228140" indent="0">
              <a:buNone/>
              <a:defRPr sz="1800"/>
            </a:lvl4pPr>
            <a:lvl5pPr marL="1637520" indent="0">
              <a:buNone/>
              <a:defRPr sz="1800"/>
            </a:lvl5pPr>
            <a:lvl6pPr marL="2046900" indent="0">
              <a:buNone/>
              <a:defRPr sz="1800"/>
            </a:lvl6pPr>
            <a:lvl7pPr marL="2456280" indent="0">
              <a:buNone/>
              <a:defRPr sz="1800"/>
            </a:lvl7pPr>
            <a:lvl8pPr marL="2865660" indent="0">
              <a:buNone/>
              <a:defRPr sz="1800"/>
            </a:lvl8pPr>
            <a:lvl9pPr marL="3275040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5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379" indent="0">
              <a:buNone/>
              <a:defRPr sz="1100"/>
            </a:lvl2pPr>
            <a:lvl3pPr marL="818760" indent="0">
              <a:buNone/>
              <a:defRPr sz="900"/>
            </a:lvl3pPr>
            <a:lvl4pPr marL="1228140" indent="0">
              <a:buNone/>
              <a:defRPr sz="800"/>
            </a:lvl4pPr>
            <a:lvl5pPr marL="1637520" indent="0">
              <a:buNone/>
              <a:defRPr sz="800"/>
            </a:lvl5pPr>
            <a:lvl6pPr marL="2046900" indent="0">
              <a:buNone/>
              <a:defRPr sz="800"/>
            </a:lvl6pPr>
            <a:lvl7pPr marL="2456280" indent="0">
              <a:buNone/>
              <a:defRPr sz="800"/>
            </a:lvl7pPr>
            <a:lvl8pPr marL="2865660" indent="0">
              <a:buNone/>
              <a:defRPr sz="800"/>
            </a:lvl8pPr>
            <a:lvl9pPr marL="32750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66179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B20B15EC-8DDF-6F42-A9A5-C156EFBF8028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0278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ED477D2D-4540-BE49-B91E-DBD26758D26E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73631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7" y="273631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7413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5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6" y="3885528"/>
            <a:ext cx="6934199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416" indent="0" algn="ctr">
              <a:buNone/>
              <a:defRPr/>
            </a:lvl2pPr>
            <a:lvl3pPr marL="818831" indent="0" algn="ctr">
              <a:buNone/>
              <a:defRPr/>
            </a:lvl3pPr>
            <a:lvl4pPr marL="1228247" indent="0" algn="ctr">
              <a:buNone/>
              <a:defRPr/>
            </a:lvl4pPr>
            <a:lvl5pPr marL="1637662" indent="0" algn="ctr">
              <a:buNone/>
              <a:defRPr/>
            </a:lvl5pPr>
            <a:lvl6pPr marL="2047078" indent="0" algn="ctr">
              <a:buNone/>
              <a:defRPr/>
            </a:lvl6pPr>
            <a:lvl7pPr marL="2456493" indent="0" algn="ctr">
              <a:buNone/>
              <a:defRPr/>
            </a:lvl7pPr>
            <a:lvl8pPr marL="2865909" indent="0" algn="ctr">
              <a:buNone/>
              <a:defRPr/>
            </a:lvl8pPr>
            <a:lvl9pPr marL="327532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836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2299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4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6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416" indent="0">
              <a:buNone/>
              <a:defRPr sz="1600"/>
            </a:lvl2pPr>
            <a:lvl3pPr marL="818831" indent="0">
              <a:buNone/>
              <a:defRPr sz="1400"/>
            </a:lvl3pPr>
            <a:lvl4pPr marL="1228247" indent="0">
              <a:buNone/>
              <a:defRPr sz="1300"/>
            </a:lvl4pPr>
            <a:lvl5pPr marL="1637662" indent="0">
              <a:buNone/>
              <a:defRPr sz="1300"/>
            </a:lvl5pPr>
            <a:lvl6pPr marL="2047078" indent="0">
              <a:buNone/>
              <a:defRPr sz="1300"/>
            </a:lvl6pPr>
            <a:lvl7pPr marL="2456493" indent="0">
              <a:buNone/>
              <a:defRPr sz="1300"/>
            </a:lvl7pPr>
            <a:lvl8pPr marL="2865909" indent="0">
              <a:buNone/>
              <a:defRPr sz="1300"/>
            </a:lvl8pPr>
            <a:lvl9pPr marL="327532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3809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232770"/>
            <a:ext cx="4385131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2" y="1232770"/>
            <a:ext cx="4386539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4022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40361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7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6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05170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2" y="4800824"/>
            <a:ext cx="5943359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2" y="612801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44" indent="0">
              <a:buNone/>
              <a:defRPr sz="2100"/>
            </a:lvl2pPr>
            <a:lvl3pPr marL="673489" indent="0">
              <a:buNone/>
              <a:defRPr sz="1800"/>
            </a:lvl3pPr>
            <a:lvl4pPr marL="1010233" indent="0">
              <a:buNone/>
              <a:defRPr sz="1400"/>
            </a:lvl4pPr>
            <a:lvl5pPr marL="1346977" indent="0">
              <a:buNone/>
              <a:defRPr sz="1400"/>
            </a:lvl5pPr>
            <a:lvl6pPr marL="1683722" indent="0">
              <a:buNone/>
              <a:defRPr sz="1400"/>
            </a:lvl6pPr>
            <a:lvl7pPr marL="2020466" indent="0">
              <a:buNone/>
              <a:defRPr sz="1400"/>
            </a:lvl7pPr>
            <a:lvl8pPr marL="2357210" indent="0">
              <a:buNone/>
              <a:defRPr sz="1400"/>
            </a:lvl8pPr>
            <a:lvl9pPr marL="2693955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2" y="5367860"/>
            <a:ext cx="5943359" cy="804787"/>
          </a:xfrm>
        </p:spPr>
        <p:txBody>
          <a:bodyPr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686613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6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68478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7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17999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6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8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92070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9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76454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9" y="249146"/>
            <a:ext cx="8915401" cy="527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5" y="1216928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16" indent="0">
              <a:buNone/>
              <a:defRPr sz="1800" b="1"/>
            </a:lvl2pPr>
            <a:lvl3pPr marL="818831" indent="0">
              <a:buNone/>
              <a:defRPr sz="1600" b="1"/>
            </a:lvl3pPr>
            <a:lvl4pPr marL="1228247" indent="0">
              <a:buNone/>
              <a:defRPr sz="1400" b="1"/>
            </a:lvl4pPr>
            <a:lvl5pPr marL="1637662" indent="0">
              <a:buNone/>
              <a:defRPr sz="1400" b="1"/>
            </a:lvl5pPr>
            <a:lvl6pPr marL="2047078" indent="0">
              <a:buNone/>
              <a:defRPr sz="1400" b="1"/>
            </a:lvl6pPr>
            <a:lvl7pPr marL="2456493" indent="0">
              <a:buNone/>
              <a:defRPr sz="1400" b="1"/>
            </a:lvl7pPr>
            <a:lvl8pPr marL="2865909" indent="0">
              <a:buNone/>
              <a:defRPr sz="1400" b="1"/>
            </a:lvl8pPr>
            <a:lvl9pPr marL="327532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5" y="1856355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1" y="1216928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16" indent="0">
              <a:buNone/>
              <a:defRPr sz="1800" b="1"/>
            </a:lvl2pPr>
            <a:lvl3pPr marL="818831" indent="0">
              <a:buNone/>
              <a:defRPr sz="1600" b="1"/>
            </a:lvl3pPr>
            <a:lvl4pPr marL="1228247" indent="0">
              <a:buNone/>
              <a:defRPr sz="1400" b="1"/>
            </a:lvl4pPr>
            <a:lvl5pPr marL="1637662" indent="0">
              <a:buNone/>
              <a:defRPr sz="1400" b="1"/>
            </a:lvl5pPr>
            <a:lvl6pPr marL="2047078" indent="0">
              <a:buNone/>
              <a:defRPr sz="1400" b="1"/>
            </a:lvl6pPr>
            <a:lvl7pPr marL="2456493" indent="0">
              <a:buNone/>
              <a:defRPr sz="1400" b="1"/>
            </a:lvl7pPr>
            <a:lvl8pPr marL="2865909" indent="0">
              <a:buNone/>
              <a:defRPr sz="1400" b="1"/>
            </a:lvl8pPr>
            <a:lvl9pPr marL="327532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1" y="1856355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5076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31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2213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30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8" y="273629"/>
            <a:ext cx="5537778" cy="585277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1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416" indent="0">
              <a:buNone/>
              <a:defRPr sz="1100"/>
            </a:lvl2pPr>
            <a:lvl3pPr marL="818831" indent="0">
              <a:buNone/>
              <a:defRPr sz="900"/>
            </a:lvl3pPr>
            <a:lvl4pPr marL="1228247" indent="0">
              <a:buNone/>
              <a:defRPr sz="800"/>
            </a:lvl4pPr>
            <a:lvl5pPr marL="1637662" indent="0">
              <a:buNone/>
              <a:defRPr sz="800"/>
            </a:lvl5pPr>
            <a:lvl6pPr marL="2047078" indent="0">
              <a:buNone/>
              <a:defRPr sz="800"/>
            </a:lvl6pPr>
            <a:lvl7pPr marL="2456493" indent="0">
              <a:buNone/>
              <a:defRPr sz="800"/>
            </a:lvl7pPr>
            <a:lvl8pPr marL="2865909" indent="0">
              <a:buNone/>
              <a:defRPr sz="800"/>
            </a:lvl8pPr>
            <a:lvl9pPr marL="327532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721281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5" y="480002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5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416" indent="0">
              <a:buNone/>
              <a:defRPr sz="2500"/>
            </a:lvl2pPr>
            <a:lvl3pPr marL="818831" indent="0">
              <a:buNone/>
              <a:defRPr sz="2100"/>
            </a:lvl3pPr>
            <a:lvl4pPr marL="1228247" indent="0">
              <a:buNone/>
              <a:defRPr sz="1800"/>
            </a:lvl4pPr>
            <a:lvl5pPr marL="1637662" indent="0">
              <a:buNone/>
              <a:defRPr sz="1800"/>
            </a:lvl5pPr>
            <a:lvl6pPr marL="2047078" indent="0">
              <a:buNone/>
              <a:defRPr sz="1800"/>
            </a:lvl6pPr>
            <a:lvl7pPr marL="2456493" indent="0">
              <a:buNone/>
              <a:defRPr sz="1800"/>
            </a:lvl7pPr>
            <a:lvl8pPr marL="2865909" indent="0">
              <a:buNone/>
              <a:defRPr sz="1800"/>
            </a:lvl8pPr>
            <a:lvl9pPr marL="3275324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5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416" indent="0">
              <a:buNone/>
              <a:defRPr sz="1100"/>
            </a:lvl2pPr>
            <a:lvl3pPr marL="818831" indent="0">
              <a:buNone/>
              <a:defRPr sz="900"/>
            </a:lvl3pPr>
            <a:lvl4pPr marL="1228247" indent="0">
              <a:buNone/>
              <a:defRPr sz="800"/>
            </a:lvl4pPr>
            <a:lvl5pPr marL="1637662" indent="0">
              <a:buNone/>
              <a:defRPr sz="800"/>
            </a:lvl5pPr>
            <a:lvl6pPr marL="2047078" indent="0">
              <a:buNone/>
              <a:defRPr sz="800"/>
            </a:lvl6pPr>
            <a:lvl7pPr marL="2456493" indent="0">
              <a:buNone/>
              <a:defRPr sz="800"/>
            </a:lvl7pPr>
            <a:lvl8pPr marL="2865909" indent="0">
              <a:buNone/>
              <a:defRPr sz="800"/>
            </a:lvl8pPr>
            <a:lvl9pPr marL="327532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73691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3.xml"/><Relationship Id="rId18" Type="http://schemas.openxmlformats.org/officeDocument/2006/relationships/theme" Target="../theme/theme7.xml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2.xml"/><Relationship Id="rId20" Type="http://schemas.openxmlformats.org/officeDocument/2006/relationships/image" Target="../media/image6.jpeg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97.xml"/><Relationship Id="rId15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0.xml"/><Relationship Id="rId18" Type="http://schemas.openxmlformats.org/officeDocument/2006/relationships/theme" Target="../theme/theme8.xml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CCC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6025"/>
            <a:ext cx="9906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786063" y="6524625"/>
            <a:ext cx="3449637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55613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defTabSz="455613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defTabSz="455613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defTabSz="455613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defTabSz="455613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CC6D5E38-991C-344D-AB01-96BF88C6196B}" type="slidenum">
              <a:rPr lang="en-GB" sz="11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1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3863" y="212725"/>
            <a:ext cx="890746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>
                <a:sym typeface="Helvetica Neue Light" charset="0"/>
              </a:rPr>
              <a:t>Click to edit the title text format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252538"/>
            <a:ext cx="8907463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>
                <a:sym typeface="Helvetica Neue" charset="0"/>
              </a:rPr>
              <a:t>Click to edit the outline text format</a:t>
            </a:r>
          </a:p>
          <a:p>
            <a:pPr lvl="1"/>
            <a:r>
              <a:rPr lang="en-GB">
                <a:sym typeface="Helvetica Neue" charset="0"/>
              </a:rPr>
              <a:t>Second Outline Level</a:t>
            </a:r>
          </a:p>
          <a:p>
            <a:pPr lvl="2"/>
            <a:r>
              <a:rPr lang="en-GB">
                <a:sym typeface="Helvetica Neue" charset="0"/>
              </a:rPr>
              <a:t>Third Outline Level</a:t>
            </a:r>
          </a:p>
          <a:p>
            <a:pPr lvl="3"/>
            <a:r>
              <a:rPr lang="en-GB">
                <a:sym typeface="Helvetica Neue" charset="0"/>
              </a:rPr>
              <a:t>Fourth Outline Level</a:t>
            </a:r>
          </a:p>
          <a:p>
            <a:pPr lvl="4"/>
            <a:r>
              <a:rPr lang="en-GB">
                <a:sym typeface="Helvetica Neue" charset="0"/>
              </a:rPr>
              <a:t>Fifth Outline Level</a:t>
            </a:r>
          </a:p>
          <a:p>
            <a:pPr lvl="4"/>
            <a:r>
              <a:rPr lang="en-GB">
                <a:sym typeface="Helvetica Neue" charset="0"/>
              </a:rPr>
              <a:t>Sixth Outline Level</a:t>
            </a:r>
          </a:p>
          <a:p>
            <a:pPr lvl="4"/>
            <a:r>
              <a:rPr lang="en-GB">
                <a:sym typeface="Helvetica Neue" charset="0"/>
              </a:rPr>
              <a:t>Seventh Outline Level</a:t>
            </a:r>
          </a:p>
          <a:p>
            <a:pPr lvl="4"/>
            <a:r>
              <a:rPr lang="en-GB">
                <a:sym typeface="Helvetica Neue" charset="0"/>
              </a:rPr>
              <a:t>Eighth Outline Level</a:t>
            </a:r>
          </a:p>
          <a:p>
            <a:pPr lvl="4"/>
            <a:r>
              <a:rPr lang="en-GB">
                <a:sym typeface="Helvetica Neue" charset="0"/>
              </a:rPr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83" r:id="rId1"/>
    <p:sldLayoutId id="2147486884" r:id="rId2"/>
    <p:sldLayoutId id="2147486885" r:id="rId3"/>
    <p:sldLayoutId id="2147486886" r:id="rId4"/>
    <p:sldLayoutId id="2147486887" r:id="rId5"/>
    <p:sldLayoutId id="2147486888" r:id="rId6"/>
    <p:sldLayoutId id="2147486889" r:id="rId7"/>
    <p:sldLayoutId id="2147486890" r:id="rId8"/>
    <p:sldLayoutId id="2147486891" r:id="rId9"/>
    <p:sldLayoutId id="2147486892" r:id="rId10"/>
    <p:sldLayoutId id="2147486893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252413" indent="-252413" algn="l" rtl="0" eaLnBrk="0" fontAlgn="base" hangingPunct="0">
        <a:spcBef>
          <a:spcPct val="0"/>
        </a:spcBef>
        <a:spcAft>
          <a:spcPct val="0"/>
        </a:spcAft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546100" indent="-209550" algn="l" rtl="0" eaLnBrk="0" fontAlgn="base" hangingPunct="0">
        <a:spcBef>
          <a:spcPct val="0"/>
        </a:spcBef>
        <a:spcAft>
          <a:spcPct val="0"/>
        </a:spcAft>
        <a:buChar char="–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41375" indent="-168275" algn="l" rtl="0" eaLnBrk="0" fontAlgn="base" hangingPunct="0">
        <a:spcBef>
          <a:spcPct val="0"/>
        </a:spcBef>
        <a:spcAft>
          <a:spcPct val="0"/>
        </a:spcAft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77925" indent="-168275" algn="l" rtl="0" eaLnBrk="0" fontAlgn="base" hangingPunct="0">
        <a:spcBef>
          <a:spcPct val="0"/>
        </a:spcBef>
        <a:spcAft>
          <a:spcPct val="0"/>
        </a:spcAft>
        <a:buChar char="–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514475" indent="-168275" algn="l" rtl="0" eaLnBrk="0" fontAlgn="base" hangingPunct="0">
        <a:spcBef>
          <a:spcPct val="0"/>
        </a:spcBef>
        <a:spcAft>
          <a:spcPct val="0"/>
        </a:spcAft>
        <a:buChar char="»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44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489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233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77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722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466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21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955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231775"/>
            <a:ext cx="90360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416" tIns="37416" rIns="37416" bIns="3741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051" name="Line 2"/>
          <p:cNvSpPr>
            <a:spLocks noChangeShapeType="1"/>
          </p:cNvSpPr>
          <p:nvPr/>
        </p:nvSpPr>
        <p:spPr bwMode="auto">
          <a:xfrm>
            <a:off x="493713" y="1384300"/>
            <a:ext cx="8918575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8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894" r:id="rId1"/>
    <p:sldLayoutId id="2147486895" r:id="rId2"/>
    <p:sldLayoutId id="2147486896" r:id="rId3"/>
    <p:sldLayoutId id="2147486897" r:id="rId4"/>
    <p:sldLayoutId id="2147486898" r:id="rId5"/>
    <p:sldLayoutId id="2147486899" r:id="rId6"/>
    <p:sldLayoutId id="2147486900" r:id="rId7"/>
    <p:sldLayoutId id="2147486901" r:id="rId8"/>
    <p:sldLayoutId id="2147486902" r:id="rId9"/>
    <p:sldLayoutId id="2147486903" r:id="rId10"/>
    <p:sldLayoutId id="2147486904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195263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522288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49313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76338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504950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1842740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6pPr>
      <a:lvl7pPr marL="2179484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7pPr>
      <a:lvl8pPr marL="2516229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8pPr>
      <a:lvl9pPr marL="2852973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44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489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233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77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722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466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21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955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633538"/>
            <a:ext cx="903605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416" tIns="37416" rIns="37416" bIns="3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231775"/>
            <a:ext cx="90360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416" tIns="37416" rIns="37416" bIns="3741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3076" name="Line 3"/>
          <p:cNvSpPr>
            <a:spLocks noChangeShapeType="1"/>
          </p:cNvSpPr>
          <p:nvPr/>
        </p:nvSpPr>
        <p:spPr bwMode="auto">
          <a:xfrm>
            <a:off x="493713" y="1384300"/>
            <a:ext cx="8918575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8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05" r:id="rId1"/>
    <p:sldLayoutId id="2147486906" r:id="rId2"/>
    <p:sldLayoutId id="2147486907" r:id="rId3"/>
    <p:sldLayoutId id="2147486908" r:id="rId4"/>
    <p:sldLayoutId id="2147486909" r:id="rId5"/>
    <p:sldLayoutId id="2147486910" r:id="rId6"/>
    <p:sldLayoutId id="2147486911" r:id="rId7"/>
    <p:sldLayoutId id="2147486912" r:id="rId8"/>
    <p:sldLayoutId id="2147486913" r:id="rId9"/>
    <p:sldLayoutId id="2147486914" r:id="rId10"/>
    <p:sldLayoutId id="2147486915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195263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484188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11213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39825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466850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1805324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6pPr>
      <a:lvl7pPr marL="2142068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7pPr>
      <a:lvl8pPr marL="2478812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8pPr>
      <a:lvl9pPr marL="2815557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44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489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233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77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722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466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21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955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8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16" r:id="rId1"/>
    <p:sldLayoutId id="2147486917" r:id="rId2"/>
    <p:sldLayoutId id="2147486918" r:id="rId3"/>
    <p:sldLayoutId id="2147486919" r:id="rId4"/>
    <p:sldLayoutId id="2147486920" r:id="rId5"/>
    <p:sldLayoutId id="2147486921" r:id="rId6"/>
    <p:sldLayoutId id="2147486922" r:id="rId7"/>
    <p:sldLayoutId id="2147486923" r:id="rId8"/>
    <p:sldLayoutId id="2147486924" r:id="rId9"/>
    <p:sldLayoutId id="2147486925" r:id="rId10"/>
    <p:sldLayoutId id="2147486926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195263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522288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49313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76338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504950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1842740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6pPr>
      <a:lvl7pPr marL="2179484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7pPr>
      <a:lvl8pPr marL="2516229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8pPr>
      <a:lvl9pPr marL="2852973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44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489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233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77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722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466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21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955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608013"/>
            <a:ext cx="903605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416" tIns="37416" rIns="37416" bIns="3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8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27" r:id="rId1"/>
    <p:sldLayoutId id="2147486928" r:id="rId2"/>
    <p:sldLayoutId id="2147486929" r:id="rId3"/>
    <p:sldLayoutId id="2147486930" r:id="rId4"/>
    <p:sldLayoutId id="2147486931" r:id="rId5"/>
    <p:sldLayoutId id="2147486932" r:id="rId6"/>
    <p:sldLayoutId id="2147486933" r:id="rId7"/>
    <p:sldLayoutId id="2147486934" r:id="rId8"/>
    <p:sldLayoutId id="2147486935" r:id="rId9"/>
    <p:sldLayoutId id="2147486936" r:id="rId10"/>
    <p:sldLayoutId id="2147486937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195263" indent="-195263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484188" indent="-195263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11213" indent="-195263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39825" indent="-195263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466850" indent="-195263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1805324" indent="-196434" algn="l" rtl="0" fontAlgn="base">
        <a:spcBef>
          <a:spcPts val="5303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6pPr>
      <a:lvl7pPr marL="2142068" indent="-196434" algn="l" rtl="0" fontAlgn="base">
        <a:spcBef>
          <a:spcPts val="5303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7pPr>
      <a:lvl8pPr marL="2478812" indent="-196434" algn="l" rtl="0" fontAlgn="base">
        <a:spcBef>
          <a:spcPts val="5303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8pPr>
      <a:lvl9pPr marL="2815557" indent="-196434" algn="l" rtl="0" fontAlgn="base">
        <a:spcBef>
          <a:spcPts val="5303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44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489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233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77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722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466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21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955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2608263"/>
            <a:ext cx="903605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416" tIns="37416" rIns="37416" bIns="374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8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38" r:id="rId1"/>
    <p:sldLayoutId id="2147486939" r:id="rId2"/>
    <p:sldLayoutId id="2147486940" r:id="rId3"/>
    <p:sldLayoutId id="2147486941" r:id="rId4"/>
    <p:sldLayoutId id="2147486942" r:id="rId5"/>
    <p:sldLayoutId id="2147486943" r:id="rId6"/>
    <p:sldLayoutId id="2147486944" r:id="rId7"/>
    <p:sldLayoutId id="2147486945" r:id="rId8"/>
    <p:sldLayoutId id="2147486946" r:id="rId9"/>
    <p:sldLayoutId id="2147486947" r:id="rId10"/>
    <p:sldLayoutId id="2147486948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252413" indent="-252413" algn="l" rtl="0" eaLnBrk="0" fontAlgn="base" hangingPunct="0">
        <a:spcBef>
          <a:spcPct val="0"/>
        </a:spcBef>
        <a:spcAft>
          <a:spcPct val="0"/>
        </a:spcAft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546100" indent="-209550" algn="l" rtl="0" eaLnBrk="0" fontAlgn="base" hangingPunct="0">
        <a:spcBef>
          <a:spcPct val="0"/>
        </a:spcBef>
        <a:spcAft>
          <a:spcPct val="0"/>
        </a:spcAft>
        <a:buChar char="–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41375" indent="-168275" algn="l" rtl="0" eaLnBrk="0" fontAlgn="base" hangingPunct="0">
        <a:spcBef>
          <a:spcPct val="0"/>
        </a:spcBef>
        <a:spcAft>
          <a:spcPct val="0"/>
        </a:spcAft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77925" indent="-168275" algn="l" rtl="0" eaLnBrk="0" fontAlgn="base" hangingPunct="0">
        <a:spcBef>
          <a:spcPct val="0"/>
        </a:spcBef>
        <a:spcAft>
          <a:spcPct val="0"/>
        </a:spcAft>
        <a:buChar char="–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514475" indent="-168275" algn="l" rtl="0" eaLnBrk="0" fontAlgn="base" hangingPunct="0">
        <a:spcBef>
          <a:spcPct val="0"/>
        </a:spcBef>
        <a:spcAft>
          <a:spcPct val="0"/>
        </a:spcAft>
        <a:buChar char="»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44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489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233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77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722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466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21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955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15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058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3375"/>
            <a:ext cx="8905875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95300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876" tIns="40938" rIns="81876" bIns="40938" anchor="ctr"/>
          <a:lstStyle>
            <a:lvl1pPr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9pPr>
          </a:lstStyle>
          <a:p>
            <a:pPr algn="ctr" eaLnBrk="1" hangingPunct="1">
              <a:buFont typeface="Symbol" pitchFamily="18" charset="2"/>
              <a:buNone/>
              <a:defRPr/>
            </a:pPr>
            <a:endParaRPr lang="fr-FR" smtClean="0">
              <a:ea typeface="+mn-ea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387725" y="6246813"/>
            <a:ext cx="3136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876" tIns="40938" rIns="81876" bIns="40938" anchor="ctr"/>
          <a:lstStyle>
            <a:lvl1pPr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9pPr>
          </a:lstStyle>
          <a:p>
            <a:pPr algn="ctr" eaLnBrk="1" hangingPunct="1">
              <a:buFont typeface="Symbol" pitchFamily="18" charset="2"/>
              <a:buNone/>
              <a:defRPr/>
            </a:pPr>
            <a:endParaRPr lang="fr-FR" smtClean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49" r:id="rId1"/>
    <p:sldLayoutId id="2147486962" r:id="rId2"/>
    <p:sldLayoutId id="2147486950" r:id="rId3"/>
    <p:sldLayoutId id="2147486963" r:id="rId4"/>
    <p:sldLayoutId id="2147486964" r:id="rId5"/>
    <p:sldLayoutId id="2147486965" r:id="rId6"/>
    <p:sldLayoutId id="2147486966" r:id="rId7"/>
    <p:sldLayoutId id="2147486967" r:id="rId8"/>
    <p:sldLayoutId id="2147486968" r:id="rId9"/>
    <p:sldLayoutId id="2147486969" r:id="rId10"/>
    <p:sldLayoutId id="2147486970" r:id="rId11"/>
    <p:sldLayoutId id="2147486971" r:id="rId12"/>
    <p:sldLayoutId id="2147486972" r:id="rId13"/>
    <p:sldLayoutId id="2147486973" r:id="rId14"/>
    <p:sldLayoutId id="2147486974" r:id="rId15"/>
    <p:sldLayoutId id="2147486975" r:id="rId16"/>
    <p:sldLayoutId id="2147486976" r:id="rId17"/>
  </p:sldLayoutIdLst>
  <p:txStyles>
    <p:titleStyle>
      <a:lvl1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09379" algn="ctr" defTabSz="40937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818760" algn="ctr" defTabSz="40937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228140" algn="ctr" defTabSz="40937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637520" algn="ctr" defTabSz="40937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7825" indent="-284163" algn="l" defTabSz="407988" rtl="0" eaLnBrk="0" fontAlgn="base" hangingPunct="0">
        <a:lnSpc>
          <a:spcPct val="70000"/>
        </a:lnSpc>
        <a:spcBef>
          <a:spcPct val="0"/>
        </a:spcBef>
        <a:spcAft>
          <a:spcPts val="1275"/>
        </a:spcAft>
        <a:buClr>
          <a:srgbClr val="000000"/>
        </a:buClr>
        <a:buSzPct val="45000"/>
        <a:buFont typeface="Wingdings" charset="0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5175" indent="-254000" algn="l" defTabSz="407988" rtl="0" eaLnBrk="0" fontAlgn="base" hangingPunct="0">
        <a:lnSpc>
          <a:spcPct val="70000"/>
        </a:lnSpc>
        <a:spcBef>
          <a:spcPct val="0"/>
        </a:spcBef>
        <a:spcAft>
          <a:spcPts val="1025"/>
        </a:spcAft>
        <a:buClr>
          <a:srgbClr val="000000"/>
        </a:buClr>
        <a:buSzPct val="75000"/>
        <a:buFont typeface="Symbol" charset="0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50938" indent="-188913" algn="l" defTabSz="40798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8288" indent="-185738" algn="l" defTabSz="407988" rtl="0" eaLnBrk="0" fontAlgn="base" hangingPunct="0">
        <a:lnSpc>
          <a:spcPct val="70000"/>
        </a:lnSpc>
        <a:spcBef>
          <a:spcPct val="0"/>
        </a:spcBef>
        <a:spcAft>
          <a:spcPts val="513"/>
        </a:spcAft>
        <a:buClr>
          <a:srgbClr val="000000"/>
        </a:buClr>
        <a:buSzPct val="75000"/>
        <a:buFont typeface="Symbol" charset="0"/>
        <a:buChar char="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1925638" indent="-185738" algn="l" defTabSz="407988" rtl="0" eaLnBrk="0" fontAlgn="base" hangingPunct="0">
        <a:lnSpc>
          <a:spcPct val="70000"/>
        </a:lnSpc>
        <a:spcBef>
          <a:spcPct val="0"/>
        </a:spcBef>
        <a:spcAft>
          <a:spcPts val="263"/>
        </a:spcAft>
        <a:buClr>
          <a:srgbClr val="000000"/>
        </a:buClr>
        <a:buSzPct val="45000"/>
        <a:buFont typeface="Wingdings" charset="0"/>
        <a:buChar char="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335456" indent="-187633" algn="l" defTabSz="409379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4837" indent="-187633" algn="l" defTabSz="409379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54216" indent="-187633" algn="l" defTabSz="409379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63596" indent="-187633" algn="l" defTabSz="409379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379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76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14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52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690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28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66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04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8125"/>
            <a:ext cx="89058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31900"/>
            <a:ext cx="89058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B5B7D57F-3CAB-1D44-86C8-C0C644029FA3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263"/>
            <a:ext cx="99060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51" r:id="rId1"/>
    <p:sldLayoutId id="2147486952" r:id="rId2"/>
    <p:sldLayoutId id="2147486953" r:id="rId3"/>
    <p:sldLayoutId id="2147486954" r:id="rId4"/>
    <p:sldLayoutId id="2147486977" r:id="rId5"/>
    <p:sldLayoutId id="2147486978" r:id="rId6"/>
    <p:sldLayoutId id="2147486979" r:id="rId7"/>
    <p:sldLayoutId id="2147486980" r:id="rId8"/>
    <p:sldLayoutId id="2147486981" r:id="rId9"/>
    <p:sldLayoutId id="2147486982" r:id="rId10"/>
    <p:sldLayoutId id="2147486955" r:id="rId11"/>
    <p:sldLayoutId id="2147486956" r:id="rId12"/>
    <p:sldLayoutId id="2147486957" r:id="rId13"/>
    <p:sldLayoutId id="2147486958" r:id="rId14"/>
    <p:sldLayoutId id="2147486959" r:id="rId15"/>
    <p:sldLayoutId id="2147486960" r:id="rId16"/>
    <p:sldLayoutId id="2147486961" r:id="rId17"/>
  </p:sldLayoutIdLst>
  <p:txStyles>
    <p:titleStyle>
      <a:lvl1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+mj-lt"/>
          <a:ea typeface="+mj-ea"/>
          <a:cs typeface="+mj-cs"/>
        </a:defRPr>
      </a:lvl1pPr>
      <a:lvl2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09416" algn="l" defTabSz="40941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818831" algn="l" defTabSz="40941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228247" algn="l" defTabSz="40941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637662" algn="l" defTabSz="40941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30188" indent="-227013" algn="l" defTabSz="407988" rtl="0" eaLnBrk="0" fontAlgn="base" hangingPunct="0">
        <a:lnSpc>
          <a:spcPct val="67000"/>
        </a:lnSpc>
        <a:spcBef>
          <a:spcPct val="0"/>
        </a:spcBef>
        <a:spcAft>
          <a:spcPts val="1275"/>
        </a:spcAft>
        <a:buClr>
          <a:srgbClr val="000000"/>
        </a:buClr>
        <a:buSzPct val="70000"/>
        <a:buFont typeface="Symbol" charset="0"/>
        <a:buChar char="•"/>
        <a:defRPr sz="2400" b="1" i="1">
          <a:solidFill>
            <a:srgbClr val="333333"/>
          </a:solidFill>
          <a:latin typeface="+mn-lt"/>
          <a:ea typeface="+mn-ea"/>
          <a:cs typeface="+mn-cs"/>
        </a:defRPr>
      </a:lvl1pPr>
      <a:lvl2pPr marL="233363" indent="-233363" algn="l" defTabSz="407988" rtl="0" eaLnBrk="0" fontAlgn="base" hangingPunct="0">
        <a:lnSpc>
          <a:spcPct val="74000"/>
        </a:lnSpc>
        <a:spcBef>
          <a:spcPct val="0"/>
        </a:spcBef>
        <a:spcAft>
          <a:spcPts val="1275"/>
        </a:spcAft>
        <a:buClr>
          <a:srgbClr val="FFA300"/>
        </a:buClr>
        <a:buSzPct val="120000"/>
        <a:buFont typeface="Segoe UI" charset="0"/>
        <a:buChar char="»"/>
        <a:defRPr sz="2000" b="1" i="1">
          <a:solidFill>
            <a:srgbClr val="4C4C4C"/>
          </a:solidFill>
          <a:latin typeface="+mn-lt"/>
          <a:ea typeface="+mn-ea"/>
          <a:cs typeface="+mn-cs"/>
        </a:defRPr>
      </a:lvl2pPr>
      <a:lvl3pPr marL="1150938" indent="-188913" algn="l" defTabSz="40798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000" b="1" i="1">
          <a:solidFill>
            <a:srgbClr val="4C4C4C"/>
          </a:solidFill>
          <a:latin typeface="+mn-lt"/>
          <a:ea typeface="+mn-ea"/>
          <a:cs typeface="+mn-cs"/>
        </a:defRPr>
      </a:lvl3pPr>
      <a:lvl4pPr marL="4271963" indent="-3308350" algn="l" defTabSz="40798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4C4C4C"/>
        </a:buClr>
        <a:buSzPct val="45000"/>
        <a:buFont typeface="Times New Roman" charset="0"/>
        <a:buChar char=" "/>
        <a:defRPr sz="20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1841500" indent="-203200" algn="l" defTabSz="407988" rtl="0" eaLnBrk="0" fontAlgn="base" hangingPunct="0">
        <a:lnSpc>
          <a:spcPct val="73000"/>
        </a:lnSpc>
        <a:spcBef>
          <a:spcPts val="71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0"/>
          <a:cs typeface="Symbol" charset="2"/>
        </a:defRPr>
      </a:lvl5pPr>
      <a:lvl6pPr marL="409416" algn="l" defTabSz="409416" rtl="0" fontAlgn="base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818831" algn="l" defTabSz="409416" rtl="0" fontAlgn="base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228247" algn="l" defTabSz="409416" rtl="0" fontAlgn="base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637662" algn="l" defTabSz="409416" rtl="0" fontAlgn="base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416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831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247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662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078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493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909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324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95300" y="2317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</a:rPr>
              <a:t>Content Advanced Features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44034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fr-FR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44035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939800"/>
            <a:ext cx="6184900" cy="496570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32E2635C-FE0B-5845-8507-A7B43286CE3A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11</a:t>
            </a:fld>
            <a:endParaRPr lang="en-GB" sz="1300">
              <a:latin typeface="Times New Roman" charset="0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  <a:ea typeface="MS Gothic" charset="0"/>
                <a:cs typeface="MS Gothic" charset="0"/>
              </a:rPr>
              <a:t>Document Types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48130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Document types are node types for which you created a dialog and a view template.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Document type dialog templates appear in the “</a:t>
            </a:r>
            <a:r>
              <a:rPr lang="en-US" altLang="ja-JP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Add Content” dialog of the site explorer.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48131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844675"/>
            <a:ext cx="69215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0178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endParaRPr lang="en-US" sz="25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view of a document type is used for showing the content.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2122488"/>
            <a:ext cx="875982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2226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You can modify current templates or create new ones.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2227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400"/>
            <a:ext cx="9906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4274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endParaRPr lang="en-US" sz="25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You can modify current templates or create new ones.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4275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463" y="1196975"/>
            <a:ext cx="977900" cy="49530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6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2060575"/>
            <a:ext cx="6264275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dialog and view templates are written in groovy template language.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6323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00188"/>
            <a:ext cx="71501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8370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dialog is now in the template list.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8371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557338"/>
            <a:ext cx="91154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Exercise: Document Type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1219200"/>
            <a:ext cx="9036050" cy="4616450"/>
          </a:xfrm>
        </p:spPr>
        <p:txBody>
          <a:bodyPr lIns="37416" tIns="37416" rIns="37416" bIns="37416"/>
          <a:lstStyle/>
          <a:p>
            <a:pPr lvl="1">
              <a:lnSpc>
                <a:spcPct val="100000"/>
              </a:lnSpc>
              <a:buFont typeface="Segoe UI" charset="0"/>
              <a:buNone/>
            </a:pPr>
            <a:r>
              <a:rPr lang="en-US" sz="2400">
                <a:latin typeface="Arial" charset="0"/>
                <a:ea typeface="MS Gothic" charset="0"/>
                <a:cs typeface="MS Gothic" charset="0"/>
              </a:rPr>
              <a:t>New node type “</a:t>
            </a:r>
            <a:r>
              <a:rPr lang="en-US" altLang="ja-JP" sz="2400">
                <a:latin typeface="Arial" charset="0"/>
                <a:ea typeface="MS Gothic" charset="0"/>
                <a:cs typeface="MS Gothic" charset="0"/>
              </a:rPr>
              <a:t>BikeModel</a:t>
            </a:r>
            <a:r>
              <a:rPr lang="en-US" sz="2400">
                <a:latin typeface="Arial" charset="0"/>
                <a:ea typeface="MS Gothic" charset="0"/>
                <a:cs typeface="MS Gothic" charset="0"/>
              </a:rPr>
              <a:t>”</a:t>
            </a:r>
            <a:endParaRPr lang="en-US" altLang="ja-JP" sz="2400">
              <a:latin typeface="Arial" charset="0"/>
              <a:ea typeface="MS Gothic" charset="0"/>
              <a:cs typeface="MS Gothic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Create a namespace “bb”</a:t>
            </a:r>
            <a:endParaRPr lang="en-US" altLang="ja-JP">
              <a:latin typeface="Arial" charset="0"/>
              <a:ea typeface="MS Gothic" charset="0"/>
              <a:cs typeface="MS Gothic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Create a node type “</a:t>
            </a:r>
            <a:r>
              <a:rPr lang="en-US" altLang="ja-JP">
                <a:latin typeface="Arial" charset="0"/>
                <a:ea typeface="MS Gothic" charset="0"/>
                <a:cs typeface="MS Gothic" charset="0"/>
              </a:rPr>
              <a:t>bikeModel” that inherits from “exo:product”. Do not save yet! Add the string property </a:t>
            </a:r>
            <a:r>
              <a:rPr lang="en-US">
                <a:latin typeface="Arial" charset="0"/>
                <a:ea typeface="MS Gothic" charset="0"/>
                <a:cs typeface="MS Gothic" charset="0"/>
              </a:rPr>
              <a:t>“</a:t>
            </a:r>
            <a:r>
              <a:rPr lang="en-US" altLang="ja-JP">
                <a:latin typeface="Arial" charset="0"/>
                <a:ea typeface="MS Gothic" charset="0"/>
                <a:cs typeface="MS Gothic" charset="0"/>
              </a:rPr>
              <a:t>model</a:t>
            </a:r>
            <a:r>
              <a:rPr lang="de-DE" altLang="ja-JP">
                <a:latin typeface="Arial" charset="0"/>
                <a:ea typeface="MS Gothic" charset="0"/>
                <a:cs typeface="MS Gothic" charset="0"/>
              </a:rPr>
              <a:t>“ </a:t>
            </a:r>
            <a:r>
              <a:rPr lang="en-US" altLang="ja-JP">
                <a:latin typeface="Arial" charset="0"/>
                <a:ea typeface="MS Gothic" charset="0"/>
                <a:cs typeface="MS Gothic" charset="0"/>
              </a:rPr>
              <a:t>and the double property “price” to the bikeModel node type. Now, save the node type. After saving you cannot modify the node type anymore!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Open the manage templates interface, Click on “Add”. Choose the node type “</a:t>
            </a:r>
            <a:r>
              <a:rPr lang="en-US" altLang="ja-JP">
                <a:latin typeface="Arial" charset="0"/>
                <a:ea typeface="MS Gothic" charset="0"/>
                <a:cs typeface="MS Gothic" charset="0"/>
              </a:rPr>
              <a:t>bikeModel</a:t>
            </a:r>
            <a:r>
              <a:rPr lang="en-US">
                <a:latin typeface="Arial" charset="0"/>
                <a:ea typeface="MS Gothic" charset="0"/>
                <a:cs typeface="MS Gothic" charset="0"/>
              </a:rPr>
              <a:t>”</a:t>
            </a:r>
            <a:r>
              <a:rPr lang="en-US" altLang="ja-JP">
                <a:latin typeface="Arial" charset="0"/>
                <a:ea typeface="MS Gothic" charset="0"/>
                <a:cs typeface="MS Gothic" charset="0"/>
              </a:rPr>
              <a:t> and create a view and a dialog – they will be generated automatically.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Open the site explorer, drive “Sites Management” your new document type.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D89476B-6166-C146-8C02-9467D8A1E6A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19</a:t>
            </a:fld>
            <a:endParaRPr lang="en-GB" sz="1300">
              <a:latin typeface="Times New Roman" charset="0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GB" sz="4300" dirty="0" smtClean="0">
                <a:solidFill>
                  <a:srgbClr val="FFFFFF"/>
                </a:solidFill>
                <a:ea typeface="MS Gothic" charset="0"/>
                <a:cs typeface="MS Gothic" charset="0"/>
              </a:rPr>
              <a:t>Locks – Unlocks</a:t>
            </a:r>
            <a:endParaRPr lang="en-GB" sz="4300" dirty="0">
              <a:solidFill>
                <a:srgbClr val="FFFFFF"/>
              </a:solidFill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6913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9D53541A-739F-314B-9735-B4C039667C66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</a:t>
            </a:fld>
            <a:endParaRPr lang="en-GB" sz="1300">
              <a:latin typeface="Times New Roman" charset="0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  <a:ea typeface="MS Gothic" charset="0"/>
                <a:cs typeface="MS Gothic" charset="0"/>
              </a:rPr>
              <a:t>Node Types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Locks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0"/>
            <a:ext cx="9036050" cy="4616450"/>
          </a:xfrm>
        </p:spPr>
        <p:txBody>
          <a:bodyPr lIns="37416" tIns="37416" rIns="37416" bIns="37416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When modifying a content, then the node is locked for other users automatically by the </a:t>
            </a:r>
            <a:r>
              <a:rPr lang="en-US" dirty="0">
                <a:latin typeface="Arial" charset="0"/>
                <a:ea typeface="MS Gothic" charset="0"/>
                <a:cs typeface="MS Gothic" charset="0"/>
              </a:rPr>
              <a:t>C</a:t>
            </a: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ontent Explorer.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The locked node is marked by a very small lock.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Behind this, there is a locking mechanism. If necessary, an administrator can unlock nodes manually.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08" y="2924944"/>
            <a:ext cx="5556771" cy="218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046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Unlock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0"/>
            <a:ext cx="9036050" cy="4616450"/>
          </a:xfrm>
        </p:spPr>
        <p:txBody>
          <a:bodyPr lIns="37416" tIns="37416" rIns="37416" bIns="37416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Behind this, there is a locking mechanism. If necessary, an administrator can unlock nodes manually.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754088"/>
            <a:ext cx="89535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60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D89476B-6166-C146-8C02-9467D8A1E6A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22</a:t>
            </a:fld>
            <a:endParaRPr lang="en-GB" sz="1300">
              <a:latin typeface="Times New Roman" charset="0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GB" sz="4300" dirty="0" smtClean="0">
                <a:solidFill>
                  <a:srgbClr val="FFFFFF"/>
                </a:solidFill>
                <a:ea typeface="MS Gothic" charset="0"/>
                <a:cs typeface="MS Gothic" charset="0"/>
              </a:rPr>
              <a:t>Export – Import</a:t>
            </a:r>
            <a:endParaRPr lang="en-GB" sz="4300" dirty="0">
              <a:solidFill>
                <a:srgbClr val="FFFFFF"/>
              </a:solidFill>
              <a:ea typeface="MS Gothic" charset="0"/>
              <a:cs typeface="MS 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Export - Import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0"/>
            <a:ext cx="9036050" cy="4616450"/>
          </a:xfrm>
        </p:spPr>
        <p:txBody>
          <a:bodyPr lIns="37416" tIns="37416" rIns="37416" bIns="37416"/>
          <a:lstStyle/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You </a:t>
            </a: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can export a node. This export the node and all its descendants to an xml file.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You import the exported file to another node or another installation of eXo, also for transferring between from Pre-Prod and Production systems.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83" y="3068960"/>
            <a:ext cx="6415029" cy="1816844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2758215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Export - Import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0"/>
            <a:ext cx="9036050" cy="4616450"/>
          </a:xfrm>
        </p:spPr>
        <p:txBody>
          <a:bodyPr lIns="37416" tIns="37416" rIns="37416" bIns="37416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When exporting you can choose between two different xml formats (they are explained in eXo Developer course).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  <a:ea typeface="MS Gothic" charset="0"/>
              <a:cs typeface="MS Gothic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2492896"/>
            <a:ext cx="8945538" cy="25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7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Export - Import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0"/>
            <a:ext cx="9036050" cy="4616450"/>
          </a:xfrm>
        </p:spPr>
        <p:txBody>
          <a:bodyPr lIns="37416" tIns="37416" rIns="37416" bIns="37416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When Importing you may have conflicts of UUID which by definition have to be unique.  </a:t>
            </a:r>
            <a:r>
              <a:rPr lang="en-US" dirty="0">
                <a:latin typeface="Arial" charset="0"/>
                <a:ea typeface="MS Gothic" charset="0"/>
                <a:cs typeface="MS Gothic" charset="0"/>
              </a:rPr>
              <a:t>PLF-2970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2204864"/>
            <a:ext cx="6912768" cy="30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0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Exercise: Export - Import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0"/>
            <a:ext cx="9036050" cy="4616450"/>
          </a:xfrm>
        </p:spPr>
        <p:txBody>
          <a:bodyPr lIns="37416" tIns="37416" rIns="37416" bIns="37416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Open </a:t>
            </a:r>
            <a:r>
              <a:rPr lang="en-US" dirty="0">
                <a:latin typeface="Arial" charset="0"/>
                <a:ea typeface="MS Gothic" charset="0"/>
                <a:cs typeface="MS Gothic" charset="0"/>
              </a:rPr>
              <a:t>the folder: /bike/web contents/</a:t>
            </a: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Events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Export this node.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Scrutinize the exported file.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Delete this node and test it.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Import the node to the same parent node and test again.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395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95300" y="2317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</a:rPr>
              <a:t>Content Advanced Features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JCR – Node Types</a:t>
            </a:r>
          </a:p>
        </p:txBody>
      </p:sp>
      <p:sp>
        <p:nvSpPr>
          <p:cNvPr id="29698" name="Rectangle 6"/>
          <p:cNvSpPr>
            <a:spLocks noChangeArrowheads="1"/>
          </p:cNvSpPr>
          <p:nvPr/>
        </p:nvSpPr>
        <p:spPr bwMode="auto">
          <a:xfrm>
            <a:off x="387350" y="1031875"/>
            <a:ext cx="9353550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11213" lvl="1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 node type defines the properties and the possible child nodes of a nodes.</a:t>
            </a:r>
          </a:p>
          <a:p>
            <a:pPr marL="811213" lvl="1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 node type must be either</a:t>
            </a:r>
            <a:r>
              <a:rPr lang="ja-JP" alt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“</a:t>
            </a:r>
            <a:r>
              <a:rPr lang="en-US" altLang="ja-JP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primary</a:t>
            </a:r>
            <a:r>
              <a:rPr lang="ja-JP" alt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”</a:t>
            </a:r>
            <a:r>
              <a:rPr lang="en-US" altLang="ja-JP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or</a:t>
            </a:r>
            <a:r>
              <a:rPr lang="ja-JP" alt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“</a:t>
            </a:r>
            <a:r>
              <a:rPr lang="en-US" altLang="ja-JP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mixin</a:t>
            </a:r>
            <a:r>
              <a:rPr lang="ja-JP" alt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”</a:t>
            </a:r>
            <a:r>
              <a:rPr lang="en-US" altLang="ja-JP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:</a:t>
            </a:r>
          </a:p>
          <a:p>
            <a:pPr marL="1149350" lvl="2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Primary node type: Each node is defined by exactly one primary node type.</a:t>
            </a:r>
          </a:p>
          <a:p>
            <a:pPr marL="1149350" lvl="2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Mixin node type: Each node can integrate properties of 0 or several mixin node types. (For java experts: Mixins are often compared to java interfaces.)</a:t>
            </a:r>
          </a:p>
          <a:p>
            <a:pPr marL="1149350" lvl="2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29699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13" y="2997200"/>
            <a:ext cx="4429125" cy="295275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31746" name="Rectangle 6"/>
          <p:cNvSpPr>
            <a:spLocks noChangeArrowheads="1"/>
          </p:cNvSpPr>
          <p:nvPr/>
        </p:nvSpPr>
        <p:spPr bwMode="auto">
          <a:xfrm>
            <a:off x="387350" y="1031875"/>
            <a:ext cx="54292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r>
              <a:rPr lang="en-US" sz="2500" b="1" i="1">
                <a:solidFill>
                  <a:srgbClr val="333333"/>
                </a:solidFill>
                <a:ea typeface="MS Gothic" charset="0"/>
                <a:cs typeface="MS Gothic" charset="0"/>
              </a:rPr>
              <a:t>Namespace, NodeType and Templates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There are many different nodetypes for a JCR.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 nodetype defines the properties and possible child nodes.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 nodetype can inherit from other nodetypes.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nodetype then inherits property and child node definitions.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1747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1189038"/>
            <a:ext cx="3944938" cy="4094162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Namespace</a:t>
            </a:r>
          </a:p>
        </p:txBody>
      </p:sp>
      <p:sp>
        <p:nvSpPr>
          <p:cNvPr id="33794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r>
              <a:rPr lang="en-US" sz="2500" b="1" i="1">
                <a:solidFill>
                  <a:srgbClr val="333333"/>
                </a:solidFill>
                <a:ea typeface="MS Gothic" charset="0"/>
                <a:cs typeface="MS Gothic" charset="0"/>
              </a:rPr>
              <a:t>Namespace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Each nodetype and property belongs to a namespace.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namespace helps to avoid name conflicts. (When different organizations uses the same name.)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 namespace is a prefix, </a:t>
            </a:r>
            <a:b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</a:b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defined a URL. (Similar to xml.)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namespaces are managed</a:t>
            </a:r>
            <a:b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</a:b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in a namespace registry.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Do not hesitate to create your </a:t>
            </a:r>
            <a:b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</a:b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own namespace(s) for your </a:t>
            </a:r>
            <a:b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</a:b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nodetypes and properties.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379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63" y="2436813"/>
            <a:ext cx="3513137" cy="364490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Namespace</a:t>
            </a:r>
          </a:p>
        </p:txBody>
      </p:sp>
      <p:sp>
        <p:nvSpPr>
          <p:cNvPr id="35842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endParaRPr lang="en-US" sz="25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584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2400"/>
            <a:ext cx="99060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37890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fr-FR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7891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99060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39938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fr-FR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9939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927100"/>
            <a:ext cx="82550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41986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fr-FR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41987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914400"/>
            <a:ext cx="83058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 - 2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17199</TotalTime>
  <Pages>0</Pages>
  <Words>653</Words>
  <Characters>0</Characters>
  <Application>Microsoft Macintosh PowerPoint</Application>
  <PresentationFormat>Format A4 (210 x 297 mm)</PresentationFormat>
  <Lines>0</Lines>
  <Paragraphs>122</Paragraphs>
  <Slides>27</Slides>
  <Notes>20</Notes>
  <HiddenSlides>0</HiddenSlides>
  <MMClips>0</MMClips>
  <ScaleCrop>false</ScaleCrop>
  <HeadingPairs>
    <vt:vector size="4" baseType="variant">
      <vt:variant>
        <vt:lpstr>Thème</vt:lpstr>
      </vt:variant>
      <vt:variant>
        <vt:i4>8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Title &amp; Subtitle</vt:lpstr>
      <vt:lpstr>Title - Top</vt:lpstr>
      <vt:lpstr>Title &amp; Bullets - 2 Column</vt:lpstr>
      <vt:lpstr>Blank</vt:lpstr>
      <vt:lpstr>Bullets</vt:lpstr>
      <vt:lpstr>Title - Center</vt:lpstr>
      <vt:lpstr>4_Office Theme</vt:lpstr>
      <vt:lpstr>1_Office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Exercise: Document Type</vt:lpstr>
      <vt:lpstr>Présentation PowerPoint</vt:lpstr>
      <vt:lpstr>Locks</vt:lpstr>
      <vt:lpstr>Unlock</vt:lpstr>
      <vt:lpstr>Présentation PowerPoint</vt:lpstr>
      <vt:lpstr>Export - Import</vt:lpstr>
      <vt:lpstr>Export - Import</vt:lpstr>
      <vt:lpstr>Export - Import</vt:lpstr>
      <vt:lpstr>Exercise: Export - Import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 ECM</dc:title>
  <dc:subject/>
  <dc:creator/>
  <cp:keywords/>
  <dc:description/>
  <cp:lastModifiedBy>exo</cp:lastModifiedBy>
  <cp:revision>264</cp:revision>
  <cp:lastPrinted>2011-05-24T15:22:35Z</cp:lastPrinted>
  <dcterms:modified xsi:type="dcterms:W3CDTF">2012-03-04T19:59:53Z</dcterms:modified>
</cp:coreProperties>
</file>