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3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34" r:id="rId33"/>
    <p:sldId id="435" r:id="rId34"/>
    <p:sldId id="438" r:id="rId35"/>
    <p:sldId id="439" r:id="rId36"/>
    <p:sldId id="440" r:id="rId37"/>
    <p:sldId id="430" r:id="rId38"/>
    <p:sldId id="432" r:id="rId39"/>
    <p:sldId id="441" r:id="rId40"/>
    <p:sldId id="442" r:id="rId41"/>
    <p:sldId id="394" r:id="rId42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144" d="100"/>
          <a:sy n="144" d="100"/>
        </p:scale>
        <p:origin x="-1224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35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39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="user"&gt;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</a:t>
            </a:r>
            <a:r>
              <a:rPr lang="fr-FR" sz="1200" dirty="0" err="1"/>
              <a:t>root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exoadmin@localhost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</a:t>
            </a:r>
            <a:r>
              <a:rPr lang="fr-FR" sz="1200" dirty="0" err="1"/>
              <a:t>admin,member</a:t>
            </a:r>
            <a:r>
              <a:rPr lang="fr-FR" sz="1200" dirty="0"/>
              <a:t>:/</a:t>
            </a:r>
            <a:r>
              <a:rPr lang="fr-FR" sz="1200" dirty="0" err="1"/>
              <a:t>user,owner</a:t>
            </a:r>
            <a:r>
              <a:rPr lang="fr-FR" sz="1200" dirty="0"/>
              <a:t>:/portal/</a:t>
            </a:r>
            <a:r>
              <a:rPr lang="fr-FR" sz="1200" dirty="0" err="1"/>
              <a:t>admin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</a:t>
            </a:r>
            <a:r>
              <a:rPr lang="fr-FR" sz="1200" dirty="0" err="1"/>
              <a:t>org.exoplatform.services.organization.OrganizationConfig$User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userName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password</a:t>
            </a:r>
            <a:r>
              <a:rPr lang="fr-FR" sz="1200" dirty="0"/>
              <a:t>"&gt;&lt;string&gt;exo&lt;/string&gt;&lt;/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firstName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lastName</a:t>
            </a:r>
            <a:r>
              <a:rPr lang="fr-FR" sz="1200" dirty="0"/>
              <a:t>"&gt;&lt;string&gt;site&lt;/string&gt;&lt;/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="email"&gt;&lt;string&gt;</a:t>
            </a:r>
            <a:r>
              <a:rPr lang="fr-FR" sz="1200" dirty="0" err="1"/>
              <a:t>exo@localhost</a:t>
            </a:r>
            <a:r>
              <a:rPr lang="fr-FR" sz="1200" dirty="0"/>
              <a:t>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="groups"&gt;&lt;string&gt;</a:t>
            </a:r>
            <a:r>
              <a:rPr lang="fr-FR" sz="1200" dirty="0" err="1"/>
              <a:t>member</a:t>
            </a:r>
            <a:r>
              <a:rPr lang="fr-FR" sz="1200" dirty="0"/>
              <a:t>:/user&lt;/string&gt;&lt;/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  <a:br>
              <a:rPr lang="fr-FR" sz="1200" dirty="0"/>
            </a:br>
            <a:r>
              <a:rPr lang="fr-FR" sz="1200" dirty="0"/>
              <a:t>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new.user.event.listener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addListenerPlugin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org.exoplatform.services.organization.impl.NewUserConfig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type="org.exoplatform.services.organization.impl.NewUserConfig$JoinGroup"&gt;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"&gt;&lt;string&gt;/user&lt;/string&gt;&lt;/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200" dirty="0"/>
              <a:t/>
            </a:r>
            <a:br>
              <a:rPr lang="fr-FR" sz="12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&lt;/import&gt;</a:t>
            </a: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3225"/>
              </a:spcAft>
            </a:pP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70" y="1763613"/>
            <a:ext cx="6192688" cy="44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two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server»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Copy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 if the organisation model are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GateIn</a:t>
            </a:r>
            <a:r>
              <a:rPr lang="fr-FR" sz="2200" i="0" dirty="0"/>
              <a:t> 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your</a:t>
            </a:r>
            <a:r>
              <a:rPr lang="fr-FR" sz="2200" i="0" dirty="0" smtClean="0"/>
              <a:t> configuration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305024"/>
          </a:xfrm>
        </p:spPr>
        <p:txBody>
          <a:bodyPr rIns="41783" anchor="t"/>
          <a:lstStyle/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&lt;component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key</a:t>
            </a:r>
            <a:r>
              <a:rPr lang="fr-FR" sz="1200" i="0" dirty="0"/>
              <a:t>&gt;</a:t>
            </a:r>
            <a:r>
              <a:rPr lang="fr-FR" sz="1200" i="0" dirty="0" err="1"/>
              <a:t>org.exoplatform.services.organization.idm.PicketLinkIDMService</a:t>
            </a:r>
            <a:r>
              <a:rPr lang="fr-FR" sz="1200" i="0" dirty="0"/>
              <a:t>&lt;/</a:t>
            </a:r>
            <a:r>
              <a:rPr lang="fr-FR" sz="1200" i="0" dirty="0" err="1"/>
              <a:t>key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/>
              <a:t>type&gt;org.exoplatform.services.organization.idm.PicketLinkIDMServiceImpl&lt;/type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 smtClean="0"/>
              <a:t>&lt;</a:t>
            </a:r>
            <a:r>
              <a:rPr lang="fr-FR" sz="1200" i="0" dirty="0" err="1"/>
              <a:t>init-params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&lt;</a:t>
            </a:r>
            <a:r>
              <a:rPr lang="fr-FR" sz="1200" i="0" dirty="0"/>
              <a:t>value-</a:t>
            </a:r>
            <a:r>
              <a:rPr lang="fr-FR" sz="1200" i="0" dirty="0" err="1"/>
              <a:t>param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 err="1"/>
              <a:t>name</a:t>
            </a:r>
            <a:r>
              <a:rPr lang="fr-FR" sz="1200" i="0" dirty="0"/>
              <a:t>&gt;config&lt;/</a:t>
            </a:r>
            <a:r>
              <a:rPr lang="fr-FR" sz="1200" i="0" dirty="0" err="1"/>
              <a:t>name</a:t>
            </a:r>
            <a:r>
              <a:rPr lang="fr-FR" sz="12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1200" i="0" dirty="0"/>
              <a:t>	</a:t>
            </a:r>
            <a:r>
              <a:rPr lang="fr-FR" sz="1200" i="0" dirty="0" smtClean="0"/>
              <a:t>	&lt;</a:t>
            </a:r>
            <a:r>
              <a:rPr lang="fr-FR" sz="1200" i="0" dirty="0"/>
              <a:t>value&gt;</a:t>
            </a:r>
            <a:r>
              <a:rPr lang="fr-FR" sz="1200" i="0" dirty="0" err="1"/>
              <a:t>war</a:t>
            </a:r>
            <a:r>
              <a:rPr lang="fr-FR" sz="1200" i="0" dirty="0"/>
              <a:t>:/</a:t>
            </a:r>
            <a:r>
              <a:rPr lang="fr-FR" sz="1200" i="0" dirty="0" err="1"/>
              <a:t>conf</a:t>
            </a:r>
            <a:r>
              <a:rPr lang="fr-FR" sz="1200" i="0" dirty="0"/>
              <a:t>/</a:t>
            </a:r>
            <a:r>
              <a:rPr lang="fr-FR" sz="1200" i="0" dirty="0" err="1"/>
              <a:t>organization</a:t>
            </a:r>
            <a:r>
              <a:rPr lang="fr-FR" sz="1200" i="0" dirty="0"/>
              <a:t>/</a:t>
            </a:r>
            <a:r>
              <a:rPr lang="fr-FR" sz="1200" i="0" dirty="0" err="1"/>
              <a:t>picketlink-idm</a:t>
            </a:r>
            <a:r>
              <a:rPr lang="fr-FR" sz="1200" i="0" dirty="0"/>
              <a:t>/</a:t>
            </a:r>
            <a:r>
              <a:rPr lang="fr-FR" sz="1200" i="0" dirty="0" err="1"/>
              <a:t>picketlink-idm-config.xml</a:t>
            </a:r>
            <a:r>
              <a:rPr lang="fr-FR" sz="1200" i="0" dirty="0"/>
              <a:t>&lt;/value</a:t>
            </a:r>
            <a:r>
              <a:rPr lang="fr-FR" sz="1200" i="0" dirty="0" smtClean="0"/>
              <a:t>&gt;</a:t>
            </a: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</a:t>
            </a:r>
            <a:r>
              <a:rPr lang="fr-FR" sz="2200" i="0" dirty="0" smtClean="0"/>
              <a:t>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</a:t>
            </a:r>
            <a:r>
              <a:rPr lang="fr-FR" sz="2200" i="0" dirty="0" smtClean="0"/>
              <a:t>: </a:t>
            </a:r>
            <a:r>
              <a:rPr lang="fr-FR" sz="2200" b="0" i="0" dirty="0" smtClean="0"/>
              <a:t>http://</a:t>
            </a:r>
            <a:r>
              <a:rPr lang="fr-FR" sz="2200" b="0" i="0" dirty="0" err="1" smtClean="0"/>
              <a:t>www.jboss.org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picketlink</a:t>
            </a:r>
            <a:r>
              <a:rPr lang="fr-FR" sz="2200" b="0" i="0" dirty="0" smtClean="0"/>
              <a:t>/</a:t>
            </a:r>
            <a:r>
              <a:rPr lang="fr-FR" sz="2200" b="0" i="0" dirty="0" err="1" smtClean="0"/>
              <a:t>IDM.html</a:t>
            </a:r>
            <a:endParaRPr lang="fr-FR" sz="2200" b="0" i="0" dirty="0"/>
          </a:p>
        </p:txBody>
      </p:sp>
    </p:spTree>
    <p:extLst>
      <p:ext uri="{BB962C8B-B14F-4D97-AF65-F5344CB8AC3E}">
        <p14:creationId xmlns:p14="http://schemas.microsoft.com/office/powerpoint/2010/main" val="2995388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70b </a:t>
            </a:r>
            <a:r>
              <a:rPr lang="fr-FR" dirty="0" smtClean="0"/>
              <a:t>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70b </a:t>
            </a:r>
            <a:r>
              <a:rPr lang="fr-FR" dirty="0" smtClean="0"/>
              <a:t>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70b </a:t>
            </a:r>
            <a:r>
              <a:rPr lang="fr-FR" dirty="0" smtClean="0"/>
              <a:t>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At</a:t>
            </a:r>
            <a:r>
              <a:rPr lang="fr-FR" sz="2200" i="0" dirty="0" smtClean="0"/>
              <a:t> </a:t>
            </a:r>
            <a:r>
              <a:rPr lang="fr-FR" sz="2200" i="0" dirty="0"/>
              <a:t>the moment </a:t>
            </a:r>
            <a:r>
              <a:rPr lang="fr-FR" sz="2200" i="0" dirty="0" err="1"/>
              <a:t>users</a:t>
            </a:r>
            <a:r>
              <a:rPr lang="fr-FR" sz="2200" i="0" dirty="0"/>
              <a:t> </a:t>
            </a:r>
            <a:r>
              <a:rPr lang="fr-FR" sz="2200" i="0" dirty="0" err="1"/>
              <a:t>defined</a:t>
            </a:r>
            <a:r>
              <a:rPr lang="fr-FR" sz="2200" i="0" dirty="0"/>
              <a:t> in LDAP </a:t>
            </a:r>
            <a:r>
              <a:rPr lang="fr-FR" sz="2200" i="0" dirty="0" err="1"/>
              <a:t>should</a:t>
            </a:r>
            <a:r>
              <a:rPr lang="fr-FR" sz="2200" i="0" dirty="0"/>
              <a:t>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visable</a:t>
            </a:r>
            <a:r>
              <a:rPr lang="fr-FR" sz="2200" i="0" dirty="0"/>
              <a:t> in "</a:t>
            </a:r>
            <a:r>
              <a:rPr lang="fr-FR" sz="2200" i="0" dirty="0" err="1"/>
              <a:t>Users</a:t>
            </a:r>
            <a:r>
              <a:rPr lang="fr-FR" sz="2200" i="0" dirty="0"/>
              <a:t> and groups management" and groups </a:t>
            </a:r>
            <a:r>
              <a:rPr lang="fr-FR" sz="2200" i="0" dirty="0" err="1"/>
              <a:t>from</a:t>
            </a:r>
            <a:r>
              <a:rPr lang="fr-FR" sz="2200" i="0" dirty="0"/>
              <a:t> LDAP </a:t>
            </a:r>
            <a:r>
              <a:rPr lang="fr-FR" sz="2200" i="0" dirty="0" err="1"/>
              <a:t>should</a:t>
            </a:r>
            <a:r>
              <a:rPr lang="fr-FR" sz="2200" i="0" dirty="0"/>
              <a:t>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present</a:t>
            </a:r>
            <a:r>
              <a:rPr lang="fr-FR" sz="2200" i="0" dirty="0"/>
              <a:t> as </a:t>
            </a:r>
            <a:r>
              <a:rPr lang="fr-FR" sz="2200" i="0" dirty="0" err="1"/>
              <a:t>children</a:t>
            </a:r>
            <a:r>
              <a:rPr lang="fr-FR" sz="2200" i="0" dirty="0"/>
              <a:t> of /</a:t>
            </a:r>
            <a:r>
              <a:rPr lang="fr-FR" sz="2200" i="0" dirty="0" err="1"/>
              <a:t>acme</a:t>
            </a:r>
            <a:r>
              <a:rPr lang="fr-FR" sz="2200" i="0" dirty="0"/>
              <a:t>/</a:t>
            </a:r>
            <a:r>
              <a:rPr lang="fr-FR" sz="2200" i="0" dirty="0" err="1"/>
              <a:t>roles</a:t>
            </a:r>
            <a:r>
              <a:rPr lang="fr-FR" sz="2200" i="0" dirty="0"/>
              <a:t> and /</a:t>
            </a:r>
            <a:r>
              <a:rPr lang="fr-FR" sz="2200" i="0" dirty="0" err="1"/>
              <a:t>acme</a:t>
            </a:r>
            <a:r>
              <a:rPr lang="fr-FR" sz="2200" i="0" dirty="0"/>
              <a:t>/</a:t>
            </a:r>
            <a:r>
              <a:rPr lang="fr-FR" sz="2200" i="0" dirty="0" err="1" smtClean="0"/>
              <a:t>organization_units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Create</a:t>
            </a:r>
            <a:r>
              <a:rPr lang="fr-FR" sz="2200" i="0" dirty="0" smtClean="0"/>
              <a:t> a New User via the interface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Is the User </a:t>
            </a:r>
            <a:r>
              <a:rPr lang="fr-FR" sz="2200" i="0" dirty="0" err="1" smtClean="0"/>
              <a:t>created</a:t>
            </a:r>
            <a:r>
              <a:rPr lang="fr-FR" sz="2200" i="0" dirty="0" smtClean="0"/>
              <a:t> on the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? </a:t>
            </a:r>
            <a:r>
              <a:rPr lang="fr-FR" sz="2200" i="0" dirty="0" err="1" smtClean="0"/>
              <a:t>Why</a:t>
            </a:r>
            <a:r>
              <a:rPr lang="fr-FR" sz="2200" i="0" dirty="0" smtClean="0"/>
              <a:t>?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 smtClean="0"/>
              <a:t>How </a:t>
            </a:r>
            <a:r>
              <a:rPr lang="fr-FR" sz="2400" i="0" dirty="0" err="1"/>
              <a:t>does</a:t>
            </a:r>
            <a:r>
              <a:rPr lang="fr-FR" sz="2400" i="0" dirty="0"/>
              <a:t> </a:t>
            </a:r>
            <a:r>
              <a:rPr lang="fr-FR" sz="2400" i="0" dirty="0" err="1"/>
              <a:t>it</a:t>
            </a:r>
            <a:r>
              <a:rPr lang="fr-FR" sz="2400" i="0" dirty="0"/>
              <a:t> </a:t>
            </a:r>
            <a:r>
              <a:rPr lang="fr-FR" sz="2400" i="0" dirty="0" err="1" smtClean="0"/>
              <a:t>work</a:t>
            </a:r>
            <a:endParaRPr lang="fr-FR" sz="2400" i="0" dirty="0"/>
          </a:p>
          <a:p>
            <a:pPr marL="3175" indent="0">
              <a:buNone/>
            </a:pPr>
            <a:r>
              <a:rPr lang="fr-FR" sz="2400" i="0" dirty="0" smtClean="0"/>
              <a:t>- </a:t>
            </a:r>
            <a:r>
              <a:rPr lang="fr-FR" sz="2400" i="0" dirty="0" err="1" smtClean="0"/>
              <a:t>groupTypeMappings</a:t>
            </a:r>
            <a:r>
              <a:rPr lang="fr-FR" sz="2400" i="0" dirty="0" smtClean="0"/>
              <a:t> </a:t>
            </a:r>
            <a:r>
              <a:rPr lang="fr-FR" sz="2400" i="0" dirty="0"/>
              <a:t>option </a:t>
            </a:r>
            <a:r>
              <a:rPr lang="fr-FR" sz="2400" i="0" dirty="0" err="1"/>
              <a:t>defines</a:t>
            </a:r>
            <a:r>
              <a:rPr lang="fr-FR" sz="2400" i="0" dirty="0"/>
              <a:t> </a:t>
            </a:r>
            <a:r>
              <a:rPr lang="fr-FR" sz="2400" i="0" dirty="0" err="1"/>
              <a:t>that</a:t>
            </a:r>
            <a:r>
              <a:rPr lang="fr-FR" sz="2400" i="0" dirty="0"/>
              <a:t> all groups </a:t>
            </a:r>
            <a:r>
              <a:rPr lang="fr-FR" sz="2400" i="0" dirty="0" err="1"/>
              <a:t>under</a:t>
            </a:r>
            <a:r>
              <a:rPr lang="fr-FR" sz="2400" i="0" dirty="0"/>
              <a:t> /</a:t>
            </a:r>
            <a:r>
              <a:rPr lang="fr-FR" sz="2400" i="0" dirty="0" err="1"/>
              <a:t>acme</a:t>
            </a:r>
            <a:r>
              <a:rPr lang="fr-FR" sz="2400" i="0" dirty="0"/>
              <a:t>/</a:t>
            </a:r>
            <a:r>
              <a:rPr lang="fr-FR" sz="2400" i="0" dirty="0" err="1"/>
              <a:t>roles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</a:t>
            </a:r>
            <a:r>
              <a:rPr lang="fr-FR" sz="2400" i="0" dirty="0" err="1"/>
              <a:t>PicketLink</a:t>
            </a:r>
            <a:r>
              <a:rPr lang="fr-FR" sz="2400" i="0" dirty="0"/>
              <a:t> IDM </a:t>
            </a:r>
            <a:r>
              <a:rPr lang="fr-FR" sz="2400" i="0" dirty="0" err="1"/>
              <a:t>with</a:t>
            </a:r>
            <a:r>
              <a:rPr lang="fr-FR" sz="2400" i="0" dirty="0"/>
              <a:t> the </a:t>
            </a:r>
            <a:r>
              <a:rPr lang="fr-FR" sz="2400" i="0" dirty="0" err="1"/>
              <a:t>acme_roles_type</a:t>
            </a:r>
            <a:r>
              <a:rPr lang="fr-FR" sz="2400" i="0" dirty="0"/>
              <a:t> group type </a:t>
            </a:r>
            <a:r>
              <a:rPr lang="fr-FR" sz="2400" i="0" dirty="0" err="1"/>
              <a:t>name</a:t>
            </a:r>
            <a:r>
              <a:rPr lang="fr-FR" sz="2400" i="0" dirty="0"/>
              <a:t> and groups </a:t>
            </a:r>
            <a:r>
              <a:rPr lang="fr-FR" sz="2400" i="0" dirty="0" err="1"/>
              <a:t>under</a:t>
            </a:r>
            <a:r>
              <a:rPr lang="fr-FR" sz="2400" i="0" dirty="0"/>
              <a:t> /</a:t>
            </a:r>
            <a:r>
              <a:rPr lang="fr-FR" sz="2400" i="0" dirty="0" err="1"/>
              <a:t>acme</a:t>
            </a:r>
            <a:r>
              <a:rPr lang="fr-FR" sz="2400" i="0" dirty="0"/>
              <a:t>/</a:t>
            </a:r>
            <a:r>
              <a:rPr lang="fr-FR" sz="2400" i="0" dirty="0" err="1"/>
              <a:t>organization_units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</a:t>
            </a:r>
            <a:r>
              <a:rPr lang="fr-FR" sz="2400" i="0" dirty="0" err="1"/>
              <a:t>PicketLink</a:t>
            </a:r>
            <a:r>
              <a:rPr lang="fr-FR" sz="2400" i="0" dirty="0"/>
              <a:t> IDM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acme_ou_type</a:t>
            </a:r>
            <a:r>
              <a:rPr lang="fr-FR" sz="2400" i="0" dirty="0"/>
              <a:t> group type </a:t>
            </a:r>
            <a:r>
              <a:rPr lang="fr-FR" sz="2400" i="0" dirty="0" err="1"/>
              <a:t>name</a:t>
            </a:r>
            <a:r>
              <a:rPr lang="fr-FR" sz="2400" i="0" dirty="0"/>
              <a:t>. </a:t>
            </a:r>
          </a:p>
          <a:p>
            <a:pPr marL="3175" indent="0">
              <a:buNone/>
            </a:pPr>
            <a:r>
              <a:rPr lang="fr-FR" sz="2400" i="0" dirty="0" smtClean="0"/>
              <a:t>- In </a:t>
            </a:r>
            <a:r>
              <a:rPr lang="fr-FR" sz="2400" i="0" dirty="0" err="1"/>
              <a:t>PicketLink</a:t>
            </a:r>
            <a:r>
              <a:rPr lang="fr-FR" sz="2400" i="0" dirty="0"/>
              <a:t> IDM configuration file </a:t>
            </a:r>
            <a:r>
              <a:rPr lang="fr-FR" sz="2400" i="0" dirty="0" err="1"/>
              <a:t>repository</a:t>
            </a:r>
            <a:r>
              <a:rPr lang="fr-FR" sz="2400" i="0" dirty="0"/>
              <a:t> </a:t>
            </a:r>
            <a:r>
              <a:rPr lang="fr-FR" sz="2400" i="0" dirty="0" err="1"/>
              <a:t>mapps</a:t>
            </a:r>
            <a:r>
              <a:rPr lang="fr-FR" sz="2400" i="0" dirty="0"/>
              <a:t> </a:t>
            </a:r>
            <a:r>
              <a:rPr lang="fr-FR" sz="2400" i="0" dirty="0" err="1"/>
              <a:t>users</a:t>
            </a:r>
            <a:r>
              <a:rPr lang="fr-FR" sz="2400" i="0" dirty="0"/>
              <a:t> and </a:t>
            </a:r>
            <a:r>
              <a:rPr lang="fr-FR" sz="2400" i="0" dirty="0" err="1"/>
              <a:t>those</a:t>
            </a:r>
            <a:r>
              <a:rPr lang="fr-FR" sz="2400" i="0" dirty="0"/>
              <a:t> </a:t>
            </a:r>
            <a:r>
              <a:rPr lang="fr-FR" sz="2400" i="0" dirty="0" err="1"/>
              <a:t>two</a:t>
            </a:r>
            <a:r>
              <a:rPr lang="fr-FR" sz="2400" i="0" dirty="0"/>
              <a:t> group types to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stored</a:t>
            </a:r>
            <a:r>
              <a:rPr lang="fr-FR" sz="2400" i="0" dirty="0"/>
              <a:t> in LDAP. </a:t>
            </a:r>
            <a:r>
              <a:rPr lang="fr-FR" sz="2400" i="0" dirty="0" err="1"/>
              <a:t>Additional</a:t>
            </a:r>
            <a:r>
              <a:rPr lang="fr-FR" sz="2400" i="0" dirty="0"/>
              <a:t> option </a:t>
            </a:r>
            <a:r>
              <a:rPr lang="fr-FR" sz="2400" i="0" dirty="0" err="1"/>
              <a:t>defines</a:t>
            </a:r>
            <a:r>
              <a:rPr lang="fr-FR" sz="2400" i="0" dirty="0"/>
              <a:t> </a:t>
            </a:r>
            <a:r>
              <a:rPr lang="fr-FR" sz="2400" i="0" dirty="0" err="1"/>
              <a:t>that</a:t>
            </a:r>
            <a:r>
              <a:rPr lang="fr-FR" sz="2400" i="0" dirty="0"/>
              <a:t> </a:t>
            </a:r>
            <a:r>
              <a:rPr lang="fr-FR" sz="2400" i="0" dirty="0" err="1"/>
              <a:t>nothing</a:t>
            </a:r>
            <a:r>
              <a:rPr lang="fr-FR" sz="2400" i="0" dirty="0"/>
              <a:t> </a:t>
            </a:r>
            <a:r>
              <a:rPr lang="fr-FR" sz="2400" i="0" dirty="0" err="1"/>
              <a:t>should</a:t>
            </a:r>
            <a:r>
              <a:rPr lang="fr-FR" sz="2400" i="0" dirty="0"/>
              <a:t>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written</a:t>
            </a:r>
            <a:r>
              <a:rPr lang="fr-FR" sz="2400" i="0" dirty="0"/>
              <a:t> (</a:t>
            </a:r>
            <a:r>
              <a:rPr lang="fr-FR" sz="2400" i="0" dirty="0" err="1"/>
              <a:t>exept</a:t>
            </a:r>
            <a:r>
              <a:rPr lang="fr-FR" sz="2400" i="0" dirty="0"/>
              <a:t> </a:t>
            </a:r>
            <a:r>
              <a:rPr lang="fr-FR" sz="2400" i="0" dirty="0" err="1"/>
              <a:t>password</a:t>
            </a:r>
            <a:r>
              <a:rPr lang="fr-FR" sz="2400" i="0" dirty="0"/>
              <a:t> update) </a:t>
            </a:r>
            <a:r>
              <a:rPr lang="fr-FR" sz="2400" i="0" dirty="0" err="1"/>
              <a:t>there</a:t>
            </a:r>
            <a:r>
              <a:rPr lang="fr-FR" sz="2400" i="0" dirty="0"/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67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1868265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70c </a:t>
            </a:r>
            <a:r>
              <a:rPr lang="fr-FR" dirty="0" smtClean="0"/>
              <a:t>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smtClean="0"/>
              <a:t>..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Applicative or business 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structureNo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the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belonging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Jndi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inside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Java Content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</a:t>
            </a:r>
            <a:endParaRPr lang="fr-FR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membershipType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type="org.exoplatform.services.organization.OrganizationConfig$MembershipType"&gt;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member</a:t>
            </a:r>
            <a:r>
              <a:rPr lang="fr-FR" sz="1200" dirty="0"/>
              <a:t> </a:t>
            </a:r>
            <a:r>
              <a:rPr lang="fr-FR" sz="1200" dirty="0" err="1"/>
              <a:t>membership</a:t>
            </a:r>
            <a:r>
              <a:rPr lang="fr-FR" sz="1200" dirty="0"/>
              <a:t> type&lt;/string&gt;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</a:t>
            </a:r>
            <a:r>
              <a:rPr lang="fr-FR" sz="1200" dirty="0" smtClean="0"/>
              <a:t>&lt;</a:t>
            </a:r>
            <a:r>
              <a:rPr lang="fr-FR" sz="1200" dirty="0"/>
              <a:t>/collection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….</a:t>
            </a: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 smtClean="0"/>
              <a:t>&lt;</a:t>
            </a:r>
            <a:r>
              <a:rPr lang="fr-FR" sz="1200" dirty="0"/>
              <a:t>/</a:t>
            </a:r>
            <a:r>
              <a:rPr lang="fr-FR" sz="1200" dirty="0" err="1"/>
              <a:t>field</a:t>
            </a:r>
            <a:r>
              <a:rPr lang="fr-FR" sz="12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200" dirty="0"/>
              <a:t>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="group"&gt;</a:t>
            </a:r>
            <a:br>
              <a:rPr lang="fr-FR" sz="1200" dirty="0"/>
            </a:br>
            <a:r>
              <a:rPr lang="fr-FR" sz="1200" dirty="0"/>
              <a:t>  &lt;collection type="</a:t>
            </a:r>
            <a:r>
              <a:rPr lang="fr-FR" sz="1200" dirty="0" err="1"/>
              <a:t>java.util.ArrayList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&lt;value&gt;</a:t>
            </a:r>
            <a:br>
              <a:rPr lang="fr-FR" sz="1200" dirty="0"/>
            </a:br>
            <a:r>
              <a:rPr lang="fr-FR" sz="1200" dirty="0"/>
              <a:t>      &lt;</a:t>
            </a:r>
            <a:r>
              <a:rPr lang="fr-FR" sz="1200" dirty="0" err="1"/>
              <a:t>object</a:t>
            </a:r>
            <a:r>
              <a:rPr lang="fr-FR" sz="1200" dirty="0"/>
              <a:t> type="org.exoplatform.services.organization.OrganizationConfig$Group"&gt;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name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&lt;string&gt;portal&lt;/string&gt;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parentId</a:t>
            </a:r>
            <a:r>
              <a:rPr lang="fr-FR" sz="1200" dirty="0"/>
              <a:t>"&gt;</a:t>
            </a:r>
            <a:br>
              <a:rPr lang="fr-FR" sz="1200" dirty="0"/>
            </a:br>
            <a:r>
              <a:rPr lang="fr-FR" sz="1200" dirty="0"/>
              <a:t>          &lt;string&gt;&lt;/string&gt;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="type"&gt;</a:t>
            </a:r>
            <a:br>
              <a:rPr lang="fr-FR" sz="1200" dirty="0"/>
            </a:br>
            <a:r>
              <a:rPr lang="fr-FR" sz="1200" dirty="0"/>
              <a:t>          &lt;string&gt;</a:t>
            </a:r>
            <a:r>
              <a:rPr lang="fr-FR" sz="1200" dirty="0" err="1"/>
              <a:t>hierachy</a:t>
            </a:r>
            <a:r>
              <a:rPr lang="fr-FR" sz="1200" dirty="0"/>
              <a:t>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  &lt;</a:t>
            </a:r>
            <a:r>
              <a:rPr lang="fr-FR" sz="1200" dirty="0" err="1"/>
              <a:t>field</a:t>
            </a:r>
            <a:r>
              <a:rPr lang="fr-FR" sz="1200" dirty="0"/>
              <a:t> </a:t>
            </a:r>
            <a:r>
              <a:rPr lang="fr-FR" sz="1200" dirty="0" err="1"/>
              <a:t>name</a:t>
            </a:r>
            <a:r>
              <a:rPr lang="fr-FR" sz="1200" dirty="0"/>
              <a:t>="description"&gt;</a:t>
            </a:r>
            <a:br>
              <a:rPr lang="fr-FR" sz="1200" dirty="0"/>
            </a:br>
            <a:r>
              <a:rPr lang="fr-FR" sz="1200" dirty="0"/>
              <a:t>          &lt;string&gt;the /portal group&lt;/string&gt;</a:t>
            </a:r>
            <a:br>
              <a:rPr lang="fr-FR" sz="1200" dirty="0"/>
            </a:br>
            <a:r>
              <a:rPr lang="fr-FR" sz="1200" dirty="0"/>
              <a:t>        &lt;/</a:t>
            </a:r>
            <a:r>
              <a:rPr lang="fr-FR" sz="1200" dirty="0" err="1"/>
              <a:t>field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  &lt;/</a:t>
            </a:r>
            <a:r>
              <a:rPr lang="fr-FR" sz="1200" dirty="0" err="1"/>
              <a:t>object</a:t>
            </a:r>
            <a:r>
              <a:rPr lang="fr-FR" sz="1200" dirty="0"/>
              <a:t>&gt;</a:t>
            </a:r>
            <a:br>
              <a:rPr lang="fr-FR" sz="1200" dirty="0"/>
            </a:br>
            <a:r>
              <a:rPr lang="fr-FR" sz="1200" dirty="0"/>
              <a:t>    &lt;/value&gt;</a:t>
            </a:r>
            <a:br>
              <a:rPr lang="fr-FR" sz="1200" dirty="0"/>
            </a:br>
            <a:r>
              <a:rPr lang="fr-FR" sz="1200" dirty="0"/>
              <a:t>        ...</a:t>
            </a:r>
            <a:br>
              <a:rPr lang="fr-FR" sz="1200" dirty="0"/>
            </a:br>
            <a:r>
              <a:rPr lang="fr-FR" sz="12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13879</TotalTime>
  <Words>2275</Words>
  <Application>Microsoft Macintosh PowerPoint</Application>
  <PresentationFormat>Personnalisé</PresentationFormat>
  <Paragraphs>332</Paragraphs>
  <Slides>39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39</vt:i4>
      </vt:variant>
    </vt:vector>
  </HeadingPairs>
  <TitlesOfParts>
    <vt:vector size="42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70a : Configuration ldap - Orgservice</vt:lpstr>
      <vt:lpstr>Exercise 70a : Configuration ldap – Orgservice</vt:lpstr>
      <vt:lpstr>Présentation PowerPoint</vt:lpstr>
      <vt:lpstr>Active Directory configuration</vt:lpstr>
      <vt:lpstr>Présentation PowerPoint</vt:lpstr>
      <vt:lpstr>PicketLink Intégration configuration</vt:lpstr>
      <vt:lpstr>PicketLink Intégration configuration</vt:lpstr>
      <vt:lpstr>PicketLink Intégration configuration</vt:lpstr>
      <vt:lpstr>Exercise 70b : Configuration Picketlink</vt:lpstr>
      <vt:lpstr>Exercise 70b : Configuration Picketlink</vt:lpstr>
      <vt:lpstr>Exercise 70b : Configuration Picketlink</vt:lpstr>
      <vt:lpstr>Présentation PowerPoint</vt:lpstr>
      <vt:lpstr>SSO - Single Sign On</vt:lpstr>
      <vt:lpstr>SSO - Single Sign On</vt:lpstr>
      <vt:lpstr>Exercise 70c 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Gregory Sebert</cp:lastModifiedBy>
  <cp:revision>489</cp:revision>
  <dcterms:created xsi:type="dcterms:W3CDTF">2010-06-15T15:11:14Z</dcterms:created>
  <dcterms:modified xsi:type="dcterms:W3CDTF">2011-09-30T13:01:41Z</dcterms:modified>
</cp:coreProperties>
</file>